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3.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4.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5.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6.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7.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8.xml" ContentType="application/vnd.openxmlformats-officedocument.theme+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9.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10.xml" ContentType="application/vnd.openxmlformats-officedocument.theme+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theme/theme11.xml" ContentType="application/vnd.openxmlformats-officedocument.theme+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7">
  <p:sldMasterIdLst>
    <p:sldMasterId id="2147483844" r:id="rId5"/>
    <p:sldMasterId id="2147483648" r:id="rId6"/>
    <p:sldMasterId id="2147483906" r:id="rId7"/>
    <p:sldMasterId id="2147483951" r:id="rId8"/>
    <p:sldMasterId id="2147483997" r:id="rId9"/>
    <p:sldMasterId id="2147484039" r:id="rId10"/>
    <p:sldMasterId id="2147484131" r:id="rId11"/>
    <p:sldMasterId id="2147484171" r:id="rId12"/>
    <p:sldMasterId id="2147484215" r:id="rId13"/>
    <p:sldMasterId id="2147484255" r:id="rId14"/>
    <p:sldMasterId id="2147484301" r:id="rId15"/>
    <p:sldMasterId id="2147484347" r:id="rId16"/>
  </p:sldMasterIdLst>
  <p:notesMasterIdLst>
    <p:notesMasterId r:id="rId46"/>
  </p:notesMasterIdLst>
  <p:handoutMasterIdLst>
    <p:handoutMasterId r:id="rId47"/>
  </p:handoutMasterIdLst>
  <p:sldIdLst>
    <p:sldId id="9028" r:id="rId17"/>
    <p:sldId id="5125" r:id="rId18"/>
    <p:sldId id="2142532335" r:id="rId19"/>
    <p:sldId id="2142532336" r:id="rId20"/>
    <p:sldId id="5136" r:id="rId21"/>
    <p:sldId id="2142532337" r:id="rId22"/>
    <p:sldId id="5127" r:id="rId23"/>
    <p:sldId id="8994" r:id="rId24"/>
    <p:sldId id="2142532338" r:id="rId25"/>
    <p:sldId id="5130" r:id="rId26"/>
    <p:sldId id="5131" r:id="rId27"/>
    <p:sldId id="2142532339" r:id="rId28"/>
    <p:sldId id="9001" r:id="rId29"/>
    <p:sldId id="9002" r:id="rId30"/>
    <p:sldId id="9000" r:id="rId31"/>
    <p:sldId id="9011" r:id="rId32"/>
    <p:sldId id="8977" r:id="rId33"/>
    <p:sldId id="2142532343" r:id="rId34"/>
    <p:sldId id="2142532344" r:id="rId35"/>
    <p:sldId id="2142532345" r:id="rId36"/>
    <p:sldId id="5128" r:id="rId37"/>
    <p:sldId id="5133" r:id="rId38"/>
    <p:sldId id="2142532331" r:id="rId39"/>
    <p:sldId id="2142532340" r:id="rId40"/>
    <p:sldId id="2142532341" r:id="rId41"/>
    <p:sldId id="359" r:id="rId42"/>
    <p:sldId id="2142532333" r:id="rId43"/>
    <p:sldId id="2142532342" r:id="rId44"/>
    <p:sldId id="344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CE17659-CCAD-4AB6-AE9B-3E612B697CA2}">
          <p14:sldIdLst>
            <p14:sldId id="9028"/>
            <p14:sldId id="5125"/>
            <p14:sldId id="2142532335"/>
            <p14:sldId id="2142532336"/>
            <p14:sldId id="5136"/>
            <p14:sldId id="2142532337"/>
            <p14:sldId id="5127"/>
            <p14:sldId id="8994"/>
            <p14:sldId id="2142532338"/>
            <p14:sldId id="5130"/>
            <p14:sldId id="5131"/>
            <p14:sldId id="2142532339"/>
            <p14:sldId id="9001"/>
            <p14:sldId id="9002"/>
            <p14:sldId id="9000"/>
            <p14:sldId id="9011"/>
            <p14:sldId id="8977"/>
            <p14:sldId id="2142532343"/>
            <p14:sldId id="2142532344"/>
            <p14:sldId id="2142532345"/>
            <p14:sldId id="5128"/>
            <p14:sldId id="5133"/>
            <p14:sldId id="2142532331"/>
            <p14:sldId id="2142532340"/>
            <p14:sldId id="2142532341"/>
            <p14:sldId id="359"/>
            <p14:sldId id="2142532333"/>
            <p14:sldId id="2142532342"/>
            <p14:sldId id="344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otr Gajos" initials="PG" lastIdx="70" clrIdx="0">
    <p:extLst>
      <p:ext uri="{19B8F6BF-5375-455C-9EA6-DF929625EA0E}">
        <p15:presenceInfo xmlns:p15="http://schemas.microsoft.com/office/powerpoint/2012/main" userId="S::piotr_gajos@persistent.co.in::a60724b5-5b84-4b64-8b4b-ca625be277a5" providerId="AD"/>
      </p:ext>
    </p:extLst>
  </p:cmAuthor>
  <p:cmAuthor id="2" name="Pankaj Dicholkar" initials="PD" lastIdx="44" clrIdx="1">
    <p:extLst>
      <p:ext uri="{19B8F6BF-5375-455C-9EA6-DF929625EA0E}">
        <p15:presenceInfo xmlns:p15="http://schemas.microsoft.com/office/powerpoint/2012/main" userId="S::pankajd@chittlesoft.onmicrosoft.com::973a90e5-58a8-4630-9e0e-8f3bc1686380" providerId="AD"/>
      </p:ext>
    </p:extLst>
  </p:cmAuthor>
  <p:cmAuthor id="3" name="Meeta Chopra" initials="MC" lastIdx="2" clrIdx="2">
    <p:extLst>
      <p:ext uri="{19B8F6BF-5375-455C-9EA6-DF929625EA0E}">
        <p15:presenceInfo xmlns:p15="http://schemas.microsoft.com/office/powerpoint/2012/main" userId="S::meetac@chittlesoft.onmicrosoft.com::33a4d04d-f765-46d6-8476-6810c69addeb" providerId="AD"/>
      </p:ext>
    </p:extLst>
  </p:cmAuthor>
  <p:cmAuthor id="4" name="Rahul Shah" initials="RS" lastIdx="1" clrIdx="3">
    <p:extLst>
      <p:ext uri="{19B8F6BF-5375-455C-9EA6-DF929625EA0E}">
        <p15:presenceInfo xmlns:p15="http://schemas.microsoft.com/office/powerpoint/2012/main" userId="S::rahuls@chittlesoft.onmicrosoft.com::abb6b3d8-6487-4884-8842-1b2dc6e9cd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2F38"/>
    <a:srgbClr val="A096AA"/>
    <a:srgbClr val="4E4B54"/>
    <a:srgbClr val="57505D"/>
    <a:srgbClr val="231E28"/>
    <a:srgbClr val="E4E4E5"/>
    <a:srgbClr val="EEEEEE"/>
    <a:srgbClr val="3B383F"/>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76" autoAdjust="0"/>
    <p:restoredTop sz="95477" autoAdjust="0"/>
  </p:normalViewPr>
  <p:slideViewPr>
    <p:cSldViewPr snapToGrid="0" snapToObjects="1">
      <p:cViewPr varScale="1">
        <p:scale>
          <a:sx n="73" d="100"/>
          <a:sy n="73" d="100"/>
        </p:scale>
        <p:origin x="264"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08" d="100"/>
          <a:sy n="108" d="100"/>
        </p:scale>
        <p:origin x="4408"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13.xml"/><Relationship Id="rId11" Type="http://schemas.openxmlformats.org/officeDocument/2006/relationships/slideMaster" Target="slideMasters/slideMaster7.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presProps" Target="presProps.xml"/><Relationship Id="rId10" Type="http://schemas.openxmlformats.org/officeDocument/2006/relationships/slideMaster" Target="slideMasters/slideMaster6.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commentAuthors" Target="commentAuthors.xml"/><Relationship Id="rId8" Type="http://schemas.openxmlformats.org/officeDocument/2006/relationships/slideMaster" Target="slideMasters/slideMaster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notesMaster" Target="notesMasters/notesMaster1.xml"/><Relationship Id="rId20" Type="http://schemas.openxmlformats.org/officeDocument/2006/relationships/slide" Target="slides/slide4.xml"/><Relationship Id="rId41"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Master" Target="slideMasters/slideMaster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554284-DF6E-44E9-8066-72BAF7BA580B}"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US"/>
        </a:p>
      </dgm:t>
    </dgm:pt>
    <dgm:pt modelId="{7CBC4DC5-D813-474D-841C-28927F0F0621}">
      <dgm:prSet phldrT="[Text]" custT="1"/>
      <dgm:spPr>
        <a:solidFill>
          <a:srgbClr val="92D050"/>
        </a:solidFill>
      </dgm:spPr>
      <dgm:t>
        <a:bodyPr/>
        <a:lstStyle/>
        <a:p>
          <a:r>
            <a:rPr lang="en-US" sz="1400" dirty="0"/>
            <a:t>Project Manager</a:t>
          </a:r>
        </a:p>
        <a:p>
          <a:r>
            <a:rPr lang="en-US" sz="1200" dirty="0"/>
            <a:t>[Mukesh Puri]</a:t>
          </a:r>
        </a:p>
      </dgm:t>
    </dgm:pt>
    <dgm:pt modelId="{6EEFCD1B-0812-4A34-9521-2AB3BB0BB3AC}" type="parTrans" cxnId="{18E0DB6C-74A8-48B8-9ADE-72843FDA6F95}">
      <dgm:prSet/>
      <dgm:spPr/>
      <dgm:t>
        <a:bodyPr/>
        <a:lstStyle/>
        <a:p>
          <a:endParaRPr lang="en-US" sz="1400"/>
        </a:p>
      </dgm:t>
    </dgm:pt>
    <dgm:pt modelId="{B59D7225-D933-41E2-8410-4A112496009D}" type="sibTrans" cxnId="{18E0DB6C-74A8-48B8-9ADE-72843FDA6F95}">
      <dgm:prSet/>
      <dgm:spPr/>
      <dgm:t>
        <a:bodyPr/>
        <a:lstStyle/>
        <a:p>
          <a:endParaRPr lang="en-US" sz="1400"/>
        </a:p>
      </dgm:t>
    </dgm:pt>
    <dgm:pt modelId="{C9DF0BFE-9AB9-4C68-AD60-4840B72E0DC3}">
      <dgm:prSet phldrT="[Text]" custT="1"/>
      <dgm:spPr>
        <a:solidFill>
          <a:srgbClr val="92D050"/>
        </a:solidFill>
      </dgm:spPr>
      <dgm:t>
        <a:bodyPr/>
        <a:lstStyle/>
        <a:p>
          <a:endParaRPr lang="en-US" sz="1400" dirty="0"/>
        </a:p>
        <a:p>
          <a:r>
            <a:rPr lang="en-US" sz="1400" dirty="0">
              <a:solidFill>
                <a:schemeClr val="bg2"/>
              </a:solidFill>
            </a:rPr>
            <a:t>DBA Lead</a:t>
          </a:r>
        </a:p>
        <a:p>
          <a:r>
            <a:rPr lang="en-US" sz="1200" dirty="0">
              <a:solidFill>
                <a:schemeClr val="bg2"/>
              </a:solidFill>
            </a:rPr>
            <a:t>[Srinivas Pothu]</a:t>
          </a:r>
        </a:p>
        <a:p>
          <a:endParaRPr lang="en-US" sz="1400" dirty="0"/>
        </a:p>
      </dgm:t>
    </dgm:pt>
    <dgm:pt modelId="{A84462F2-14A9-4725-9886-1D426D68282B}" type="parTrans" cxnId="{A95C3920-0E64-4123-95EC-9F1AE47C4278}">
      <dgm:prSet/>
      <dgm:spPr/>
      <dgm:t>
        <a:bodyPr/>
        <a:lstStyle/>
        <a:p>
          <a:endParaRPr lang="en-US" sz="1400"/>
        </a:p>
      </dgm:t>
    </dgm:pt>
    <dgm:pt modelId="{8A4CD015-48D8-4212-858B-D2B0DADEEF90}" type="sibTrans" cxnId="{A95C3920-0E64-4123-95EC-9F1AE47C4278}">
      <dgm:prSet/>
      <dgm:spPr/>
      <dgm:t>
        <a:bodyPr/>
        <a:lstStyle/>
        <a:p>
          <a:endParaRPr lang="en-US" sz="1400"/>
        </a:p>
      </dgm:t>
    </dgm:pt>
    <dgm:pt modelId="{A0BE85C1-629C-5D40-965A-3A12E23F71D1}">
      <dgm:prSet phldrT="[Text]" custT="1"/>
      <dgm:spPr>
        <a:solidFill>
          <a:srgbClr val="92D050"/>
        </a:solidFill>
      </dgm:spPr>
      <dgm:t>
        <a:bodyPr/>
        <a:lstStyle/>
        <a:p>
          <a:r>
            <a:rPr lang="en-US" sz="1400" dirty="0"/>
            <a:t>DBA Lead</a:t>
          </a:r>
        </a:p>
        <a:p>
          <a:r>
            <a:rPr lang="en-US" sz="1200" dirty="0"/>
            <a:t>[Srinivas Avunuri]</a:t>
          </a:r>
          <a:endParaRPr lang="en-US" sz="1400" dirty="0"/>
        </a:p>
      </dgm:t>
    </dgm:pt>
    <dgm:pt modelId="{AC59B3D2-68B5-7249-97A3-F36B6D637C7F}" type="parTrans" cxnId="{54933E89-A13D-E948-9403-14D3D9F68E71}">
      <dgm:prSet/>
      <dgm:spPr/>
      <dgm:t>
        <a:bodyPr/>
        <a:lstStyle/>
        <a:p>
          <a:endParaRPr lang="en-GB" sz="1400"/>
        </a:p>
      </dgm:t>
    </dgm:pt>
    <dgm:pt modelId="{299BB230-8205-774A-B97E-0B7AE957E66A}" type="sibTrans" cxnId="{54933E89-A13D-E948-9403-14D3D9F68E71}">
      <dgm:prSet/>
      <dgm:spPr/>
      <dgm:t>
        <a:bodyPr/>
        <a:lstStyle/>
        <a:p>
          <a:endParaRPr lang="en-GB" sz="1400"/>
        </a:p>
      </dgm:t>
    </dgm:pt>
    <dgm:pt modelId="{2357AE86-47F2-4BEE-BCDE-33933F188BBF}" type="pres">
      <dgm:prSet presAssocID="{A6554284-DF6E-44E9-8066-72BAF7BA580B}" presName="hierChild1" presStyleCnt="0">
        <dgm:presLayoutVars>
          <dgm:orgChart val="1"/>
          <dgm:chPref val="1"/>
          <dgm:dir/>
          <dgm:animOne val="branch"/>
          <dgm:animLvl val="lvl"/>
          <dgm:resizeHandles/>
        </dgm:presLayoutVars>
      </dgm:prSet>
      <dgm:spPr/>
    </dgm:pt>
    <dgm:pt modelId="{6D7750EE-9DBA-4C16-B620-03FB7F9C3A6A}" type="pres">
      <dgm:prSet presAssocID="{7CBC4DC5-D813-474D-841C-28927F0F0621}" presName="hierRoot1" presStyleCnt="0">
        <dgm:presLayoutVars>
          <dgm:hierBranch val="init"/>
        </dgm:presLayoutVars>
      </dgm:prSet>
      <dgm:spPr/>
    </dgm:pt>
    <dgm:pt modelId="{25EC7CAF-8175-488D-87D7-0E95D34D2BE4}" type="pres">
      <dgm:prSet presAssocID="{7CBC4DC5-D813-474D-841C-28927F0F0621}" presName="rootComposite1" presStyleCnt="0"/>
      <dgm:spPr/>
    </dgm:pt>
    <dgm:pt modelId="{8F168D01-1A53-4D2E-876B-8D53F32E3D69}" type="pres">
      <dgm:prSet presAssocID="{7CBC4DC5-D813-474D-841C-28927F0F0621}" presName="rootText1" presStyleLbl="node0" presStyleIdx="0" presStyleCnt="1" custScaleX="129264" custScaleY="43088" custLinFactNeighborX="-3788" custLinFactNeighborY="-52427">
        <dgm:presLayoutVars>
          <dgm:chPref val="3"/>
        </dgm:presLayoutVars>
      </dgm:prSet>
      <dgm:spPr/>
    </dgm:pt>
    <dgm:pt modelId="{8835EBBE-9D77-457C-8210-325B291AE927}" type="pres">
      <dgm:prSet presAssocID="{7CBC4DC5-D813-474D-841C-28927F0F0621}" presName="rootConnector1" presStyleLbl="node1" presStyleIdx="0" presStyleCnt="0"/>
      <dgm:spPr/>
    </dgm:pt>
    <dgm:pt modelId="{C7BAE7AB-95B2-4075-9470-77286ABE1433}" type="pres">
      <dgm:prSet presAssocID="{7CBC4DC5-D813-474D-841C-28927F0F0621}" presName="hierChild2" presStyleCnt="0"/>
      <dgm:spPr/>
    </dgm:pt>
    <dgm:pt modelId="{339B31E4-43FB-4886-BD60-5D383FC248C0}" type="pres">
      <dgm:prSet presAssocID="{A84462F2-14A9-4725-9886-1D426D68282B}" presName="Name37" presStyleLbl="parChTrans1D2" presStyleIdx="0" presStyleCnt="2"/>
      <dgm:spPr/>
    </dgm:pt>
    <dgm:pt modelId="{E45D8F21-773C-481D-9C6F-6E91E5C502B7}" type="pres">
      <dgm:prSet presAssocID="{C9DF0BFE-9AB9-4C68-AD60-4840B72E0DC3}" presName="hierRoot2" presStyleCnt="0">
        <dgm:presLayoutVars>
          <dgm:hierBranch val="init"/>
        </dgm:presLayoutVars>
      </dgm:prSet>
      <dgm:spPr/>
    </dgm:pt>
    <dgm:pt modelId="{4D41CF5A-E85E-4406-B7D2-C43C56F1C547}" type="pres">
      <dgm:prSet presAssocID="{C9DF0BFE-9AB9-4C68-AD60-4840B72E0DC3}" presName="rootComposite" presStyleCnt="0"/>
      <dgm:spPr/>
    </dgm:pt>
    <dgm:pt modelId="{C857AE9B-ED08-43A2-A4FF-8D5A5711B2F2}" type="pres">
      <dgm:prSet presAssocID="{C9DF0BFE-9AB9-4C68-AD60-4840B72E0DC3}" presName="rootText" presStyleLbl="node2" presStyleIdx="0" presStyleCnt="2" custScaleY="43088" custLinFactNeighborX="4343" custLinFactNeighborY="56387">
        <dgm:presLayoutVars>
          <dgm:chPref val="3"/>
        </dgm:presLayoutVars>
      </dgm:prSet>
      <dgm:spPr/>
    </dgm:pt>
    <dgm:pt modelId="{7147494D-F2E9-4A42-A8B1-1FF45F6FF1DD}" type="pres">
      <dgm:prSet presAssocID="{C9DF0BFE-9AB9-4C68-AD60-4840B72E0DC3}" presName="rootConnector" presStyleLbl="node2" presStyleIdx="0" presStyleCnt="2"/>
      <dgm:spPr/>
    </dgm:pt>
    <dgm:pt modelId="{51120111-3FF5-4332-9D96-8E0F679503C0}" type="pres">
      <dgm:prSet presAssocID="{C9DF0BFE-9AB9-4C68-AD60-4840B72E0DC3}" presName="hierChild4" presStyleCnt="0"/>
      <dgm:spPr/>
    </dgm:pt>
    <dgm:pt modelId="{9653DDC5-BD4A-4635-A7F8-A64271D94F75}" type="pres">
      <dgm:prSet presAssocID="{C9DF0BFE-9AB9-4C68-AD60-4840B72E0DC3}" presName="hierChild5" presStyleCnt="0"/>
      <dgm:spPr/>
    </dgm:pt>
    <dgm:pt modelId="{4CB2EF78-B871-B344-8736-7A58E064E056}" type="pres">
      <dgm:prSet presAssocID="{AC59B3D2-68B5-7249-97A3-F36B6D637C7F}" presName="Name37" presStyleLbl="parChTrans1D2" presStyleIdx="1" presStyleCnt="2"/>
      <dgm:spPr/>
    </dgm:pt>
    <dgm:pt modelId="{167EFD36-A36D-8348-A498-A90F1F83261F}" type="pres">
      <dgm:prSet presAssocID="{A0BE85C1-629C-5D40-965A-3A12E23F71D1}" presName="hierRoot2" presStyleCnt="0">
        <dgm:presLayoutVars>
          <dgm:hierBranch val="init"/>
        </dgm:presLayoutVars>
      </dgm:prSet>
      <dgm:spPr/>
    </dgm:pt>
    <dgm:pt modelId="{8513183D-C5F3-824E-9C5F-A9AE21786E20}" type="pres">
      <dgm:prSet presAssocID="{A0BE85C1-629C-5D40-965A-3A12E23F71D1}" presName="rootComposite" presStyleCnt="0"/>
      <dgm:spPr/>
    </dgm:pt>
    <dgm:pt modelId="{09EAC80C-D083-AB47-932E-7DAA94C98AD5}" type="pres">
      <dgm:prSet presAssocID="{A0BE85C1-629C-5D40-965A-3A12E23F71D1}" presName="rootText" presStyleLbl="node2" presStyleIdx="1" presStyleCnt="2" custScaleY="43088" custLinFactNeighborX="4343" custLinFactNeighborY="56387">
        <dgm:presLayoutVars>
          <dgm:chPref val="3"/>
        </dgm:presLayoutVars>
      </dgm:prSet>
      <dgm:spPr/>
    </dgm:pt>
    <dgm:pt modelId="{A75F592F-6993-1449-BCBA-EFD6B0AFD2B9}" type="pres">
      <dgm:prSet presAssocID="{A0BE85C1-629C-5D40-965A-3A12E23F71D1}" presName="rootConnector" presStyleLbl="node2" presStyleIdx="1" presStyleCnt="2"/>
      <dgm:spPr/>
    </dgm:pt>
    <dgm:pt modelId="{961F525A-DD69-1B4C-BC3A-95FF7DA1F3A0}" type="pres">
      <dgm:prSet presAssocID="{A0BE85C1-629C-5D40-965A-3A12E23F71D1}" presName="hierChild4" presStyleCnt="0"/>
      <dgm:spPr/>
    </dgm:pt>
    <dgm:pt modelId="{72AA0B54-2FC3-054C-8656-BFEA4B00EEEC}" type="pres">
      <dgm:prSet presAssocID="{A0BE85C1-629C-5D40-965A-3A12E23F71D1}" presName="hierChild5" presStyleCnt="0"/>
      <dgm:spPr/>
    </dgm:pt>
    <dgm:pt modelId="{9891F7B7-97DA-49F3-96BC-2BBB3C5CB078}" type="pres">
      <dgm:prSet presAssocID="{7CBC4DC5-D813-474D-841C-28927F0F0621}" presName="hierChild3" presStyleCnt="0"/>
      <dgm:spPr/>
    </dgm:pt>
  </dgm:ptLst>
  <dgm:cxnLst>
    <dgm:cxn modelId="{C460330C-EC3B-4A6E-96A1-B50776A11BDB}" type="presOf" srcId="{C9DF0BFE-9AB9-4C68-AD60-4840B72E0DC3}" destId="{7147494D-F2E9-4A42-A8B1-1FF45F6FF1DD}" srcOrd="1" destOrd="0" presId="urn:microsoft.com/office/officeart/2005/8/layout/orgChart1"/>
    <dgm:cxn modelId="{44B0481A-DD5E-4BBD-A35D-58FEFFA7C2C9}" type="presOf" srcId="{A6554284-DF6E-44E9-8066-72BAF7BA580B}" destId="{2357AE86-47F2-4BEE-BCDE-33933F188BBF}" srcOrd="0" destOrd="0" presId="urn:microsoft.com/office/officeart/2005/8/layout/orgChart1"/>
    <dgm:cxn modelId="{A95C3920-0E64-4123-95EC-9F1AE47C4278}" srcId="{7CBC4DC5-D813-474D-841C-28927F0F0621}" destId="{C9DF0BFE-9AB9-4C68-AD60-4840B72E0DC3}" srcOrd="0" destOrd="0" parTransId="{A84462F2-14A9-4725-9886-1D426D68282B}" sibTransId="{8A4CD015-48D8-4212-858B-D2B0DADEEF90}"/>
    <dgm:cxn modelId="{C2D07F2C-D4DD-4322-84CC-700D65040F6A}" type="presOf" srcId="{7CBC4DC5-D813-474D-841C-28927F0F0621}" destId="{8F168D01-1A53-4D2E-876B-8D53F32E3D69}" srcOrd="0" destOrd="0" presId="urn:microsoft.com/office/officeart/2005/8/layout/orgChart1"/>
    <dgm:cxn modelId="{83CAB22D-7925-4C05-8958-0B6BB6A8A5A9}" type="presOf" srcId="{C9DF0BFE-9AB9-4C68-AD60-4840B72E0DC3}" destId="{C857AE9B-ED08-43A2-A4FF-8D5A5711B2F2}" srcOrd="0" destOrd="0" presId="urn:microsoft.com/office/officeart/2005/8/layout/orgChart1"/>
    <dgm:cxn modelId="{A1BA375F-1EFC-4D25-950B-5EDE3D4D1024}" type="presOf" srcId="{7CBC4DC5-D813-474D-841C-28927F0F0621}" destId="{8835EBBE-9D77-457C-8210-325B291AE927}" srcOrd="1" destOrd="0" presId="urn:microsoft.com/office/officeart/2005/8/layout/orgChart1"/>
    <dgm:cxn modelId="{18E0DB6C-74A8-48B8-9ADE-72843FDA6F95}" srcId="{A6554284-DF6E-44E9-8066-72BAF7BA580B}" destId="{7CBC4DC5-D813-474D-841C-28927F0F0621}" srcOrd="0" destOrd="0" parTransId="{6EEFCD1B-0812-4A34-9521-2AB3BB0BB3AC}" sibTransId="{B59D7225-D933-41E2-8410-4A112496009D}"/>
    <dgm:cxn modelId="{54933E89-A13D-E948-9403-14D3D9F68E71}" srcId="{7CBC4DC5-D813-474D-841C-28927F0F0621}" destId="{A0BE85C1-629C-5D40-965A-3A12E23F71D1}" srcOrd="1" destOrd="0" parTransId="{AC59B3D2-68B5-7249-97A3-F36B6D637C7F}" sibTransId="{299BB230-8205-774A-B97E-0B7AE957E66A}"/>
    <dgm:cxn modelId="{F40F0BA6-0EB4-460B-9E22-19841E28B227}" type="presOf" srcId="{A84462F2-14A9-4725-9886-1D426D68282B}" destId="{339B31E4-43FB-4886-BD60-5D383FC248C0}" srcOrd="0" destOrd="0" presId="urn:microsoft.com/office/officeart/2005/8/layout/orgChart1"/>
    <dgm:cxn modelId="{3F0E1FA7-89D7-0044-B90C-C17613C39B4E}" type="presOf" srcId="{A0BE85C1-629C-5D40-965A-3A12E23F71D1}" destId="{09EAC80C-D083-AB47-932E-7DAA94C98AD5}" srcOrd="0" destOrd="0" presId="urn:microsoft.com/office/officeart/2005/8/layout/orgChart1"/>
    <dgm:cxn modelId="{13C170A9-B15A-5D48-8974-FD9B60568F86}" type="presOf" srcId="{AC59B3D2-68B5-7249-97A3-F36B6D637C7F}" destId="{4CB2EF78-B871-B344-8736-7A58E064E056}" srcOrd="0" destOrd="0" presId="urn:microsoft.com/office/officeart/2005/8/layout/orgChart1"/>
    <dgm:cxn modelId="{D77F0EB8-47DD-E04F-BE1E-B83D4A3ECF12}" type="presOf" srcId="{A0BE85C1-629C-5D40-965A-3A12E23F71D1}" destId="{A75F592F-6993-1449-BCBA-EFD6B0AFD2B9}" srcOrd="1" destOrd="0" presId="urn:microsoft.com/office/officeart/2005/8/layout/orgChart1"/>
    <dgm:cxn modelId="{CBE4C145-F369-4A42-A763-EA39A6384B4C}" type="presParOf" srcId="{2357AE86-47F2-4BEE-BCDE-33933F188BBF}" destId="{6D7750EE-9DBA-4C16-B620-03FB7F9C3A6A}" srcOrd="0" destOrd="0" presId="urn:microsoft.com/office/officeart/2005/8/layout/orgChart1"/>
    <dgm:cxn modelId="{6A3D86D5-BE70-4C4D-8BC0-6FCB1068EE5E}" type="presParOf" srcId="{6D7750EE-9DBA-4C16-B620-03FB7F9C3A6A}" destId="{25EC7CAF-8175-488D-87D7-0E95D34D2BE4}" srcOrd="0" destOrd="0" presId="urn:microsoft.com/office/officeart/2005/8/layout/orgChart1"/>
    <dgm:cxn modelId="{9991B48B-FB94-4A0D-9457-A3A65A9FB241}" type="presParOf" srcId="{25EC7CAF-8175-488D-87D7-0E95D34D2BE4}" destId="{8F168D01-1A53-4D2E-876B-8D53F32E3D69}" srcOrd="0" destOrd="0" presId="urn:microsoft.com/office/officeart/2005/8/layout/orgChart1"/>
    <dgm:cxn modelId="{A5A8D915-4E51-4E0A-B3D0-56D521CFD2CB}" type="presParOf" srcId="{25EC7CAF-8175-488D-87D7-0E95D34D2BE4}" destId="{8835EBBE-9D77-457C-8210-325B291AE927}" srcOrd="1" destOrd="0" presId="urn:microsoft.com/office/officeart/2005/8/layout/orgChart1"/>
    <dgm:cxn modelId="{CA3990AD-F032-42A3-B791-D3AA19D6C23A}" type="presParOf" srcId="{6D7750EE-9DBA-4C16-B620-03FB7F9C3A6A}" destId="{C7BAE7AB-95B2-4075-9470-77286ABE1433}" srcOrd="1" destOrd="0" presId="urn:microsoft.com/office/officeart/2005/8/layout/orgChart1"/>
    <dgm:cxn modelId="{A440FDB7-E1DA-4696-9F8E-E95459B5DBF0}" type="presParOf" srcId="{C7BAE7AB-95B2-4075-9470-77286ABE1433}" destId="{339B31E4-43FB-4886-BD60-5D383FC248C0}" srcOrd="0" destOrd="0" presId="urn:microsoft.com/office/officeart/2005/8/layout/orgChart1"/>
    <dgm:cxn modelId="{C8B6B115-B193-483A-9BF4-6F57591AF146}" type="presParOf" srcId="{C7BAE7AB-95B2-4075-9470-77286ABE1433}" destId="{E45D8F21-773C-481D-9C6F-6E91E5C502B7}" srcOrd="1" destOrd="0" presId="urn:microsoft.com/office/officeart/2005/8/layout/orgChart1"/>
    <dgm:cxn modelId="{6F7B0360-1CC1-46E0-9607-6A40E89E8EBE}" type="presParOf" srcId="{E45D8F21-773C-481D-9C6F-6E91E5C502B7}" destId="{4D41CF5A-E85E-4406-B7D2-C43C56F1C547}" srcOrd="0" destOrd="0" presId="urn:microsoft.com/office/officeart/2005/8/layout/orgChart1"/>
    <dgm:cxn modelId="{9EA68F5F-BF27-46E8-A3A2-62497689D1FD}" type="presParOf" srcId="{4D41CF5A-E85E-4406-B7D2-C43C56F1C547}" destId="{C857AE9B-ED08-43A2-A4FF-8D5A5711B2F2}" srcOrd="0" destOrd="0" presId="urn:microsoft.com/office/officeart/2005/8/layout/orgChart1"/>
    <dgm:cxn modelId="{04CA2B69-846D-4695-9B85-6AEE6FFB3FF2}" type="presParOf" srcId="{4D41CF5A-E85E-4406-B7D2-C43C56F1C547}" destId="{7147494D-F2E9-4A42-A8B1-1FF45F6FF1DD}" srcOrd="1" destOrd="0" presId="urn:microsoft.com/office/officeart/2005/8/layout/orgChart1"/>
    <dgm:cxn modelId="{49280CC7-1A01-4171-9153-F85E78487C1F}" type="presParOf" srcId="{E45D8F21-773C-481D-9C6F-6E91E5C502B7}" destId="{51120111-3FF5-4332-9D96-8E0F679503C0}" srcOrd="1" destOrd="0" presId="urn:microsoft.com/office/officeart/2005/8/layout/orgChart1"/>
    <dgm:cxn modelId="{8586D760-204D-4AE7-B9A1-0560A4D6F02A}" type="presParOf" srcId="{E45D8F21-773C-481D-9C6F-6E91E5C502B7}" destId="{9653DDC5-BD4A-4635-A7F8-A64271D94F75}" srcOrd="2" destOrd="0" presId="urn:microsoft.com/office/officeart/2005/8/layout/orgChart1"/>
    <dgm:cxn modelId="{25F3109A-0CDA-3B41-A87D-3C17FFC2CAF1}" type="presParOf" srcId="{C7BAE7AB-95B2-4075-9470-77286ABE1433}" destId="{4CB2EF78-B871-B344-8736-7A58E064E056}" srcOrd="2" destOrd="0" presId="urn:microsoft.com/office/officeart/2005/8/layout/orgChart1"/>
    <dgm:cxn modelId="{520231A8-EA49-7049-B74B-B1A445007B25}" type="presParOf" srcId="{C7BAE7AB-95B2-4075-9470-77286ABE1433}" destId="{167EFD36-A36D-8348-A498-A90F1F83261F}" srcOrd="3" destOrd="0" presId="urn:microsoft.com/office/officeart/2005/8/layout/orgChart1"/>
    <dgm:cxn modelId="{BEC04AA2-F4B4-CC4C-BE21-A97C1E4588A3}" type="presParOf" srcId="{167EFD36-A36D-8348-A498-A90F1F83261F}" destId="{8513183D-C5F3-824E-9C5F-A9AE21786E20}" srcOrd="0" destOrd="0" presId="urn:microsoft.com/office/officeart/2005/8/layout/orgChart1"/>
    <dgm:cxn modelId="{6219A4EC-36EF-C04C-B8E2-B5864D6BC51D}" type="presParOf" srcId="{8513183D-C5F3-824E-9C5F-A9AE21786E20}" destId="{09EAC80C-D083-AB47-932E-7DAA94C98AD5}" srcOrd="0" destOrd="0" presId="urn:microsoft.com/office/officeart/2005/8/layout/orgChart1"/>
    <dgm:cxn modelId="{68B389C2-E8FB-A14F-AE88-8EE024E7DCD9}" type="presParOf" srcId="{8513183D-C5F3-824E-9C5F-A9AE21786E20}" destId="{A75F592F-6993-1449-BCBA-EFD6B0AFD2B9}" srcOrd="1" destOrd="0" presId="urn:microsoft.com/office/officeart/2005/8/layout/orgChart1"/>
    <dgm:cxn modelId="{2C9E112F-CEA0-9546-81F8-EBB816A15301}" type="presParOf" srcId="{167EFD36-A36D-8348-A498-A90F1F83261F}" destId="{961F525A-DD69-1B4C-BC3A-95FF7DA1F3A0}" srcOrd="1" destOrd="0" presId="urn:microsoft.com/office/officeart/2005/8/layout/orgChart1"/>
    <dgm:cxn modelId="{4F27DB95-4CC3-AC4B-839B-22C040F4DB9B}" type="presParOf" srcId="{167EFD36-A36D-8348-A498-A90F1F83261F}" destId="{72AA0B54-2FC3-054C-8656-BFEA4B00EEEC}" srcOrd="2" destOrd="0" presId="urn:microsoft.com/office/officeart/2005/8/layout/orgChart1"/>
    <dgm:cxn modelId="{35A1914F-D5B1-4FDD-AC03-E38D32DCA61C}" type="presParOf" srcId="{6D7750EE-9DBA-4C16-B620-03FB7F9C3A6A}" destId="{9891F7B7-97DA-49F3-96BC-2BBB3C5CB07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B2EF78-B871-B344-8736-7A58E064E056}">
      <dsp:nvSpPr>
        <dsp:cNvPr id="0" name=""/>
        <dsp:cNvSpPr/>
      </dsp:nvSpPr>
      <dsp:spPr>
        <a:xfrm>
          <a:off x="2265734" y="457199"/>
          <a:ext cx="1365428" cy="1147681"/>
        </a:xfrm>
        <a:custGeom>
          <a:avLst/>
          <a:gdLst/>
          <a:ahLst/>
          <a:cxnLst/>
          <a:rect l="0" t="0" r="0" b="0"/>
          <a:pathLst>
            <a:path>
              <a:moveTo>
                <a:pt x="0" y="0"/>
              </a:moveTo>
              <a:lnTo>
                <a:pt x="0" y="924854"/>
              </a:lnTo>
              <a:lnTo>
                <a:pt x="1365428" y="924854"/>
              </a:lnTo>
              <a:lnTo>
                <a:pt x="1365428" y="114768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39B31E4-43FB-4886-BD60-5D383FC248C0}">
      <dsp:nvSpPr>
        <dsp:cNvPr id="0" name=""/>
        <dsp:cNvSpPr/>
      </dsp:nvSpPr>
      <dsp:spPr>
        <a:xfrm>
          <a:off x="1154378" y="457199"/>
          <a:ext cx="1111356" cy="1147681"/>
        </a:xfrm>
        <a:custGeom>
          <a:avLst/>
          <a:gdLst/>
          <a:ahLst/>
          <a:cxnLst/>
          <a:rect l="0" t="0" r="0" b="0"/>
          <a:pathLst>
            <a:path>
              <a:moveTo>
                <a:pt x="1111356" y="0"/>
              </a:moveTo>
              <a:lnTo>
                <a:pt x="1111356" y="924854"/>
              </a:lnTo>
              <a:lnTo>
                <a:pt x="0" y="924854"/>
              </a:lnTo>
              <a:lnTo>
                <a:pt x="0" y="114768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F168D01-1A53-4D2E-876B-8D53F32E3D69}">
      <dsp:nvSpPr>
        <dsp:cNvPr id="0" name=""/>
        <dsp:cNvSpPr/>
      </dsp:nvSpPr>
      <dsp:spPr>
        <a:xfrm>
          <a:off x="894137" y="0"/>
          <a:ext cx="2743194" cy="457199"/>
        </a:xfrm>
        <a:prstGeom prst="rect">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Project Manager</a:t>
          </a:r>
        </a:p>
        <a:p>
          <a:pPr marL="0" lvl="0" indent="0" algn="ctr" defTabSz="622300">
            <a:lnSpc>
              <a:spcPct val="90000"/>
            </a:lnSpc>
            <a:spcBef>
              <a:spcPct val="0"/>
            </a:spcBef>
            <a:spcAft>
              <a:spcPct val="35000"/>
            </a:spcAft>
            <a:buNone/>
          </a:pPr>
          <a:r>
            <a:rPr lang="en-US" sz="1200" kern="1200" dirty="0"/>
            <a:t>[Mukesh Puri]</a:t>
          </a:r>
        </a:p>
      </dsp:txBody>
      <dsp:txXfrm>
        <a:off x="894137" y="0"/>
        <a:ext cx="2743194" cy="457199"/>
      </dsp:txXfrm>
    </dsp:sp>
    <dsp:sp modelId="{C857AE9B-ED08-43A2-A4FF-8D5A5711B2F2}">
      <dsp:nvSpPr>
        <dsp:cNvPr id="0" name=""/>
        <dsp:cNvSpPr/>
      </dsp:nvSpPr>
      <dsp:spPr>
        <a:xfrm>
          <a:off x="93296" y="1604880"/>
          <a:ext cx="2122164" cy="457199"/>
        </a:xfrm>
        <a:prstGeom prst="rect">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r>
            <a:rPr lang="en-US" sz="1400" kern="1200" dirty="0">
              <a:solidFill>
                <a:schemeClr val="bg2"/>
              </a:solidFill>
            </a:rPr>
            <a:t>DBA Lead</a:t>
          </a:r>
        </a:p>
        <a:p>
          <a:pPr marL="0" lvl="0" indent="0" algn="ctr" defTabSz="622300">
            <a:lnSpc>
              <a:spcPct val="90000"/>
            </a:lnSpc>
            <a:spcBef>
              <a:spcPct val="0"/>
            </a:spcBef>
            <a:spcAft>
              <a:spcPct val="35000"/>
            </a:spcAft>
            <a:buNone/>
          </a:pPr>
          <a:r>
            <a:rPr lang="en-US" sz="1200" kern="1200" dirty="0">
              <a:solidFill>
                <a:schemeClr val="bg2"/>
              </a:solidFill>
            </a:rPr>
            <a:t>[Srinivas Pothu]</a:t>
          </a:r>
        </a:p>
        <a:p>
          <a:pPr marL="0" lvl="0" indent="0" algn="ctr" defTabSz="622300">
            <a:lnSpc>
              <a:spcPct val="90000"/>
            </a:lnSpc>
            <a:spcBef>
              <a:spcPct val="0"/>
            </a:spcBef>
            <a:spcAft>
              <a:spcPct val="35000"/>
            </a:spcAft>
            <a:buNone/>
          </a:pPr>
          <a:endParaRPr lang="en-US" sz="1400" kern="1200" dirty="0"/>
        </a:p>
      </dsp:txBody>
      <dsp:txXfrm>
        <a:off x="93296" y="1604880"/>
        <a:ext cx="2122164" cy="457199"/>
      </dsp:txXfrm>
    </dsp:sp>
    <dsp:sp modelId="{09EAC80C-D083-AB47-932E-7DAA94C98AD5}">
      <dsp:nvSpPr>
        <dsp:cNvPr id="0" name=""/>
        <dsp:cNvSpPr/>
      </dsp:nvSpPr>
      <dsp:spPr>
        <a:xfrm>
          <a:off x="2570080" y="1604880"/>
          <a:ext cx="2122164" cy="457199"/>
        </a:xfrm>
        <a:prstGeom prst="rect">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DBA Lead</a:t>
          </a:r>
        </a:p>
        <a:p>
          <a:pPr marL="0" lvl="0" indent="0" algn="ctr" defTabSz="622300">
            <a:lnSpc>
              <a:spcPct val="90000"/>
            </a:lnSpc>
            <a:spcBef>
              <a:spcPct val="0"/>
            </a:spcBef>
            <a:spcAft>
              <a:spcPct val="35000"/>
            </a:spcAft>
            <a:buNone/>
          </a:pPr>
          <a:r>
            <a:rPr lang="en-US" sz="1200" kern="1200" dirty="0"/>
            <a:t>[Srinivas Avunuri]</a:t>
          </a:r>
          <a:endParaRPr lang="en-US" sz="1400" kern="1200" dirty="0"/>
        </a:p>
      </dsp:txBody>
      <dsp:txXfrm>
        <a:off x="2570080" y="1604880"/>
        <a:ext cx="2122164" cy="4571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F0FBFA-0615-4677-92A6-0CBABC8EF7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5E2B274-4ACC-41E2-84B6-1B0D0DA12A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BE2890-C02A-4D22-A0DE-23F99804D0FD}" type="datetimeFigureOut">
              <a:rPr lang="en-US" smtClean="0"/>
              <a:t>4/20/2021</a:t>
            </a:fld>
            <a:endParaRPr lang="en-US" dirty="0"/>
          </a:p>
        </p:txBody>
      </p:sp>
      <p:sp>
        <p:nvSpPr>
          <p:cNvPr id="4" name="Footer Placeholder 3">
            <a:extLst>
              <a:ext uri="{FF2B5EF4-FFF2-40B4-BE49-F238E27FC236}">
                <a16:creationId xmlns:a16="http://schemas.microsoft.com/office/drawing/2014/main" id="{A12F3396-FC82-4273-B225-DC50392DB38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D876F03-B34C-44E1-817B-4D40FA1612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EED075-F828-44D4-8289-37C8A1076F64}" type="slidenum">
              <a:rPr lang="en-US" smtClean="0"/>
              <a:t>‹#›</a:t>
            </a:fld>
            <a:endParaRPr lang="en-US" dirty="0"/>
          </a:p>
        </p:txBody>
      </p:sp>
    </p:spTree>
    <p:extLst>
      <p:ext uri="{BB962C8B-B14F-4D97-AF65-F5344CB8AC3E}">
        <p14:creationId xmlns:p14="http://schemas.microsoft.com/office/powerpoint/2010/main" val="1096688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38FED-BEF8-CD4E-8851-A10E3811CC8B}" type="datetimeFigureOut">
              <a:rPr lang="en-US" smtClean="0"/>
              <a:t>4/20/2021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4C5733-40DC-BA48-B475-D2F3167E4742}" type="slidenum">
              <a:rPr lang="en-US" smtClean="0"/>
              <a:t>‹#›</a:t>
            </a:fld>
            <a:endParaRPr lang="en-US" dirty="0"/>
          </a:p>
        </p:txBody>
      </p:sp>
    </p:spTree>
    <p:extLst>
      <p:ext uri="{BB962C8B-B14F-4D97-AF65-F5344CB8AC3E}">
        <p14:creationId xmlns:p14="http://schemas.microsoft.com/office/powerpoint/2010/main" val="2917142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C5733-40DC-BA48-B475-D2F3167E47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610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Add some customization on each section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C5733-40DC-BA48-B475-D2F3167E47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494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1min- Delivery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C5733-40DC-BA48-B475-D2F3167E47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1087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C5733-40DC-BA48-B475-D2F3167E47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8256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9.sv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image" Target="../media/image21.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eck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800000"/>
            <a:ext cx="6120000" cy="1707266"/>
          </a:xfrm>
        </p:spPr>
        <p:txBody>
          <a:bodyPr anchor="b"/>
          <a:lstStyle>
            <a:lvl1pPr algn="l">
              <a:defRPr sz="3200">
                <a:solidFill>
                  <a:schemeClr val="bg1"/>
                </a:solidFill>
              </a:defRPr>
            </a:lvl1pPr>
          </a:lstStyle>
          <a:p>
            <a:r>
              <a:rPr lang="en-US" dirty="0"/>
              <a:t>Deck title (keep it short) </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a:prstGeom prst="rect">
            <a:avLst/>
          </a:prstGeom>
        </p:spPr>
        <p:txBody>
          <a:bodyPr>
            <a:normAutofit/>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(delete if not needed)</a:t>
            </a:r>
          </a:p>
          <a:p>
            <a:endParaRPr lang="en-US" dirty="0"/>
          </a:p>
        </p:txBody>
      </p:sp>
      <p:pic>
        <p:nvPicPr>
          <p:cNvPr id="6" name="Picture 5">
            <a:extLst>
              <a:ext uri="{FF2B5EF4-FFF2-40B4-BE49-F238E27FC236}">
                <a16:creationId xmlns:a16="http://schemas.microsoft.com/office/drawing/2014/main" id="{9F171426-E5D6-FC44-93C7-A6D77678AF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534136" y="719999"/>
            <a:ext cx="7937863" cy="6138001"/>
          </a:xfrm>
          <a:prstGeom prst="rect">
            <a:avLst/>
          </a:prstGeom>
        </p:spPr>
      </p:pic>
      <p:pic>
        <p:nvPicPr>
          <p:cNvPr id="9" name="Picture 8">
            <a:extLst>
              <a:ext uri="{FF2B5EF4-FFF2-40B4-BE49-F238E27FC236}">
                <a16:creationId xmlns:a16="http://schemas.microsoft.com/office/drawing/2014/main" id="{C0DA0BC3-926C-488A-B604-374885E9B7F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720001" y="719998"/>
            <a:ext cx="1173911" cy="1079999"/>
          </a:xfrm>
          <a:prstGeom prst="rect">
            <a:avLst/>
          </a:prstGeom>
        </p:spPr>
      </p:pic>
    </p:spTree>
    <p:extLst>
      <p:ext uri="{BB962C8B-B14F-4D97-AF65-F5344CB8AC3E}">
        <p14:creationId xmlns:p14="http://schemas.microsoft.com/office/powerpoint/2010/main" val="117642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yle 1) 2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73150"/>
            <a:ext cx="56412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186905" y="1080000"/>
            <a:ext cx="56412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6" name="Slide Number Placeholder 4">
            <a:extLst>
              <a:ext uri="{FF2B5EF4-FFF2-40B4-BE49-F238E27FC236}">
                <a16:creationId xmlns:a16="http://schemas.microsoft.com/office/drawing/2014/main" id="{5A943414-55BC-E845-BD5D-8DCC39CFF86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1" name="Text Placeholder 10"/>
          <p:cNvSpPr>
            <a:spLocks noGrp="1"/>
          </p:cNvSpPr>
          <p:nvPr>
            <p:ph type="body" sz="quarter" idx="16" hasCustomPrompt="1"/>
          </p:nvPr>
        </p:nvSpPr>
        <p:spPr>
          <a:xfrm>
            <a:off x="360000" y="5337900"/>
            <a:ext cx="5641200" cy="720000"/>
          </a:xfrm>
          <a:prstGeom prst="rect">
            <a:avLst/>
          </a:prstGeom>
          <a:solidFill>
            <a:schemeClr val="bg1"/>
          </a:solidFill>
        </p:spPr>
        <p:txBody>
          <a:bodyPr lIns="108000" tIns="108000" rIns="108000"/>
          <a:lstStyle>
            <a:lvl1pPr>
              <a:defRPr sz="1300">
                <a:solidFill>
                  <a:schemeClr val="tx1"/>
                </a:solidFill>
              </a:defRPr>
            </a:lvl1pPr>
            <a:lvl2pPr>
              <a:spcBef>
                <a:spcPts val="500"/>
              </a:spcBef>
              <a:defRPr sz="1300">
                <a:solidFill>
                  <a:schemeClr val="bg1"/>
                </a:solidFill>
              </a:defRPr>
            </a:lvl2pPr>
          </a:lstStyle>
          <a:p>
            <a:pPr lvl="0"/>
            <a:r>
              <a:rPr lang="en-US" dirty="0"/>
              <a:t>Click to edit text</a:t>
            </a:r>
          </a:p>
        </p:txBody>
      </p:sp>
      <p:sp>
        <p:nvSpPr>
          <p:cNvPr id="12" name="Text Placeholder 10"/>
          <p:cNvSpPr>
            <a:spLocks noGrp="1"/>
          </p:cNvSpPr>
          <p:nvPr>
            <p:ph type="body" sz="quarter" idx="17" hasCustomPrompt="1"/>
          </p:nvPr>
        </p:nvSpPr>
        <p:spPr>
          <a:xfrm>
            <a:off x="6186905" y="5337900"/>
            <a:ext cx="56412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dirty="0"/>
              <a:t>Click to edit text</a:t>
            </a:r>
          </a:p>
        </p:txBody>
      </p:sp>
    </p:spTree>
    <p:extLst>
      <p:ext uri="{BB962C8B-B14F-4D97-AF65-F5344CB8AC3E}">
        <p14:creationId xmlns:p14="http://schemas.microsoft.com/office/powerpoint/2010/main" val="104038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tyle 1) Content &amp; 2 Ima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3429000"/>
          </a:xfr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400000" cy="4977900"/>
          </a:xfrm>
        </p:spPr>
        <p:txBody>
          <a:bodyPr/>
          <a:lstStyle>
            <a:lvl1pPr>
              <a:spcBef>
                <a:spcPts val="500"/>
              </a:spcBef>
              <a:defRPr>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5" name="Picture Placeholder 7">
            <a:extLst>
              <a:ext uri="{FF2B5EF4-FFF2-40B4-BE49-F238E27FC236}">
                <a16:creationId xmlns:a16="http://schemas.microsoft.com/office/drawing/2014/main" id="{4A40A1BD-DDB1-EA42-A68E-8CBAA9AA4EE4}"/>
              </a:ext>
            </a:extLst>
          </p:cNvPr>
          <p:cNvSpPr>
            <a:spLocks noGrp="1"/>
          </p:cNvSpPr>
          <p:nvPr>
            <p:ph type="pic" sz="quarter" idx="11"/>
          </p:nvPr>
        </p:nvSpPr>
        <p:spPr>
          <a:xfrm>
            <a:off x="6095999" y="3429000"/>
            <a:ext cx="6095999" cy="3429000"/>
          </a:xfrm>
        </p:spPr>
        <p:txBody>
          <a:bodyPr/>
          <a:lstStyle/>
          <a:p>
            <a:r>
              <a:rPr lang="en-US" dirty="0"/>
              <a:t>Click icon to add picture</a:t>
            </a:r>
          </a:p>
        </p:txBody>
      </p:sp>
      <p:sp>
        <p:nvSpPr>
          <p:cNvPr id="4" name="Slide Number Placeholder 3">
            <a:extLst>
              <a:ext uri="{FF2B5EF4-FFF2-40B4-BE49-F238E27FC236}">
                <a16:creationId xmlns:a16="http://schemas.microsoft.com/office/drawing/2014/main" id="{87A5553E-0F7D-7141-9493-504ED8C6AC38}"/>
              </a:ext>
            </a:extLst>
          </p:cNvPr>
          <p:cNvSpPr>
            <a:spLocks noGrp="1"/>
          </p:cNvSpPr>
          <p:nvPr>
            <p:ph type="sldNum" sz="quarter" idx="12"/>
          </p:nvPr>
        </p:nvSpPr>
        <p:spPr>
          <a:xfrm>
            <a:off x="3016800" y="6227400"/>
            <a:ext cx="2743200" cy="365125"/>
          </a:xfrm>
        </p:spPr>
        <p:txBody>
          <a:bodyPr/>
          <a:lstStyle>
            <a:lvl1pPr algn="r">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32786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tyle 1) 3 Text Boxes">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4" y="72599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6184015" y="72599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6184015" y="344481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7" name="Text Placeholder 6"/>
          <p:cNvSpPr>
            <a:spLocks noGrp="1"/>
          </p:cNvSpPr>
          <p:nvPr>
            <p:ph type="body" sz="quarter" idx="19" hasCustomPrompt="1"/>
          </p:nvPr>
        </p:nvSpPr>
        <p:spPr>
          <a:xfrm>
            <a:off x="360363" y="828674"/>
            <a:ext cx="5614987" cy="5229219"/>
          </a:xfrm>
        </p:spPr>
        <p:txBody>
          <a:bodyPr/>
          <a:lstStyle>
            <a:lvl1pPr>
              <a:defRPr sz="1300" b="1"/>
            </a:lvl1pPr>
            <a:lvl2pPr marL="541338" indent="-179388">
              <a:spcBef>
                <a:spcPts val="500"/>
              </a:spcBef>
              <a:defRPr sz="1000"/>
            </a:lvl2pPr>
            <a:lvl3pPr marL="896938" indent="-228600">
              <a:defRPr sz="10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6"/>
          <p:cNvSpPr>
            <a:spLocks noGrp="1"/>
          </p:cNvSpPr>
          <p:nvPr>
            <p:ph type="body" sz="quarter" idx="23" hasCustomPrompt="1"/>
          </p:nvPr>
        </p:nvSpPr>
        <p:spPr>
          <a:xfrm>
            <a:off x="6201870" y="828675"/>
            <a:ext cx="5632064" cy="2400300"/>
          </a:xfrm>
        </p:spPr>
        <p:txBody>
          <a:bodyPr/>
          <a:lstStyle>
            <a:lvl1pPr>
              <a:defRPr sz="1300" b="1"/>
            </a:lvl1pPr>
            <a:lvl2pPr marL="541338" indent="-179388">
              <a:spcBef>
                <a:spcPts val="500"/>
              </a:spcBef>
              <a:defRPr sz="1000"/>
            </a:lvl2pPr>
            <a:lvl3pPr marL="896938" indent="-228600">
              <a:defRPr sz="10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30" name="Text Placeholder 6"/>
          <p:cNvSpPr>
            <a:spLocks noGrp="1"/>
          </p:cNvSpPr>
          <p:nvPr>
            <p:ph type="body" sz="quarter" idx="25" hasCustomPrompt="1"/>
          </p:nvPr>
        </p:nvSpPr>
        <p:spPr>
          <a:xfrm>
            <a:off x="6201870" y="3660652"/>
            <a:ext cx="5632064" cy="2400300"/>
          </a:xfrm>
        </p:spPr>
        <p:txBody>
          <a:bodyPr/>
          <a:lstStyle>
            <a:lvl1pPr>
              <a:defRPr sz="1300" b="1"/>
            </a:lvl1pPr>
            <a:lvl2pPr marL="541338" indent="-179388">
              <a:spcBef>
                <a:spcPts val="500"/>
              </a:spcBef>
              <a:defRPr sz="1000"/>
            </a:lvl2pPr>
            <a:lvl3pPr marL="896938" indent="-228600">
              <a:defRPr sz="10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Title 1">
            <a:extLst>
              <a:ext uri="{FF2B5EF4-FFF2-40B4-BE49-F238E27FC236}">
                <a16:creationId xmlns:a16="http://schemas.microsoft.com/office/drawing/2014/main" id="{31CA3A0B-A380-4A4B-B7F5-10AB2F37491D}"/>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Tree>
    <p:extLst>
      <p:ext uri="{BB962C8B-B14F-4D97-AF65-F5344CB8AC3E}">
        <p14:creationId xmlns:p14="http://schemas.microsoft.com/office/powerpoint/2010/main" val="70721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tyle 1) 4 Text Boxes">
    <p:bg>
      <p:bgPr>
        <a:solidFill>
          <a:schemeClr val="tx1"/>
        </a:solidFill>
        <a:effectLst/>
      </p:bgPr>
    </p:bg>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4" y="72599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5" name="Line">
            <a:extLst>
              <a:ext uri="{FF2B5EF4-FFF2-40B4-BE49-F238E27FC236}">
                <a16:creationId xmlns:a16="http://schemas.microsoft.com/office/drawing/2014/main" id="{C7CF54DA-2F93-4897-9788-C7B7615BDB2E}"/>
              </a:ext>
            </a:extLst>
          </p:cNvPr>
          <p:cNvSpPr/>
          <p:nvPr userDrawn="1"/>
        </p:nvSpPr>
        <p:spPr>
          <a:xfrm>
            <a:off x="346074" y="3554918"/>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6184015" y="72599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6184015" y="3554918"/>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7" name="Text Placeholder 6"/>
          <p:cNvSpPr>
            <a:spLocks noGrp="1"/>
          </p:cNvSpPr>
          <p:nvPr>
            <p:ph type="body" sz="quarter" idx="19" hasCustomPrompt="1"/>
          </p:nvPr>
        </p:nvSpPr>
        <p:spPr>
          <a:xfrm>
            <a:off x="360363" y="828675"/>
            <a:ext cx="5614987"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6"/>
          <p:cNvSpPr>
            <a:spLocks noGrp="1"/>
          </p:cNvSpPr>
          <p:nvPr>
            <p:ph type="body" sz="quarter" idx="23" hasCustomPrompt="1"/>
          </p:nvPr>
        </p:nvSpPr>
        <p:spPr>
          <a:xfrm>
            <a:off x="6201870" y="828675"/>
            <a:ext cx="5632064"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9" name="Text Placeholder 6"/>
          <p:cNvSpPr>
            <a:spLocks noGrp="1"/>
          </p:cNvSpPr>
          <p:nvPr>
            <p:ph type="body" sz="quarter" idx="24" hasCustomPrompt="1"/>
          </p:nvPr>
        </p:nvSpPr>
        <p:spPr>
          <a:xfrm>
            <a:off x="360363" y="3660652"/>
            <a:ext cx="5614987"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30" name="Text Placeholder 6"/>
          <p:cNvSpPr>
            <a:spLocks noGrp="1"/>
          </p:cNvSpPr>
          <p:nvPr>
            <p:ph type="body" sz="quarter" idx="25" hasCustomPrompt="1"/>
          </p:nvPr>
        </p:nvSpPr>
        <p:spPr>
          <a:xfrm>
            <a:off x="6201870" y="3660652"/>
            <a:ext cx="5632064"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Title 1">
            <a:extLst>
              <a:ext uri="{FF2B5EF4-FFF2-40B4-BE49-F238E27FC236}">
                <a16:creationId xmlns:a16="http://schemas.microsoft.com/office/drawing/2014/main" id="{31CA3A0B-A380-4A4B-B7F5-10AB2F37491D}"/>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Tree>
    <p:extLst>
      <p:ext uri="{BB962C8B-B14F-4D97-AF65-F5344CB8AC3E}">
        <p14:creationId xmlns:p14="http://schemas.microsoft.com/office/powerpoint/2010/main" val="284548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tyle 1) 5 Text Boxes">
    <p:bg>
      <p:bgPr>
        <a:solidFill>
          <a:schemeClr val="tx1"/>
        </a:solidFill>
        <a:effectLst/>
      </p:bgPr>
    </p:bg>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5" name="Line">
            <a:extLst>
              <a:ext uri="{FF2B5EF4-FFF2-40B4-BE49-F238E27FC236}">
                <a16:creationId xmlns:a16="http://schemas.microsoft.com/office/drawing/2014/main" id="{C7CF54DA-2F93-4897-9788-C7B7615BDB2E}"/>
              </a:ext>
            </a:extLst>
          </p:cNvPr>
          <p:cNvSpPr/>
          <p:nvPr userDrawn="1"/>
        </p:nvSpPr>
        <p:spPr>
          <a:xfrm>
            <a:off x="34607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4291351" y="725993"/>
            <a:ext cx="7522589"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4291351"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6" name="Line">
            <a:extLst>
              <a:ext uri="{FF2B5EF4-FFF2-40B4-BE49-F238E27FC236}">
                <a16:creationId xmlns:a16="http://schemas.microsoft.com/office/drawing/2014/main" id="{B3F26ADA-0216-40AB-A260-ADE758532125}"/>
              </a:ext>
            </a:extLst>
          </p:cNvPr>
          <p:cNvSpPr/>
          <p:nvPr userDrawn="1"/>
        </p:nvSpPr>
        <p:spPr>
          <a:xfrm>
            <a:off x="820580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4" name="Slide Number Placeholder 4">
            <a:extLst>
              <a:ext uri="{FF2B5EF4-FFF2-40B4-BE49-F238E27FC236}">
                <a16:creationId xmlns:a16="http://schemas.microsoft.com/office/drawing/2014/main" id="{8D8B7016-1B16-9549-AE8A-23FD6A4080ED}"/>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21" name="Text Placeholder 6"/>
          <p:cNvSpPr>
            <a:spLocks noGrp="1"/>
          </p:cNvSpPr>
          <p:nvPr>
            <p:ph type="body" sz="quarter" idx="20" hasCustomPrompt="1"/>
          </p:nvPr>
        </p:nvSpPr>
        <p:spPr>
          <a:xfrm>
            <a:off x="360362" y="828675"/>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2" name="Text Placeholder 6"/>
          <p:cNvSpPr>
            <a:spLocks noGrp="1"/>
          </p:cNvSpPr>
          <p:nvPr>
            <p:ph type="body" sz="quarter" idx="21" hasCustomPrompt="1"/>
          </p:nvPr>
        </p:nvSpPr>
        <p:spPr>
          <a:xfrm>
            <a:off x="4305600" y="828675"/>
            <a:ext cx="7540649"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5" name="Text Placeholder 6"/>
          <p:cNvSpPr>
            <a:spLocks noGrp="1"/>
          </p:cNvSpPr>
          <p:nvPr>
            <p:ph type="body" sz="quarter" idx="24" hasCustomPrompt="1"/>
          </p:nvPr>
        </p:nvSpPr>
        <p:spPr>
          <a:xfrm>
            <a:off x="360362"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6"/>
          <p:cNvSpPr>
            <a:spLocks noGrp="1"/>
          </p:cNvSpPr>
          <p:nvPr>
            <p:ph type="body" sz="quarter" idx="25" hasCustomPrompt="1"/>
          </p:nvPr>
        </p:nvSpPr>
        <p:spPr>
          <a:xfrm>
            <a:off x="4305600"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7" name="Text Placeholder 6"/>
          <p:cNvSpPr>
            <a:spLocks noGrp="1"/>
          </p:cNvSpPr>
          <p:nvPr>
            <p:ph type="body" sz="quarter" idx="26" hasCustomPrompt="1"/>
          </p:nvPr>
        </p:nvSpPr>
        <p:spPr>
          <a:xfrm>
            <a:off x="8218800" y="3660652"/>
            <a:ext cx="3600000" cy="2400300"/>
          </a:xfrm>
        </p:spPr>
        <p:txBody>
          <a:bodyPr/>
          <a:lstStyle>
            <a:lvl1pPr>
              <a:defRPr sz="1300" b="1"/>
            </a:lvl1pPr>
            <a:lvl2pPr marL="541338" indent="-179388">
              <a:spcBef>
                <a:spcPts val="500"/>
              </a:spcBef>
              <a:defRPr sz="1000"/>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5" name="Title 1">
            <a:extLst>
              <a:ext uri="{FF2B5EF4-FFF2-40B4-BE49-F238E27FC236}">
                <a16:creationId xmlns:a16="http://schemas.microsoft.com/office/drawing/2014/main" id="{30AA9DB3-193B-4AEC-85DB-D801BE417B7F}"/>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Tree>
    <p:extLst>
      <p:ext uri="{BB962C8B-B14F-4D97-AF65-F5344CB8AC3E}">
        <p14:creationId xmlns:p14="http://schemas.microsoft.com/office/powerpoint/2010/main" val="337039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tyle 1) 6 Text Boxes">
    <p:bg>
      <p:bgPr>
        <a:solidFill>
          <a:schemeClr val="tx1"/>
        </a:solidFill>
        <a:effectLst/>
      </p:bgPr>
    </p:bg>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5" name="Line">
            <a:extLst>
              <a:ext uri="{FF2B5EF4-FFF2-40B4-BE49-F238E27FC236}">
                <a16:creationId xmlns:a16="http://schemas.microsoft.com/office/drawing/2014/main" id="{C7CF54DA-2F93-4897-9788-C7B7615BDB2E}"/>
              </a:ext>
            </a:extLst>
          </p:cNvPr>
          <p:cNvSpPr/>
          <p:nvPr userDrawn="1"/>
        </p:nvSpPr>
        <p:spPr>
          <a:xfrm>
            <a:off x="34607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4291351"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4291351"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4" name="Line">
            <a:extLst>
              <a:ext uri="{FF2B5EF4-FFF2-40B4-BE49-F238E27FC236}">
                <a16:creationId xmlns:a16="http://schemas.microsoft.com/office/drawing/2014/main" id="{F51653D1-3BB0-437F-94E0-AC76A0DC7016}"/>
              </a:ext>
            </a:extLst>
          </p:cNvPr>
          <p:cNvSpPr/>
          <p:nvPr userDrawn="1"/>
        </p:nvSpPr>
        <p:spPr>
          <a:xfrm>
            <a:off x="820580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6" name="Line">
            <a:extLst>
              <a:ext uri="{FF2B5EF4-FFF2-40B4-BE49-F238E27FC236}">
                <a16:creationId xmlns:a16="http://schemas.microsoft.com/office/drawing/2014/main" id="{B3F26ADA-0216-40AB-A260-ADE758532125}"/>
              </a:ext>
            </a:extLst>
          </p:cNvPr>
          <p:cNvSpPr/>
          <p:nvPr userDrawn="1"/>
        </p:nvSpPr>
        <p:spPr>
          <a:xfrm>
            <a:off x="820580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7" name="Text Placeholder 6"/>
          <p:cNvSpPr>
            <a:spLocks noGrp="1"/>
          </p:cNvSpPr>
          <p:nvPr>
            <p:ph type="body" sz="quarter" idx="20" hasCustomPrompt="1"/>
          </p:nvPr>
        </p:nvSpPr>
        <p:spPr>
          <a:xfrm>
            <a:off x="360362" y="828675"/>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9" name="Text Placeholder 6"/>
          <p:cNvSpPr>
            <a:spLocks noGrp="1"/>
          </p:cNvSpPr>
          <p:nvPr>
            <p:ph type="body" sz="quarter" idx="24" hasCustomPrompt="1"/>
          </p:nvPr>
        </p:nvSpPr>
        <p:spPr>
          <a:xfrm>
            <a:off x="360362"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0" name="Text Placeholder 6"/>
          <p:cNvSpPr>
            <a:spLocks noGrp="1"/>
          </p:cNvSpPr>
          <p:nvPr>
            <p:ph type="body" sz="quarter" idx="25" hasCustomPrompt="1"/>
          </p:nvPr>
        </p:nvSpPr>
        <p:spPr>
          <a:xfrm>
            <a:off x="4305600"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1" name="Text Placeholder 6"/>
          <p:cNvSpPr>
            <a:spLocks noGrp="1"/>
          </p:cNvSpPr>
          <p:nvPr>
            <p:ph type="body" sz="quarter" idx="26" hasCustomPrompt="1"/>
          </p:nvPr>
        </p:nvSpPr>
        <p:spPr>
          <a:xfrm>
            <a:off x="8218800"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2" name="Text Placeholder 6"/>
          <p:cNvSpPr>
            <a:spLocks noGrp="1"/>
          </p:cNvSpPr>
          <p:nvPr>
            <p:ph type="body" sz="quarter" idx="27" hasCustomPrompt="1"/>
          </p:nvPr>
        </p:nvSpPr>
        <p:spPr>
          <a:xfrm>
            <a:off x="4305600" y="828000"/>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Text Placeholder 6"/>
          <p:cNvSpPr>
            <a:spLocks noGrp="1"/>
          </p:cNvSpPr>
          <p:nvPr>
            <p:ph type="body" sz="quarter" idx="28" hasCustomPrompt="1"/>
          </p:nvPr>
        </p:nvSpPr>
        <p:spPr>
          <a:xfrm>
            <a:off x="8218800" y="828000"/>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4" name="Title 1">
            <a:extLst>
              <a:ext uri="{FF2B5EF4-FFF2-40B4-BE49-F238E27FC236}">
                <a16:creationId xmlns:a16="http://schemas.microsoft.com/office/drawing/2014/main" id="{144BD586-9AE6-429D-8003-07F8D8BD05D5}"/>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Tree>
    <p:extLst>
      <p:ext uri="{BB962C8B-B14F-4D97-AF65-F5344CB8AC3E}">
        <p14:creationId xmlns:p14="http://schemas.microsoft.com/office/powerpoint/2010/main" val="94345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tyle 1) 2 Feature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6612002" y="3429000"/>
            <a:ext cx="432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6612002" y="4040438"/>
            <a:ext cx="432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8052002" y="1800000"/>
            <a:ext cx="1440000" cy="1440000"/>
          </a:xfrm>
        </p:spPr>
        <p:txBody>
          <a:bodyPr/>
          <a:lstStyle/>
          <a:p>
            <a:r>
              <a:rPr lang="en-US" dirty="0"/>
              <a:t>Click icon to add picture</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1260000" y="3429000"/>
            <a:ext cx="432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1260000" y="4040438"/>
            <a:ext cx="432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2705533" y="1800000"/>
            <a:ext cx="1440000" cy="1440000"/>
          </a:xfr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3CBCF271-210A-1649-8D92-3CFE6F776EDD}"/>
              </a:ext>
            </a:extLst>
          </p:cNvPr>
          <p:cNvSpPr>
            <a:spLocks noGrp="1"/>
          </p:cNvSpPr>
          <p:nvPr>
            <p:ph type="sldNum" sz="quarter" idx="17"/>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84200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tyle 1) 3 Feature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4296000" y="3429000"/>
            <a:ext cx="360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4296000" y="4040438"/>
            <a:ext cx="360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5376000" y="1800000"/>
            <a:ext cx="1440000" cy="1440000"/>
          </a:xfrm>
        </p:spPr>
        <p:txBody>
          <a:bodyPr/>
          <a:lstStyle/>
          <a:p>
            <a:r>
              <a:rPr lang="en-US" dirty="0"/>
              <a:t>Click icon to add picture</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29000"/>
            <a:ext cx="360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0438"/>
            <a:ext cx="360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1440000" y="1800000"/>
            <a:ext cx="1440000" cy="1440000"/>
          </a:xfrm>
        </p:spPr>
        <p:txBody>
          <a:bodyPr/>
          <a:lstStyle/>
          <a:p>
            <a:r>
              <a:rPr lang="en-US" dirty="0"/>
              <a:t>Click icon to add picture</a:t>
            </a:r>
          </a:p>
        </p:txBody>
      </p:sp>
      <p:sp>
        <p:nvSpPr>
          <p:cNvPr id="14" name="Content Placeholder 2">
            <a:extLst>
              <a:ext uri="{FF2B5EF4-FFF2-40B4-BE49-F238E27FC236}">
                <a16:creationId xmlns:a16="http://schemas.microsoft.com/office/drawing/2014/main" id="{812F093D-0114-1B40-A555-E61229481539}"/>
              </a:ext>
            </a:extLst>
          </p:cNvPr>
          <p:cNvSpPr>
            <a:spLocks noGrp="1"/>
          </p:cNvSpPr>
          <p:nvPr>
            <p:ph sz="half" idx="17" hasCustomPrompt="1"/>
          </p:nvPr>
        </p:nvSpPr>
        <p:spPr>
          <a:xfrm>
            <a:off x="8213941" y="3429000"/>
            <a:ext cx="360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5" name="Content Placeholder 2">
            <a:extLst>
              <a:ext uri="{FF2B5EF4-FFF2-40B4-BE49-F238E27FC236}">
                <a16:creationId xmlns:a16="http://schemas.microsoft.com/office/drawing/2014/main" id="{5B307D3E-F862-E445-A818-E6B8B1537F35}"/>
              </a:ext>
            </a:extLst>
          </p:cNvPr>
          <p:cNvSpPr>
            <a:spLocks noGrp="1"/>
          </p:cNvSpPr>
          <p:nvPr>
            <p:ph sz="half" idx="18" hasCustomPrompt="1"/>
          </p:nvPr>
        </p:nvSpPr>
        <p:spPr>
          <a:xfrm>
            <a:off x="8213941" y="4040438"/>
            <a:ext cx="360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6" name="Picture Placeholder 9">
            <a:extLst>
              <a:ext uri="{FF2B5EF4-FFF2-40B4-BE49-F238E27FC236}">
                <a16:creationId xmlns:a16="http://schemas.microsoft.com/office/drawing/2014/main" id="{A4C23BE8-B71F-6A47-B4AE-F1E494DBB71D}"/>
              </a:ext>
            </a:extLst>
          </p:cNvPr>
          <p:cNvSpPr>
            <a:spLocks noGrp="1"/>
          </p:cNvSpPr>
          <p:nvPr>
            <p:ph type="pic" sz="quarter" idx="19"/>
          </p:nvPr>
        </p:nvSpPr>
        <p:spPr>
          <a:xfrm>
            <a:off x="9293941" y="1800000"/>
            <a:ext cx="1440000" cy="1440000"/>
          </a:xfr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EF96D598-09E7-414D-BD94-097D6FE58BEC}"/>
              </a:ext>
            </a:extLst>
          </p:cNvPr>
          <p:cNvSpPr>
            <a:spLocks noGrp="1"/>
          </p:cNvSpPr>
          <p:nvPr>
            <p:ph type="sldNum" sz="quarter" idx="20"/>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32861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tyle 1) 4 Feature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3042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185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828000" y="1800000"/>
            <a:ext cx="1440000" cy="1440000"/>
          </a:xfrm>
        </p:spPr>
        <p:txBody>
          <a:bodyPr/>
          <a:lstStyle/>
          <a:p>
            <a:r>
              <a:rPr lang="en-US" dirty="0"/>
              <a:t>Click icon to add picture</a:t>
            </a:r>
          </a:p>
        </p:txBody>
      </p:sp>
      <p:sp>
        <p:nvSpPr>
          <p:cNvPr id="17" name="Content Placeholder 2">
            <a:extLst>
              <a:ext uri="{FF2B5EF4-FFF2-40B4-BE49-F238E27FC236}">
                <a16:creationId xmlns:a16="http://schemas.microsoft.com/office/drawing/2014/main" id="{69E00F8D-85C1-1840-8752-47A8B60D31E1}"/>
              </a:ext>
            </a:extLst>
          </p:cNvPr>
          <p:cNvSpPr>
            <a:spLocks noGrp="1"/>
          </p:cNvSpPr>
          <p:nvPr>
            <p:ph sz="half" idx="17" hasCustomPrompt="1"/>
          </p:nvPr>
        </p:nvSpPr>
        <p:spPr>
          <a:xfrm>
            <a:off x="9437940" y="342900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8" name="Content Placeholder 2">
            <a:extLst>
              <a:ext uri="{FF2B5EF4-FFF2-40B4-BE49-F238E27FC236}">
                <a16:creationId xmlns:a16="http://schemas.microsoft.com/office/drawing/2014/main" id="{FF5D9CBE-4AEA-C743-94CE-1E813C93730D}"/>
              </a:ext>
            </a:extLst>
          </p:cNvPr>
          <p:cNvSpPr>
            <a:spLocks noGrp="1"/>
          </p:cNvSpPr>
          <p:nvPr>
            <p:ph sz="half" idx="18" hasCustomPrompt="1"/>
          </p:nvPr>
        </p:nvSpPr>
        <p:spPr>
          <a:xfrm>
            <a:off x="9437940" y="404043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9" name="Picture Placeholder 9">
            <a:extLst>
              <a:ext uri="{FF2B5EF4-FFF2-40B4-BE49-F238E27FC236}">
                <a16:creationId xmlns:a16="http://schemas.microsoft.com/office/drawing/2014/main" id="{9C47317C-25E2-074D-9F50-5CA73A67BB21}"/>
              </a:ext>
            </a:extLst>
          </p:cNvPr>
          <p:cNvSpPr>
            <a:spLocks noGrp="1"/>
          </p:cNvSpPr>
          <p:nvPr>
            <p:ph type="pic" sz="quarter" idx="19"/>
          </p:nvPr>
        </p:nvSpPr>
        <p:spPr>
          <a:xfrm>
            <a:off x="9905940" y="1800000"/>
            <a:ext cx="1440000" cy="1440000"/>
          </a:xfrm>
        </p:spPr>
        <p:txBody>
          <a:bodyPr/>
          <a:lstStyle/>
          <a:p>
            <a:r>
              <a:rPr lang="en-US" dirty="0"/>
              <a:t>Click icon to add picture</a:t>
            </a:r>
          </a:p>
        </p:txBody>
      </p:sp>
      <p:sp>
        <p:nvSpPr>
          <p:cNvPr id="20" name="Content Placeholder 2">
            <a:extLst>
              <a:ext uri="{FF2B5EF4-FFF2-40B4-BE49-F238E27FC236}">
                <a16:creationId xmlns:a16="http://schemas.microsoft.com/office/drawing/2014/main" id="{8907E2C0-3E03-1745-AA6D-BEEBA9234F73}"/>
              </a:ext>
            </a:extLst>
          </p:cNvPr>
          <p:cNvSpPr>
            <a:spLocks noGrp="1"/>
          </p:cNvSpPr>
          <p:nvPr>
            <p:ph sz="half" idx="20" hasCustomPrompt="1"/>
          </p:nvPr>
        </p:nvSpPr>
        <p:spPr>
          <a:xfrm>
            <a:off x="3385980" y="342900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21" name="Content Placeholder 2">
            <a:extLst>
              <a:ext uri="{FF2B5EF4-FFF2-40B4-BE49-F238E27FC236}">
                <a16:creationId xmlns:a16="http://schemas.microsoft.com/office/drawing/2014/main" id="{3FBDE84B-AB5D-5F48-BC67-32C65E5D255C}"/>
              </a:ext>
            </a:extLst>
          </p:cNvPr>
          <p:cNvSpPr>
            <a:spLocks noGrp="1"/>
          </p:cNvSpPr>
          <p:nvPr>
            <p:ph sz="half" idx="21" hasCustomPrompt="1"/>
          </p:nvPr>
        </p:nvSpPr>
        <p:spPr>
          <a:xfrm>
            <a:off x="3385980" y="404043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22" name="Picture Placeholder 9">
            <a:extLst>
              <a:ext uri="{FF2B5EF4-FFF2-40B4-BE49-F238E27FC236}">
                <a16:creationId xmlns:a16="http://schemas.microsoft.com/office/drawing/2014/main" id="{7FA7E87E-7496-5F4B-BF76-495359E53DC3}"/>
              </a:ext>
            </a:extLst>
          </p:cNvPr>
          <p:cNvSpPr>
            <a:spLocks noGrp="1"/>
          </p:cNvSpPr>
          <p:nvPr>
            <p:ph type="pic" sz="quarter" idx="22"/>
          </p:nvPr>
        </p:nvSpPr>
        <p:spPr>
          <a:xfrm>
            <a:off x="3853980" y="1800000"/>
            <a:ext cx="1440000" cy="1440000"/>
          </a:xfrm>
        </p:spPr>
        <p:txBody>
          <a:bodyPr/>
          <a:lstStyle/>
          <a:p>
            <a:r>
              <a:rPr lang="en-US" dirty="0"/>
              <a:t>Click icon to add picture</a:t>
            </a:r>
          </a:p>
        </p:txBody>
      </p:sp>
      <p:sp>
        <p:nvSpPr>
          <p:cNvPr id="23" name="Content Placeholder 2">
            <a:extLst>
              <a:ext uri="{FF2B5EF4-FFF2-40B4-BE49-F238E27FC236}">
                <a16:creationId xmlns:a16="http://schemas.microsoft.com/office/drawing/2014/main" id="{6E36CE0B-10D8-3547-8BD2-7BC4914C7953}"/>
              </a:ext>
            </a:extLst>
          </p:cNvPr>
          <p:cNvSpPr>
            <a:spLocks noGrp="1"/>
          </p:cNvSpPr>
          <p:nvPr>
            <p:ph sz="half" idx="23" hasCustomPrompt="1"/>
          </p:nvPr>
        </p:nvSpPr>
        <p:spPr>
          <a:xfrm>
            <a:off x="6400000" y="342900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24" name="Content Placeholder 2">
            <a:extLst>
              <a:ext uri="{FF2B5EF4-FFF2-40B4-BE49-F238E27FC236}">
                <a16:creationId xmlns:a16="http://schemas.microsoft.com/office/drawing/2014/main" id="{8A029C00-EFA4-5D44-85AD-B54545185748}"/>
              </a:ext>
            </a:extLst>
          </p:cNvPr>
          <p:cNvSpPr>
            <a:spLocks noGrp="1"/>
          </p:cNvSpPr>
          <p:nvPr>
            <p:ph sz="half" idx="24" hasCustomPrompt="1"/>
          </p:nvPr>
        </p:nvSpPr>
        <p:spPr>
          <a:xfrm>
            <a:off x="6390463" y="404043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25" name="Picture Placeholder 9">
            <a:extLst>
              <a:ext uri="{FF2B5EF4-FFF2-40B4-BE49-F238E27FC236}">
                <a16:creationId xmlns:a16="http://schemas.microsoft.com/office/drawing/2014/main" id="{A643B449-D2DF-5446-A824-A8AFD30AC749}"/>
              </a:ext>
            </a:extLst>
          </p:cNvPr>
          <p:cNvSpPr>
            <a:spLocks noGrp="1"/>
          </p:cNvSpPr>
          <p:nvPr>
            <p:ph type="pic" sz="quarter" idx="25"/>
          </p:nvPr>
        </p:nvSpPr>
        <p:spPr>
          <a:xfrm>
            <a:off x="6868000" y="1800000"/>
            <a:ext cx="1440000" cy="1440000"/>
          </a:xfr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BA24219F-ADAE-5C4E-A068-05D188E65890}"/>
              </a:ext>
            </a:extLst>
          </p:cNvPr>
          <p:cNvSpPr>
            <a:spLocks noGrp="1"/>
          </p:cNvSpPr>
          <p:nvPr>
            <p:ph type="sldNum" sz="quarter" idx="26"/>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76121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Style 1) 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1119D-145C-FC40-BAD3-A9EED90FCAEE}"/>
              </a:ext>
            </a:extLst>
          </p:cNvPr>
          <p:cNvSpPr>
            <a:spLocks noGrp="1"/>
          </p:cNvSpPr>
          <p:nvPr>
            <p:ph type="title" hasCustomPrompt="1"/>
          </p:nvPr>
        </p:nvSpPr>
        <p:spPr/>
        <p:txBody>
          <a:bodyPr/>
          <a:lstStyle>
            <a:lvl1pPr>
              <a:defRPr>
                <a:solidFill>
                  <a:schemeClr val="bg1"/>
                </a:solidFill>
              </a:defRPr>
            </a:lvl1pPr>
          </a:lstStyle>
          <a:p>
            <a:r>
              <a:rPr lang="en-US"/>
              <a:t>Slide title (keep it short)</a:t>
            </a:r>
          </a:p>
        </p:txBody>
      </p:sp>
      <p:sp>
        <p:nvSpPr>
          <p:cNvPr id="3" name="Slide Number Placeholder 2">
            <a:extLst>
              <a:ext uri="{FF2B5EF4-FFF2-40B4-BE49-F238E27FC236}">
                <a16:creationId xmlns:a16="http://schemas.microsoft.com/office/drawing/2014/main" id="{72C506EC-58FC-B84D-BE01-77BF62B7997E}"/>
              </a:ext>
            </a:extLst>
          </p:cNvPr>
          <p:cNvSpPr>
            <a:spLocks noGrp="1"/>
          </p:cNvSpPr>
          <p:nvPr>
            <p:ph type="sldNum" sz="quarter" idx="10"/>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95668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tyle 1) 4 Columns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5" name="Slide Number Placeholder 4">
            <a:extLst>
              <a:ext uri="{FF2B5EF4-FFF2-40B4-BE49-F238E27FC236}">
                <a16:creationId xmlns:a16="http://schemas.microsoft.com/office/drawing/2014/main" id="{974964DA-2728-F741-B9FC-AA7A74E3F0E9}"/>
              </a:ext>
            </a:extLst>
          </p:cNvPr>
          <p:cNvSpPr>
            <a:spLocks noGrp="1"/>
          </p:cNvSpPr>
          <p:nvPr>
            <p:ph type="sldNum" sz="quarter" idx="13"/>
          </p:nvPr>
        </p:nvSpPr>
        <p:spPr/>
        <p:txBody>
          <a:bodyPr/>
          <a:lstStyle/>
          <a:p>
            <a:fld id="{9A0F7689-66CB-EC4F-9B5C-9C3D3ED1F24F}" type="slidenum">
              <a:rPr lang="en-US" smtClean="0"/>
              <a:pPr/>
              <a:t>‹#›</a:t>
            </a:fld>
            <a:endParaRPr lang="en-US" dirty="0"/>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60000" y="1080000"/>
            <a:ext cx="2818800" cy="3694176"/>
          </a:xfrm>
        </p:spPr>
        <p:txBody>
          <a:bodyPr/>
          <a:lstStyle/>
          <a:p>
            <a:r>
              <a:rPr lang="en-US" dirty="0"/>
              <a:t>Click icon to add picture</a:t>
            </a:r>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61051" y="4767326"/>
            <a:ext cx="2818800"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3239015" y="1080000"/>
            <a:ext cx="2818800" cy="3694176"/>
          </a:xfrm>
        </p:spPr>
        <p:txBody>
          <a:bodyPr/>
          <a:lstStyle/>
          <a:p>
            <a:r>
              <a:rPr lang="en-US" dirty="0"/>
              <a:t>Click icon to add picture</a:t>
            </a:r>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3239081" y="4767326"/>
            <a:ext cx="2818800"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6118030" y="1080000"/>
            <a:ext cx="2818800" cy="3694176"/>
          </a:xfrm>
        </p:spPr>
        <p:txBody>
          <a:bodyPr/>
          <a:lstStyle/>
          <a:p>
            <a:r>
              <a:rPr lang="en-US" dirty="0"/>
              <a:t>Click icon to add picture</a:t>
            </a:r>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6117111" y="4767326"/>
            <a:ext cx="2818800"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8997045" y="1080000"/>
            <a:ext cx="2818800" cy="3694176"/>
          </a:xfrm>
        </p:spPr>
        <p:txBody>
          <a:bodyPr/>
          <a:lstStyle/>
          <a:p>
            <a:r>
              <a:rPr lang="en-US" dirty="0"/>
              <a:t>Click icon to add picture</a:t>
            </a:r>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8995140" y="4767326"/>
            <a:ext cx="2818800"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Tree>
    <p:extLst>
      <p:ext uri="{BB962C8B-B14F-4D97-AF65-F5344CB8AC3E}">
        <p14:creationId xmlns:p14="http://schemas.microsoft.com/office/powerpoint/2010/main" val="389470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yle 1) 3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57618" y="1080000"/>
            <a:ext cx="3700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43553" y="1080000"/>
            <a:ext cx="3700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129488" y="1080000"/>
            <a:ext cx="3700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8" name="Slide Number Placeholder 4">
            <a:extLst>
              <a:ext uri="{FF2B5EF4-FFF2-40B4-BE49-F238E27FC236}">
                <a16:creationId xmlns:a16="http://schemas.microsoft.com/office/drawing/2014/main" id="{3D130199-6FBC-1043-852B-089DED1280D8}"/>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3" name="Text Placeholder 10"/>
          <p:cNvSpPr>
            <a:spLocks noGrp="1"/>
          </p:cNvSpPr>
          <p:nvPr>
            <p:ph type="body" sz="quarter" idx="16" hasCustomPrompt="1"/>
          </p:nvPr>
        </p:nvSpPr>
        <p:spPr>
          <a:xfrm>
            <a:off x="357617" y="5337900"/>
            <a:ext cx="3700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dirty="0"/>
              <a:t>Click to edit text</a:t>
            </a:r>
          </a:p>
        </p:txBody>
      </p:sp>
      <p:sp>
        <p:nvSpPr>
          <p:cNvPr id="14" name="Text Placeholder 10"/>
          <p:cNvSpPr>
            <a:spLocks noGrp="1"/>
          </p:cNvSpPr>
          <p:nvPr>
            <p:ph type="body" sz="quarter" idx="17" hasCustomPrompt="1"/>
          </p:nvPr>
        </p:nvSpPr>
        <p:spPr>
          <a:xfrm>
            <a:off x="4243552" y="5337900"/>
            <a:ext cx="3700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dirty="0"/>
              <a:t>Click to edit text</a:t>
            </a:r>
          </a:p>
        </p:txBody>
      </p:sp>
      <p:sp>
        <p:nvSpPr>
          <p:cNvPr id="15" name="Text Placeholder 10"/>
          <p:cNvSpPr>
            <a:spLocks noGrp="1"/>
          </p:cNvSpPr>
          <p:nvPr>
            <p:ph type="body" sz="quarter" idx="18" hasCustomPrompt="1"/>
          </p:nvPr>
        </p:nvSpPr>
        <p:spPr>
          <a:xfrm>
            <a:off x="8129488" y="5337900"/>
            <a:ext cx="3700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dirty="0"/>
              <a:t>Click to edit text</a:t>
            </a:r>
          </a:p>
        </p:txBody>
      </p:sp>
    </p:spTree>
    <p:extLst>
      <p:ext uri="{BB962C8B-B14F-4D97-AF65-F5344CB8AC3E}">
        <p14:creationId xmlns:p14="http://schemas.microsoft.com/office/powerpoint/2010/main" val="187891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tyle 1) 5 Columns Image &amp;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5" name="Slide Number Placeholder 4">
            <a:extLst>
              <a:ext uri="{FF2B5EF4-FFF2-40B4-BE49-F238E27FC236}">
                <a16:creationId xmlns:a16="http://schemas.microsoft.com/office/drawing/2014/main" id="{974964DA-2728-F741-B9FC-AA7A74E3F0E9}"/>
              </a:ext>
            </a:extLst>
          </p:cNvPr>
          <p:cNvSpPr>
            <a:spLocks noGrp="1"/>
          </p:cNvSpPr>
          <p:nvPr>
            <p:ph type="sldNum" sz="quarter" idx="13"/>
          </p:nvPr>
        </p:nvSpPr>
        <p:spPr/>
        <p:txBody>
          <a:bodyPr/>
          <a:lstStyle/>
          <a:p>
            <a:fld id="{9A0F7689-66CB-EC4F-9B5C-9C3D3ED1F24F}" type="slidenum">
              <a:rPr lang="en-US" smtClean="0"/>
              <a:pPr/>
              <a:t>‹#›</a:t>
            </a:fld>
            <a:endParaRPr lang="en-US" dirty="0"/>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60000" y="1080000"/>
            <a:ext cx="2249424" cy="3694176"/>
          </a:xfrm>
        </p:spPr>
        <p:txBody>
          <a:bodyPr/>
          <a:lstStyle/>
          <a:p>
            <a:r>
              <a:rPr lang="en-US" dirty="0"/>
              <a:t>Click icon to add picture</a:t>
            </a:r>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52425"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2657675" y="1080000"/>
            <a:ext cx="2249424" cy="3694176"/>
          </a:xfrm>
        </p:spPr>
        <p:txBody>
          <a:bodyPr/>
          <a:lstStyle/>
          <a:p>
            <a:r>
              <a:rPr lang="en-US" dirty="0"/>
              <a:t>Click icon to add picture</a:t>
            </a:r>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2657675"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4962925" y="1080000"/>
            <a:ext cx="2249424" cy="3694176"/>
          </a:xfrm>
        </p:spPr>
        <p:txBody>
          <a:bodyPr/>
          <a:lstStyle/>
          <a:p>
            <a:r>
              <a:rPr lang="en-US" dirty="0"/>
              <a:t>Click icon to add picture</a:t>
            </a:r>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4962925"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7268175" y="1080000"/>
            <a:ext cx="2249424" cy="3694176"/>
          </a:xfrm>
        </p:spPr>
        <p:txBody>
          <a:bodyPr/>
          <a:lstStyle/>
          <a:p>
            <a:r>
              <a:rPr lang="en-US" dirty="0"/>
              <a:t>Click icon to add picture</a:t>
            </a:r>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7268175"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4" name="Picture Placeholder 12">
            <a:extLst>
              <a:ext uri="{FF2B5EF4-FFF2-40B4-BE49-F238E27FC236}">
                <a16:creationId xmlns:a16="http://schemas.microsoft.com/office/drawing/2014/main" id="{16F95BBE-C436-460E-BA2A-01762411650B}"/>
              </a:ext>
            </a:extLst>
          </p:cNvPr>
          <p:cNvSpPr>
            <a:spLocks noGrp="1"/>
          </p:cNvSpPr>
          <p:nvPr>
            <p:ph type="pic" sz="quarter" idx="23"/>
          </p:nvPr>
        </p:nvSpPr>
        <p:spPr>
          <a:xfrm>
            <a:off x="9573426" y="1080000"/>
            <a:ext cx="2249424" cy="3694176"/>
          </a:xfrm>
        </p:spPr>
        <p:txBody>
          <a:bodyPr/>
          <a:lstStyle/>
          <a:p>
            <a:r>
              <a:rPr lang="en-US" dirty="0"/>
              <a:t>Click icon to add picture</a:t>
            </a:r>
          </a:p>
        </p:txBody>
      </p:sp>
      <p:sp>
        <p:nvSpPr>
          <p:cNvPr id="25" name="Text Placeholder 16">
            <a:extLst>
              <a:ext uri="{FF2B5EF4-FFF2-40B4-BE49-F238E27FC236}">
                <a16:creationId xmlns:a16="http://schemas.microsoft.com/office/drawing/2014/main" id="{38AC0D49-88BD-43F5-93DA-389BE9E1D3DE}"/>
              </a:ext>
            </a:extLst>
          </p:cNvPr>
          <p:cNvSpPr>
            <a:spLocks noGrp="1"/>
          </p:cNvSpPr>
          <p:nvPr>
            <p:ph type="body" sz="quarter" idx="24" hasCustomPrompt="1"/>
          </p:nvPr>
        </p:nvSpPr>
        <p:spPr>
          <a:xfrm>
            <a:off x="9573426"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Tree>
    <p:extLst>
      <p:ext uri="{BB962C8B-B14F-4D97-AF65-F5344CB8AC3E}">
        <p14:creationId xmlns:p14="http://schemas.microsoft.com/office/powerpoint/2010/main" val="160869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tyle 2) 3 Columns">
    <p:bg>
      <p:bgPr>
        <a:solidFill>
          <a:schemeClr val="tx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A478506-9563-450B-8677-BD1E8A05BB3C}"/>
              </a:ext>
            </a:extLst>
          </p:cNvPr>
          <p:cNvSpPr>
            <a:spLocks noGrp="1"/>
          </p:cNvSpPr>
          <p:nvPr>
            <p:ph sz="half" idx="18" hasCustomPrompt="1"/>
          </p:nvPr>
        </p:nvSpPr>
        <p:spPr>
          <a:xfrm>
            <a:off x="9437940" y="359043"/>
            <a:ext cx="2376000" cy="5698857"/>
          </a:xfrm>
        </p:spPr>
        <p:txBody>
          <a:bodyPr wrap="square">
            <a:noAutofit/>
          </a:bodyPr>
          <a:lstStyle>
            <a:lvl1pPr marL="0" indent="0" algn="ctr">
              <a:buNone/>
              <a:defRPr lang="en-US" sz="1000" kern="1200" baseline="0" dirty="0">
                <a:solidFill>
                  <a:schemeClr val="bg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a:t>Click to edit text</a:t>
            </a:r>
          </a:p>
        </p:txBody>
      </p:sp>
      <p:sp>
        <p:nvSpPr>
          <p:cNvPr id="9" name="Content Placeholder 2">
            <a:extLst>
              <a:ext uri="{FF2B5EF4-FFF2-40B4-BE49-F238E27FC236}">
                <a16:creationId xmlns:a16="http://schemas.microsoft.com/office/drawing/2014/main" id="{9AE7A5BE-989B-4D32-804B-BE3027B9D8B5}"/>
              </a:ext>
            </a:extLst>
          </p:cNvPr>
          <p:cNvSpPr>
            <a:spLocks noGrp="1"/>
          </p:cNvSpPr>
          <p:nvPr>
            <p:ph sz="half" idx="21" hasCustomPrompt="1"/>
          </p:nvPr>
        </p:nvSpPr>
        <p:spPr>
          <a:xfrm>
            <a:off x="3385980" y="358775"/>
            <a:ext cx="2376000" cy="5699125"/>
          </a:xfrm>
        </p:spPr>
        <p:txBody>
          <a:bodyPr wrap="square">
            <a:noAutofit/>
          </a:bodyPr>
          <a:lstStyle>
            <a:lvl1pPr marL="0" indent="0" algn="l">
              <a:buNone/>
              <a:defRPr lang="en-US" sz="1000" dirty="0">
                <a:solidFill>
                  <a:schemeClr val="bg1"/>
                </a:solidFill>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Content Placeholder 2">
            <a:extLst>
              <a:ext uri="{FF2B5EF4-FFF2-40B4-BE49-F238E27FC236}">
                <a16:creationId xmlns:a16="http://schemas.microsoft.com/office/drawing/2014/main" id="{034D8FA8-CDC8-4FAB-BF0A-22A558B7683D}"/>
              </a:ext>
            </a:extLst>
          </p:cNvPr>
          <p:cNvSpPr>
            <a:spLocks noGrp="1"/>
          </p:cNvSpPr>
          <p:nvPr>
            <p:ph sz="half" idx="24" hasCustomPrompt="1"/>
          </p:nvPr>
        </p:nvSpPr>
        <p:spPr>
          <a:xfrm>
            <a:off x="6390463" y="358777"/>
            <a:ext cx="2376000" cy="5699089"/>
          </a:xfrm>
        </p:spPr>
        <p:txBody>
          <a:bodyPr wrap="square">
            <a:noAutofit/>
          </a:bodyPr>
          <a:lstStyle>
            <a:lvl1pPr marL="0" indent="0" algn="l">
              <a:buNone/>
              <a:defRPr lang="en-US" sz="1000" kern="1200" baseline="0" dirty="0">
                <a:solidFill>
                  <a:schemeClr val="bg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a:t>Click to edit text</a:t>
            </a:r>
          </a:p>
        </p:txBody>
      </p:sp>
      <p:sp>
        <p:nvSpPr>
          <p:cNvPr id="7" name="Title 1">
            <a:extLst>
              <a:ext uri="{FF2B5EF4-FFF2-40B4-BE49-F238E27FC236}">
                <a16:creationId xmlns:a16="http://schemas.microsoft.com/office/drawing/2014/main" id="{80366E6F-56C8-418C-911F-D993C04C6339}"/>
              </a:ext>
            </a:extLst>
          </p:cNvPr>
          <p:cNvSpPr>
            <a:spLocks noGrp="1"/>
          </p:cNvSpPr>
          <p:nvPr>
            <p:ph type="title" hasCustomPrompt="1"/>
          </p:nvPr>
        </p:nvSpPr>
        <p:spPr>
          <a:xfrm>
            <a:off x="352425" y="358775"/>
            <a:ext cx="2423133" cy="5699125"/>
          </a:xfrm>
        </p:spPr>
        <p:txBody>
          <a:bodyPr wrap="square" anchor="t" anchorCtr="0"/>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p>
        </p:txBody>
      </p:sp>
      <p:sp>
        <p:nvSpPr>
          <p:cNvPr id="6" name="Slide Number Placeholder 4">
            <a:extLst>
              <a:ext uri="{FF2B5EF4-FFF2-40B4-BE49-F238E27FC236}">
                <a16:creationId xmlns:a16="http://schemas.microsoft.com/office/drawing/2014/main" id="{B94FCDE9-2C2E-9F40-BF99-73CEDA344FFD}"/>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3870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13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tyle 2) 2 Text Boxes ">
    <p:bg>
      <p:bgPr>
        <a:solidFill>
          <a:schemeClr val="tx1"/>
        </a:soli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358777"/>
            <a:ext cx="3602736" cy="1455505"/>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7" name="Slide Number Placeholder 4">
            <a:extLst>
              <a:ext uri="{FF2B5EF4-FFF2-40B4-BE49-F238E27FC236}">
                <a16:creationId xmlns:a16="http://schemas.microsoft.com/office/drawing/2014/main" id="{6FBC03DF-3B45-5D43-B334-F4A479CA6FC9}"/>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9" name="Line">
            <a:extLst>
              <a:ext uri="{FF2B5EF4-FFF2-40B4-BE49-F238E27FC236}">
                <a16:creationId xmlns:a16="http://schemas.microsoft.com/office/drawing/2014/main" id="{88907078-AF36-4096-A8BC-D863C2A3031E}"/>
              </a:ext>
            </a:extLst>
          </p:cNvPr>
          <p:cNvSpPr/>
          <p:nvPr userDrawn="1"/>
        </p:nvSpPr>
        <p:spPr>
          <a:xfrm>
            <a:off x="4291351" y="358777"/>
            <a:ext cx="7522589"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6" name="Text Placeholder 6"/>
          <p:cNvSpPr>
            <a:spLocks noGrp="1"/>
          </p:cNvSpPr>
          <p:nvPr>
            <p:ph type="body" sz="quarter" idx="27" hasCustomPrompt="1"/>
          </p:nvPr>
        </p:nvSpPr>
        <p:spPr>
          <a:xfrm>
            <a:off x="4305600" y="544889"/>
            <a:ext cx="7508340" cy="5504499"/>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8" name="Text Placeholder 3">
            <a:extLst>
              <a:ext uri="{FF2B5EF4-FFF2-40B4-BE49-F238E27FC236}">
                <a16:creationId xmlns:a16="http://schemas.microsoft.com/office/drawing/2014/main" id="{5DCDA486-FC93-4C58-8F46-E5751C5A8D02}"/>
              </a:ext>
            </a:extLst>
          </p:cNvPr>
          <p:cNvSpPr>
            <a:spLocks noGrp="1"/>
          </p:cNvSpPr>
          <p:nvPr>
            <p:ph type="body" sz="quarter" idx="23"/>
          </p:nvPr>
        </p:nvSpPr>
        <p:spPr>
          <a:xfrm>
            <a:off x="352800" y="1958400"/>
            <a:ext cx="3600450"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43954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tyle 2) 3 Text Boxes ">
    <p:bg>
      <p:bgPr>
        <a:solidFill>
          <a:schemeClr val="tx1"/>
        </a:solidFill>
        <a:effectLst/>
      </p:bgPr>
    </p:bg>
    <p:spTree>
      <p:nvGrpSpPr>
        <p:cNvPr id="1" name=""/>
        <p:cNvGrpSpPr/>
        <p:nvPr/>
      </p:nvGrpSpPr>
      <p:grpSpPr>
        <a:xfrm>
          <a:off x="0" y="0"/>
          <a:ext cx="0" cy="0"/>
          <a:chOff x="0" y="0"/>
          <a:chExt cx="0" cy="0"/>
        </a:xfrm>
      </p:grpSpPr>
      <p:sp>
        <p:nvSpPr>
          <p:cNvPr id="14" name="Line">
            <a:extLst>
              <a:ext uri="{FF2B5EF4-FFF2-40B4-BE49-F238E27FC236}">
                <a16:creationId xmlns:a16="http://schemas.microsoft.com/office/drawing/2014/main" id="{F4EBCE1C-97A4-4C9A-85AC-66A7372AEB74}"/>
              </a:ext>
            </a:extLst>
          </p:cNvPr>
          <p:cNvSpPr/>
          <p:nvPr userDrawn="1"/>
        </p:nvSpPr>
        <p:spPr>
          <a:xfrm>
            <a:off x="4291351" y="358258"/>
            <a:ext cx="3613925"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6" name="Line">
            <a:extLst>
              <a:ext uri="{FF2B5EF4-FFF2-40B4-BE49-F238E27FC236}">
                <a16:creationId xmlns:a16="http://schemas.microsoft.com/office/drawing/2014/main" id="{A04EF93E-3D6D-46D0-9EF6-FDDA4FC8E05D}"/>
              </a:ext>
            </a:extLst>
          </p:cNvPr>
          <p:cNvSpPr/>
          <p:nvPr userDrawn="1"/>
        </p:nvSpPr>
        <p:spPr>
          <a:xfrm>
            <a:off x="8205805" y="358258"/>
            <a:ext cx="3613925"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358775"/>
            <a:ext cx="3602736"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0" name="Slide Number Placeholder 4">
            <a:extLst>
              <a:ext uri="{FF2B5EF4-FFF2-40B4-BE49-F238E27FC236}">
                <a16:creationId xmlns:a16="http://schemas.microsoft.com/office/drawing/2014/main" id="{396DF42F-1635-504C-B2E2-7515811366E0}"/>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1" name="Text Placeholder 6"/>
          <p:cNvSpPr>
            <a:spLocks noGrp="1"/>
          </p:cNvSpPr>
          <p:nvPr>
            <p:ph type="body" sz="quarter" idx="19" hasCustomPrompt="1"/>
          </p:nvPr>
        </p:nvSpPr>
        <p:spPr>
          <a:xfrm>
            <a:off x="4305600" y="544882"/>
            <a:ext cx="3600000" cy="5505081"/>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Text Placeholder 6"/>
          <p:cNvSpPr>
            <a:spLocks noGrp="1"/>
          </p:cNvSpPr>
          <p:nvPr>
            <p:ph type="body" sz="quarter" idx="20" hasCustomPrompt="1"/>
          </p:nvPr>
        </p:nvSpPr>
        <p:spPr>
          <a:xfrm>
            <a:off x="8218800" y="544882"/>
            <a:ext cx="3600000" cy="5505081"/>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9" name="Text Placeholder 3">
            <a:extLst>
              <a:ext uri="{FF2B5EF4-FFF2-40B4-BE49-F238E27FC236}">
                <a16:creationId xmlns:a16="http://schemas.microsoft.com/office/drawing/2014/main" id="{0851312C-B75D-48DC-9C08-9ABAC6A31299}"/>
              </a:ext>
            </a:extLst>
          </p:cNvPr>
          <p:cNvSpPr>
            <a:spLocks noGrp="1"/>
          </p:cNvSpPr>
          <p:nvPr>
            <p:ph type="body" sz="quarter" idx="23"/>
          </p:nvPr>
        </p:nvSpPr>
        <p:spPr>
          <a:xfrm>
            <a:off x="352800" y="1958400"/>
            <a:ext cx="3600450"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57557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tyle 2) 4 Text Boxes ">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6D361F1-6125-4C6F-B36C-3A979DC6D7D7}"/>
              </a:ext>
            </a:extLst>
          </p:cNvPr>
          <p:cNvSpPr>
            <a:spLocks noGrp="1"/>
          </p:cNvSpPr>
          <p:nvPr>
            <p:ph type="title" hasCustomPrompt="1"/>
          </p:nvPr>
        </p:nvSpPr>
        <p:spPr>
          <a:xfrm>
            <a:off x="352425" y="358775"/>
            <a:ext cx="3602736"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4" name="Slide Number Placeholder 4">
            <a:extLst>
              <a:ext uri="{FF2B5EF4-FFF2-40B4-BE49-F238E27FC236}">
                <a16:creationId xmlns:a16="http://schemas.microsoft.com/office/drawing/2014/main" id="{C9C74CAB-7C83-AE47-A2EF-887CC638F80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7" name="Text Placeholder 3"/>
          <p:cNvSpPr>
            <a:spLocks noGrp="1"/>
          </p:cNvSpPr>
          <p:nvPr>
            <p:ph type="body" sz="quarter" idx="23"/>
          </p:nvPr>
        </p:nvSpPr>
        <p:spPr>
          <a:xfrm>
            <a:off x="352800" y="1958400"/>
            <a:ext cx="3600450"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Line">
            <a:extLst>
              <a:ext uri="{FF2B5EF4-FFF2-40B4-BE49-F238E27FC236}">
                <a16:creationId xmlns:a16="http://schemas.microsoft.com/office/drawing/2014/main" id="{5A688FA7-F82C-0042-BE79-0408252B1CEA}"/>
              </a:ext>
            </a:extLst>
          </p:cNvPr>
          <p:cNvSpPr/>
          <p:nvPr userDrawn="1"/>
        </p:nvSpPr>
        <p:spPr>
          <a:xfrm>
            <a:off x="4291351" y="358775"/>
            <a:ext cx="3613925"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2" name="Line">
            <a:extLst>
              <a:ext uri="{FF2B5EF4-FFF2-40B4-BE49-F238E27FC236}">
                <a16:creationId xmlns:a16="http://schemas.microsoft.com/office/drawing/2014/main" id="{26BFA194-7351-B94D-9525-F4444E77E885}"/>
              </a:ext>
            </a:extLst>
          </p:cNvPr>
          <p:cNvSpPr/>
          <p:nvPr userDrawn="1"/>
        </p:nvSpPr>
        <p:spPr>
          <a:xfrm>
            <a:off x="8205805" y="358775"/>
            <a:ext cx="3613925"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3" name="Text Placeholder 6">
            <a:extLst>
              <a:ext uri="{FF2B5EF4-FFF2-40B4-BE49-F238E27FC236}">
                <a16:creationId xmlns:a16="http://schemas.microsoft.com/office/drawing/2014/main" id="{BCE650C1-047C-2D45-8EC3-B7E494BE3944}"/>
              </a:ext>
            </a:extLst>
          </p:cNvPr>
          <p:cNvSpPr>
            <a:spLocks noGrp="1"/>
          </p:cNvSpPr>
          <p:nvPr>
            <p:ph type="body" sz="quarter" idx="20" hasCustomPrompt="1"/>
          </p:nvPr>
        </p:nvSpPr>
        <p:spPr>
          <a:xfrm>
            <a:off x="4305600" y="543469"/>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5" name="Text Placeholder 6">
            <a:extLst>
              <a:ext uri="{FF2B5EF4-FFF2-40B4-BE49-F238E27FC236}">
                <a16:creationId xmlns:a16="http://schemas.microsoft.com/office/drawing/2014/main" id="{76E37B96-44D8-BA4C-BA00-C688496E553E}"/>
              </a:ext>
            </a:extLst>
          </p:cNvPr>
          <p:cNvSpPr>
            <a:spLocks noGrp="1"/>
          </p:cNvSpPr>
          <p:nvPr>
            <p:ph type="body" sz="quarter" idx="21" hasCustomPrompt="1"/>
          </p:nvPr>
        </p:nvSpPr>
        <p:spPr>
          <a:xfrm>
            <a:off x="8218800" y="543469"/>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Line">
            <a:extLst>
              <a:ext uri="{FF2B5EF4-FFF2-40B4-BE49-F238E27FC236}">
                <a16:creationId xmlns:a16="http://schemas.microsoft.com/office/drawing/2014/main" id="{16940512-65DE-B946-AE9C-9D99BB80B5B6}"/>
              </a:ext>
            </a:extLst>
          </p:cNvPr>
          <p:cNvSpPr/>
          <p:nvPr userDrawn="1"/>
        </p:nvSpPr>
        <p:spPr>
          <a:xfrm>
            <a:off x="4291351" y="3346232"/>
            <a:ext cx="3613925"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7" name="Text Placeholder 6">
            <a:extLst>
              <a:ext uri="{FF2B5EF4-FFF2-40B4-BE49-F238E27FC236}">
                <a16:creationId xmlns:a16="http://schemas.microsoft.com/office/drawing/2014/main" id="{CCCF3BEB-7F72-974D-9D82-7A45E956FCF0}"/>
              </a:ext>
            </a:extLst>
          </p:cNvPr>
          <p:cNvSpPr>
            <a:spLocks noGrp="1"/>
          </p:cNvSpPr>
          <p:nvPr>
            <p:ph type="body" sz="quarter" idx="25" hasCustomPrompt="1"/>
          </p:nvPr>
        </p:nvSpPr>
        <p:spPr>
          <a:xfrm>
            <a:off x="4305600" y="3530242"/>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8" name="Line">
            <a:extLst>
              <a:ext uri="{FF2B5EF4-FFF2-40B4-BE49-F238E27FC236}">
                <a16:creationId xmlns:a16="http://schemas.microsoft.com/office/drawing/2014/main" id="{47694B30-E713-2743-9315-8C441549FBEF}"/>
              </a:ext>
            </a:extLst>
          </p:cNvPr>
          <p:cNvSpPr/>
          <p:nvPr userDrawn="1"/>
        </p:nvSpPr>
        <p:spPr>
          <a:xfrm>
            <a:off x="8204875" y="3346232"/>
            <a:ext cx="3613925"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9" name="Text Placeholder 6">
            <a:extLst>
              <a:ext uri="{FF2B5EF4-FFF2-40B4-BE49-F238E27FC236}">
                <a16:creationId xmlns:a16="http://schemas.microsoft.com/office/drawing/2014/main" id="{FC56A353-09A3-1345-8C72-07D2CE3C7526}"/>
              </a:ext>
            </a:extLst>
          </p:cNvPr>
          <p:cNvSpPr>
            <a:spLocks noGrp="1"/>
          </p:cNvSpPr>
          <p:nvPr>
            <p:ph type="body" sz="quarter" idx="26" hasCustomPrompt="1"/>
          </p:nvPr>
        </p:nvSpPr>
        <p:spPr>
          <a:xfrm>
            <a:off x="8218800" y="3530242"/>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15657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tyle 2) 5 Text Boxes ">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6D361F1-6125-4C6F-B36C-3A979DC6D7D7}"/>
              </a:ext>
            </a:extLst>
          </p:cNvPr>
          <p:cNvSpPr>
            <a:spLocks noGrp="1"/>
          </p:cNvSpPr>
          <p:nvPr>
            <p:ph type="title" hasCustomPrompt="1"/>
          </p:nvPr>
        </p:nvSpPr>
        <p:spPr>
          <a:xfrm>
            <a:off x="352425" y="358775"/>
            <a:ext cx="3599780"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p>
        </p:txBody>
      </p:sp>
      <p:sp>
        <p:nvSpPr>
          <p:cNvPr id="17" name="Slide Number Placeholder 4">
            <a:extLst>
              <a:ext uri="{FF2B5EF4-FFF2-40B4-BE49-F238E27FC236}">
                <a16:creationId xmlns:a16="http://schemas.microsoft.com/office/drawing/2014/main" id="{F994D941-D5E5-8646-85CA-F5A7CF2EAC41}"/>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5" name="Text Placeholder 3"/>
          <p:cNvSpPr>
            <a:spLocks noGrp="1"/>
          </p:cNvSpPr>
          <p:nvPr>
            <p:ph type="body" sz="quarter" idx="24"/>
          </p:nvPr>
        </p:nvSpPr>
        <p:spPr>
          <a:xfrm>
            <a:off x="352800" y="1958400"/>
            <a:ext cx="3600450"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3" name="Line">
            <a:extLst>
              <a:ext uri="{FF2B5EF4-FFF2-40B4-BE49-F238E27FC236}">
                <a16:creationId xmlns:a16="http://schemas.microsoft.com/office/drawing/2014/main" id="{6B88C557-7B60-6C46-9448-DEF9498F706E}"/>
              </a:ext>
            </a:extLst>
          </p:cNvPr>
          <p:cNvSpPr/>
          <p:nvPr userDrawn="1"/>
        </p:nvSpPr>
        <p:spPr>
          <a:xfrm>
            <a:off x="4291351" y="358775"/>
            <a:ext cx="3613925"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4" name="Line">
            <a:extLst>
              <a:ext uri="{FF2B5EF4-FFF2-40B4-BE49-F238E27FC236}">
                <a16:creationId xmlns:a16="http://schemas.microsoft.com/office/drawing/2014/main" id="{B95C59A1-7F7D-1248-84B2-5B4743896334}"/>
              </a:ext>
            </a:extLst>
          </p:cNvPr>
          <p:cNvSpPr/>
          <p:nvPr userDrawn="1"/>
        </p:nvSpPr>
        <p:spPr>
          <a:xfrm>
            <a:off x="8205805" y="358775"/>
            <a:ext cx="3613925"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5" name="Text Placeholder 6">
            <a:extLst>
              <a:ext uri="{FF2B5EF4-FFF2-40B4-BE49-F238E27FC236}">
                <a16:creationId xmlns:a16="http://schemas.microsoft.com/office/drawing/2014/main" id="{1958735A-80E3-8140-9D25-2CB16CFF5840}"/>
              </a:ext>
            </a:extLst>
          </p:cNvPr>
          <p:cNvSpPr>
            <a:spLocks noGrp="1"/>
          </p:cNvSpPr>
          <p:nvPr>
            <p:ph type="body" sz="quarter" idx="20" hasCustomPrompt="1"/>
          </p:nvPr>
        </p:nvSpPr>
        <p:spPr>
          <a:xfrm>
            <a:off x="4305600" y="543469"/>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Text Placeholder 6">
            <a:extLst>
              <a:ext uri="{FF2B5EF4-FFF2-40B4-BE49-F238E27FC236}">
                <a16:creationId xmlns:a16="http://schemas.microsoft.com/office/drawing/2014/main" id="{98FA5248-D4E6-5E40-B61C-FDCC0A84ACE7}"/>
              </a:ext>
            </a:extLst>
          </p:cNvPr>
          <p:cNvSpPr>
            <a:spLocks noGrp="1"/>
          </p:cNvSpPr>
          <p:nvPr>
            <p:ph type="body" sz="quarter" idx="21" hasCustomPrompt="1"/>
          </p:nvPr>
        </p:nvSpPr>
        <p:spPr>
          <a:xfrm>
            <a:off x="8218800" y="543469"/>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8" name="Line">
            <a:extLst>
              <a:ext uri="{FF2B5EF4-FFF2-40B4-BE49-F238E27FC236}">
                <a16:creationId xmlns:a16="http://schemas.microsoft.com/office/drawing/2014/main" id="{B3BF369E-21AF-584C-9B5A-6EF08D155748}"/>
              </a:ext>
            </a:extLst>
          </p:cNvPr>
          <p:cNvSpPr/>
          <p:nvPr userDrawn="1"/>
        </p:nvSpPr>
        <p:spPr>
          <a:xfrm>
            <a:off x="4291351" y="3346232"/>
            <a:ext cx="3613925"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2" name="Text Placeholder 6">
            <a:extLst>
              <a:ext uri="{FF2B5EF4-FFF2-40B4-BE49-F238E27FC236}">
                <a16:creationId xmlns:a16="http://schemas.microsoft.com/office/drawing/2014/main" id="{052C0624-C408-A348-8D2D-8D4BE372A4D0}"/>
              </a:ext>
            </a:extLst>
          </p:cNvPr>
          <p:cNvSpPr>
            <a:spLocks noGrp="1"/>
          </p:cNvSpPr>
          <p:nvPr>
            <p:ph type="body" sz="quarter" idx="25" hasCustomPrompt="1"/>
          </p:nvPr>
        </p:nvSpPr>
        <p:spPr>
          <a:xfrm>
            <a:off x="4305600" y="3530242"/>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Line">
            <a:extLst>
              <a:ext uri="{FF2B5EF4-FFF2-40B4-BE49-F238E27FC236}">
                <a16:creationId xmlns:a16="http://schemas.microsoft.com/office/drawing/2014/main" id="{04E4C9B0-E71C-364B-9C80-485A346A3F71}"/>
              </a:ext>
            </a:extLst>
          </p:cNvPr>
          <p:cNvSpPr/>
          <p:nvPr userDrawn="1"/>
        </p:nvSpPr>
        <p:spPr>
          <a:xfrm>
            <a:off x="8204875" y="3346232"/>
            <a:ext cx="3613925"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7" name="Text Placeholder 6">
            <a:extLst>
              <a:ext uri="{FF2B5EF4-FFF2-40B4-BE49-F238E27FC236}">
                <a16:creationId xmlns:a16="http://schemas.microsoft.com/office/drawing/2014/main" id="{12F3F37E-A0EB-AC4E-87CF-B7F2E51A48EC}"/>
              </a:ext>
            </a:extLst>
          </p:cNvPr>
          <p:cNvSpPr>
            <a:spLocks noGrp="1"/>
          </p:cNvSpPr>
          <p:nvPr>
            <p:ph type="body" sz="quarter" idx="26" hasCustomPrompt="1"/>
          </p:nvPr>
        </p:nvSpPr>
        <p:spPr>
          <a:xfrm>
            <a:off x="8218800" y="3530242"/>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47456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tyle 2) Text Box &amp; Blank">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54B4091-3272-4F78-B1BB-51B9B0241517}"/>
              </a:ext>
            </a:extLst>
          </p:cNvPr>
          <p:cNvSpPr>
            <a:spLocks noGrp="1"/>
          </p:cNvSpPr>
          <p:nvPr>
            <p:ph type="title" hasCustomPrompt="1"/>
          </p:nvPr>
        </p:nvSpPr>
        <p:spPr>
          <a:xfrm>
            <a:off x="352425" y="358775"/>
            <a:ext cx="3602736"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6" name="Slide Number Placeholder 4">
            <a:extLst>
              <a:ext uri="{FF2B5EF4-FFF2-40B4-BE49-F238E27FC236}">
                <a16:creationId xmlns:a16="http://schemas.microsoft.com/office/drawing/2014/main" id="{9B13B957-0627-B040-8F33-2CBD27E852E4}"/>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5" name="Text Placeholder 3">
            <a:extLst>
              <a:ext uri="{FF2B5EF4-FFF2-40B4-BE49-F238E27FC236}">
                <a16:creationId xmlns:a16="http://schemas.microsoft.com/office/drawing/2014/main" id="{C24FD7DA-3B4A-4C58-A436-3E988564A0D1}"/>
              </a:ext>
            </a:extLst>
          </p:cNvPr>
          <p:cNvSpPr>
            <a:spLocks noGrp="1"/>
          </p:cNvSpPr>
          <p:nvPr>
            <p:ph type="body" sz="quarter" idx="24"/>
          </p:nvPr>
        </p:nvSpPr>
        <p:spPr>
          <a:xfrm>
            <a:off x="352800" y="1958400"/>
            <a:ext cx="3600450"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11753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yle 2) Text &amp; Image">
    <p:bg>
      <p:bgPr>
        <a:solidFill>
          <a:schemeClr val="tx1"/>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6368" y="-1"/>
            <a:ext cx="8485632" cy="6858001"/>
          </a:xfrm>
          <a:noFill/>
          <a:ln>
            <a:noFill/>
          </a:ln>
        </p:spPr>
        <p:txBody>
          <a:bodyPr/>
          <a:lstStyle/>
          <a:p>
            <a:r>
              <a:rPr lang="en-US" dirty="0"/>
              <a:t>Click icon to add picture</a:t>
            </a:r>
          </a:p>
        </p:txBody>
      </p:sp>
      <p:sp>
        <p:nvSpPr>
          <p:cNvPr id="9" name="Title 1">
            <a:extLst>
              <a:ext uri="{FF2B5EF4-FFF2-40B4-BE49-F238E27FC236}">
                <a16:creationId xmlns:a16="http://schemas.microsoft.com/office/drawing/2014/main" id="{488521B0-328B-49D7-A5C2-2C3BB30DB3F1}"/>
              </a:ext>
            </a:extLst>
          </p:cNvPr>
          <p:cNvSpPr>
            <a:spLocks noGrp="1"/>
          </p:cNvSpPr>
          <p:nvPr>
            <p:ph type="title" hasCustomPrompt="1"/>
          </p:nvPr>
        </p:nvSpPr>
        <p:spPr>
          <a:xfrm>
            <a:off x="352425" y="358775"/>
            <a:ext cx="3068107"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6" name="Text Placeholder 3">
            <a:extLst>
              <a:ext uri="{FF2B5EF4-FFF2-40B4-BE49-F238E27FC236}">
                <a16:creationId xmlns:a16="http://schemas.microsoft.com/office/drawing/2014/main" id="{9E25C282-9034-4FAA-9155-179B3138D3D7}"/>
              </a:ext>
            </a:extLst>
          </p:cNvPr>
          <p:cNvSpPr>
            <a:spLocks noGrp="1"/>
          </p:cNvSpPr>
          <p:nvPr>
            <p:ph type="body" sz="quarter" idx="24"/>
          </p:nvPr>
        </p:nvSpPr>
        <p:spPr>
          <a:xfrm>
            <a:off x="352800" y="1958400"/>
            <a:ext cx="3067732"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21042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yle 2) Text &amp; 2 Images">
    <p:bg>
      <p:bgPr>
        <a:solidFill>
          <a:schemeClr val="tx1"/>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8" y="-1"/>
            <a:ext cx="8483601" cy="3429001"/>
          </a:xfrm>
          <a:noFill/>
          <a:ln>
            <a:noFill/>
          </a:ln>
        </p:spPr>
        <p:txBody>
          <a:bodyPr/>
          <a:lstStyle/>
          <a:p>
            <a:r>
              <a:rPr lang="en-US" dirty="0"/>
              <a:t>Click icon to add picture</a:t>
            </a:r>
          </a:p>
        </p:txBody>
      </p:sp>
      <p:sp>
        <p:nvSpPr>
          <p:cNvPr id="6" name="Picture Placeholder 2">
            <a:extLst>
              <a:ext uri="{FF2B5EF4-FFF2-40B4-BE49-F238E27FC236}">
                <a16:creationId xmlns:a16="http://schemas.microsoft.com/office/drawing/2014/main" id="{CF785B04-240F-4618-A4BD-79FCF17E01A1}"/>
              </a:ext>
            </a:extLst>
          </p:cNvPr>
          <p:cNvSpPr>
            <a:spLocks noGrp="1"/>
          </p:cNvSpPr>
          <p:nvPr>
            <p:ph type="pic" sz="quarter" idx="27"/>
          </p:nvPr>
        </p:nvSpPr>
        <p:spPr>
          <a:xfrm>
            <a:off x="3708398" y="3436218"/>
            <a:ext cx="8483601" cy="3429001"/>
          </a:xfrm>
          <a:noFill/>
          <a:ln>
            <a:noFill/>
          </a:ln>
        </p:spPr>
        <p:txBody>
          <a:bodyPr/>
          <a:lstStyle/>
          <a:p>
            <a:r>
              <a:rPr lang="en-US" dirty="0"/>
              <a:t>Click icon to add picture</a:t>
            </a:r>
          </a:p>
        </p:txBody>
      </p:sp>
      <p:sp>
        <p:nvSpPr>
          <p:cNvPr id="8" name="Title 1">
            <a:extLst>
              <a:ext uri="{FF2B5EF4-FFF2-40B4-BE49-F238E27FC236}">
                <a16:creationId xmlns:a16="http://schemas.microsoft.com/office/drawing/2014/main" id="{D7AE4232-F8A3-453E-88AC-10F883AF89D8}"/>
              </a:ext>
            </a:extLst>
          </p:cNvPr>
          <p:cNvSpPr>
            <a:spLocks noGrp="1"/>
          </p:cNvSpPr>
          <p:nvPr>
            <p:ph type="title" hasCustomPrompt="1"/>
          </p:nvPr>
        </p:nvSpPr>
        <p:spPr>
          <a:xfrm>
            <a:off x="352425" y="358775"/>
            <a:ext cx="3068107"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7" name="Text Placeholder 3">
            <a:extLst>
              <a:ext uri="{FF2B5EF4-FFF2-40B4-BE49-F238E27FC236}">
                <a16:creationId xmlns:a16="http://schemas.microsoft.com/office/drawing/2014/main" id="{0EA10A1F-BA7C-42CE-9A46-C713D15B059D}"/>
              </a:ext>
            </a:extLst>
          </p:cNvPr>
          <p:cNvSpPr>
            <a:spLocks noGrp="1"/>
          </p:cNvSpPr>
          <p:nvPr>
            <p:ph type="body" sz="quarter" idx="24"/>
          </p:nvPr>
        </p:nvSpPr>
        <p:spPr>
          <a:xfrm>
            <a:off x="352800" y="1958400"/>
            <a:ext cx="3067732"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50272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tyle 2) Text &amp; 3 Images">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3BAC83-53A1-483E-9516-F04E8D510FC2}"/>
              </a:ext>
            </a:extLst>
          </p:cNvPr>
          <p:cNvSpPr>
            <a:spLocks noGrp="1"/>
          </p:cNvSpPr>
          <p:nvPr>
            <p:ph type="title" hasCustomPrompt="1"/>
          </p:nvPr>
        </p:nvSpPr>
        <p:spPr>
          <a:xfrm>
            <a:off x="352425" y="358775"/>
            <a:ext cx="3068107"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2" name="Picture Placeholder 2">
            <a:extLst>
              <a:ext uri="{FF2B5EF4-FFF2-40B4-BE49-F238E27FC236}">
                <a16:creationId xmlns:a16="http://schemas.microsoft.com/office/drawing/2014/main" id="{DCF8DF7E-DEC7-457E-B1A2-57CFA672A07D}"/>
              </a:ext>
            </a:extLst>
          </p:cNvPr>
          <p:cNvSpPr>
            <a:spLocks noGrp="1"/>
          </p:cNvSpPr>
          <p:nvPr>
            <p:ph type="pic" sz="quarter" idx="27"/>
          </p:nvPr>
        </p:nvSpPr>
        <p:spPr>
          <a:xfrm>
            <a:off x="7957085" y="-1"/>
            <a:ext cx="4242816" cy="6858001"/>
          </a:xfrm>
        </p:spPr>
        <p:txBody>
          <a:bodyPr/>
          <a:lstStyle/>
          <a:p>
            <a:r>
              <a:rPr lang="en-US" dirty="0"/>
              <a:t>Click icon to add picture</a:t>
            </a:r>
          </a:p>
        </p:txBody>
      </p:sp>
      <p:sp>
        <p:nvSpPr>
          <p:cNvPr id="18" name="Picture Placeholder 2">
            <a:extLst>
              <a:ext uri="{FF2B5EF4-FFF2-40B4-BE49-F238E27FC236}">
                <a16:creationId xmlns:a16="http://schemas.microsoft.com/office/drawing/2014/main" id="{4C76A27F-2C54-444C-92BC-BB92DEA67108}"/>
              </a:ext>
            </a:extLst>
          </p:cNvPr>
          <p:cNvSpPr>
            <a:spLocks noGrp="1"/>
          </p:cNvSpPr>
          <p:nvPr>
            <p:ph type="pic" sz="quarter" idx="26"/>
          </p:nvPr>
        </p:nvSpPr>
        <p:spPr>
          <a:xfrm>
            <a:off x="3708399" y="-1"/>
            <a:ext cx="4253449" cy="3429825"/>
          </a:xfrm>
        </p:spPr>
        <p:txBody>
          <a:bodyPr/>
          <a:lstStyle/>
          <a:p>
            <a:r>
              <a:rPr lang="en-US" dirty="0"/>
              <a:t>Click icon to add picture</a:t>
            </a:r>
          </a:p>
        </p:txBody>
      </p:sp>
      <p:sp>
        <p:nvSpPr>
          <p:cNvPr id="19" name="Picture Placeholder 2">
            <a:extLst>
              <a:ext uri="{FF2B5EF4-FFF2-40B4-BE49-F238E27FC236}">
                <a16:creationId xmlns:a16="http://schemas.microsoft.com/office/drawing/2014/main" id="{72B89EC8-D45D-4545-A5DE-6C3270C19F39}"/>
              </a:ext>
            </a:extLst>
          </p:cNvPr>
          <p:cNvSpPr>
            <a:spLocks noGrp="1"/>
          </p:cNvSpPr>
          <p:nvPr>
            <p:ph type="pic" sz="quarter" idx="29"/>
          </p:nvPr>
        </p:nvSpPr>
        <p:spPr>
          <a:xfrm>
            <a:off x="3708400" y="3431540"/>
            <a:ext cx="4255200" cy="3429000"/>
          </a:xfrm>
        </p:spPr>
        <p:txBody>
          <a:bodyPr/>
          <a:lstStyle/>
          <a:p>
            <a:r>
              <a:rPr lang="en-US" dirty="0"/>
              <a:t>Click icon to add picture</a:t>
            </a:r>
          </a:p>
        </p:txBody>
      </p:sp>
      <p:sp>
        <p:nvSpPr>
          <p:cNvPr id="8" name="Text Placeholder 3">
            <a:extLst>
              <a:ext uri="{FF2B5EF4-FFF2-40B4-BE49-F238E27FC236}">
                <a16:creationId xmlns:a16="http://schemas.microsoft.com/office/drawing/2014/main" id="{9325CF8B-2659-4850-AC88-1CF3D05CAD72}"/>
              </a:ext>
            </a:extLst>
          </p:cNvPr>
          <p:cNvSpPr>
            <a:spLocks noGrp="1"/>
          </p:cNvSpPr>
          <p:nvPr>
            <p:ph type="body" sz="quarter" idx="24"/>
          </p:nvPr>
        </p:nvSpPr>
        <p:spPr>
          <a:xfrm>
            <a:off x="352800" y="1958400"/>
            <a:ext cx="3067732"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0412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yle 1) 4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57619" y="1080000"/>
            <a:ext cx="2728800" cy="4977900"/>
          </a:xfrm>
          <a:prstGeom prst="rect">
            <a:avLst/>
          </a:prstGeom>
          <a:noFill/>
        </p:spPr>
        <p:txBody>
          <a:bodyPr vert="horz" lIns="108000" tIns="108000" rIns="108000" bIns="108000" rtlCol="0">
            <a:noAutofit/>
          </a:bodyPr>
          <a:lstStyle>
            <a:lvl1pPr>
              <a:defRPr lang="en-US" dirty="0">
                <a:solidFill>
                  <a:schemeClr val="bg1"/>
                </a:solidFill>
              </a:defRPr>
            </a:lvl1pPr>
            <a:lvl2pPr marL="645750" indent="-285750">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271466" y="1080000"/>
            <a:ext cx="2728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099160" y="1080000"/>
            <a:ext cx="2728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185313" y="1080000"/>
            <a:ext cx="2728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Text Placeholder 10"/>
          <p:cNvSpPr>
            <a:spLocks noGrp="1"/>
          </p:cNvSpPr>
          <p:nvPr>
            <p:ph type="body" sz="quarter" idx="16" hasCustomPrompt="1"/>
          </p:nvPr>
        </p:nvSpPr>
        <p:spPr>
          <a:xfrm>
            <a:off x="357983" y="5337900"/>
            <a:ext cx="2728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15" name="Text Placeholder 10"/>
          <p:cNvSpPr>
            <a:spLocks noGrp="1"/>
          </p:cNvSpPr>
          <p:nvPr>
            <p:ph type="body" sz="quarter" idx="17" hasCustomPrompt="1"/>
          </p:nvPr>
        </p:nvSpPr>
        <p:spPr>
          <a:xfrm>
            <a:off x="3271709" y="5337900"/>
            <a:ext cx="2728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18" name="Text Placeholder 10"/>
          <p:cNvSpPr>
            <a:spLocks noGrp="1"/>
          </p:cNvSpPr>
          <p:nvPr>
            <p:ph type="body" sz="quarter" idx="18" hasCustomPrompt="1"/>
          </p:nvPr>
        </p:nvSpPr>
        <p:spPr>
          <a:xfrm>
            <a:off x="6185435" y="5337900"/>
            <a:ext cx="2728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19" name="Text Placeholder 10"/>
          <p:cNvSpPr>
            <a:spLocks noGrp="1"/>
          </p:cNvSpPr>
          <p:nvPr>
            <p:ph type="body" sz="quarter" idx="19" hasCustomPrompt="1"/>
          </p:nvPr>
        </p:nvSpPr>
        <p:spPr>
          <a:xfrm>
            <a:off x="9099160" y="5337900"/>
            <a:ext cx="2728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Tree>
    <p:extLst>
      <p:ext uri="{BB962C8B-B14F-4D97-AF65-F5344CB8AC3E}">
        <p14:creationId xmlns:p14="http://schemas.microsoft.com/office/powerpoint/2010/main" val="10130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tyle 2) Text &amp; 4 Images">
    <p:bg>
      <p:bgPr>
        <a:solidFill>
          <a:schemeClr val="tx1"/>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9" y="-1"/>
            <a:ext cx="4253449" cy="3429825"/>
          </a:xfrm>
        </p:spPr>
        <p:txBody>
          <a:bodyPr/>
          <a:lstStyle/>
          <a:p>
            <a:r>
              <a:rPr lang="en-US" dirty="0"/>
              <a:t>Click icon to add picture</a:t>
            </a:r>
          </a:p>
        </p:txBody>
      </p:sp>
      <p:sp>
        <p:nvSpPr>
          <p:cNvPr id="28" name="Picture Placeholder 2">
            <a:extLst>
              <a:ext uri="{FF2B5EF4-FFF2-40B4-BE49-F238E27FC236}">
                <a16:creationId xmlns:a16="http://schemas.microsoft.com/office/drawing/2014/main" id="{9F80BB54-8F3B-4129-AE70-E6E10155519D}"/>
              </a:ext>
            </a:extLst>
          </p:cNvPr>
          <p:cNvSpPr>
            <a:spLocks noGrp="1"/>
          </p:cNvSpPr>
          <p:nvPr>
            <p:ph type="pic" sz="quarter" idx="27"/>
          </p:nvPr>
        </p:nvSpPr>
        <p:spPr>
          <a:xfrm>
            <a:off x="7961847" y="-1"/>
            <a:ext cx="4242816" cy="3429825"/>
          </a:xfrm>
        </p:spPr>
        <p:txBody>
          <a:bodyPr/>
          <a:lstStyle/>
          <a:p>
            <a:r>
              <a:rPr lang="en-US" dirty="0"/>
              <a:t>Click icon to add picture</a:t>
            </a:r>
          </a:p>
        </p:txBody>
      </p:sp>
      <p:sp>
        <p:nvSpPr>
          <p:cNvPr id="29" name="Picture Placeholder 2">
            <a:extLst>
              <a:ext uri="{FF2B5EF4-FFF2-40B4-BE49-F238E27FC236}">
                <a16:creationId xmlns:a16="http://schemas.microsoft.com/office/drawing/2014/main" id="{BEF7F0DE-B24D-459B-862A-E2EAE6412986}"/>
              </a:ext>
            </a:extLst>
          </p:cNvPr>
          <p:cNvSpPr>
            <a:spLocks noGrp="1"/>
          </p:cNvSpPr>
          <p:nvPr>
            <p:ph type="pic" sz="quarter" idx="28"/>
          </p:nvPr>
        </p:nvSpPr>
        <p:spPr>
          <a:xfrm>
            <a:off x="7961848" y="3431540"/>
            <a:ext cx="4240786" cy="3429000"/>
          </a:xfrm>
        </p:spPr>
        <p:txBody>
          <a:bodyPr/>
          <a:lstStyle/>
          <a:p>
            <a:r>
              <a:rPr lang="en-US" dirty="0"/>
              <a:t>Click icon to add picture</a:t>
            </a:r>
          </a:p>
        </p:txBody>
      </p:sp>
      <p:sp>
        <p:nvSpPr>
          <p:cNvPr id="30" name="Picture Placeholder 2">
            <a:extLst>
              <a:ext uri="{FF2B5EF4-FFF2-40B4-BE49-F238E27FC236}">
                <a16:creationId xmlns:a16="http://schemas.microsoft.com/office/drawing/2014/main" id="{ADC141A7-AC24-4EE7-AF4F-53CA865A3751}"/>
              </a:ext>
            </a:extLst>
          </p:cNvPr>
          <p:cNvSpPr>
            <a:spLocks noGrp="1"/>
          </p:cNvSpPr>
          <p:nvPr>
            <p:ph type="pic" sz="quarter" idx="29"/>
          </p:nvPr>
        </p:nvSpPr>
        <p:spPr>
          <a:xfrm>
            <a:off x="3708400" y="3431540"/>
            <a:ext cx="4251960" cy="3429000"/>
          </a:xfrm>
        </p:spPr>
        <p:txBody>
          <a:bodyPr/>
          <a:lstStyle/>
          <a:p>
            <a:r>
              <a:rPr lang="en-US" dirty="0"/>
              <a:t>Click icon to add picture</a:t>
            </a:r>
          </a:p>
        </p:txBody>
      </p:sp>
      <p:sp>
        <p:nvSpPr>
          <p:cNvPr id="23" name="Title 1">
            <a:extLst>
              <a:ext uri="{FF2B5EF4-FFF2-40B4-BE49-F238E27FC236}">
                <a16:creationId xmlns:a16="http://schemas.microsoft.com/office/drawing/2014/main" id="{B74BD611-4273-432C-9CD8-FEDE5EBC4A05}"/>
              </a:ext>
            </a:extLst>
          </p:cNvPr>
          <p:cNvSpPr>
            <a:spLocks noGrp="1"/>
          </p:cNvSpPr>
          <p:nvPr>
            <p:ph type="title" hasCustomPrompt="1"/>
          </p:nvPr>
        </p:nvSpPr>
        <p:spPr>
          <a:xfrm>
            <a:off x="352425" y="358775"/>
            <a:ext cx="3068107"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8" name="Text Placeholder 3">
            <a:extLst>
              <a:ext uri="{FF2B5EF4-FFF2-40B4-BE49-F238E27FC236}">
                <a16:creationId xmlns:a16="http://schemas.microsoft.com/office/drawing/2014/main" id="{771A19E6-683E-4CE3-A649-042361A85BE9}"/>
              </a:ext>
            </a:extLst>
          </p:cNvPr>
          <p:cNvSpPr>
            <a:spLocks noGrp="1"/>
          </p:cNvSpPr>
          <p:nvPr>
            <p:ph type="body" sz="quarter" idx="24"/>
          </p:nvPr>
        </p:nvSpPr>
        <p:spPr>
          <a:xfrm>
            <a:off x="352800" y="1958400"/>
            <a:ext cx="3067732"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75257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328">
          <p15:clr>
            <a:srgbClr val="FBAE40"/>
          </p15:clr>
        </p15:guide>
        <p15:guide id="2" pos="5172">
          <p15:clr>
            <a:srgbClr val="FBAE40"/>
          </p15:clr>
        </p15:guide>
        <p15:guide id="3" orient="horz" pos="456">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tyle 1) Picture with Giant Caption">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858000"/>
          </a:xfrm>
          <a:noFill/>
        </p:spPr>
        <p:txBody>
          <a:bodyPr/>
          <a:lstStyle>
            <a:lvl1pPr>
              <a:defRPr>
                <a:solidFill>
                  <a:schemeClr val="bg1"/>
                </a:solidFill>
              </a:defRPr>
            </a:lvl1pPr>
          </a:lstStyle>
          <a:p>
            <a:r>
              <a:rPr lang="en-US" dirty="0"/>
              <a:t>Click icon to add picture</a:t>
            </a:r>
          </a:p>
        </p:txBody>
      </p:sp>
      <p:sp>
        <p:nvSpPr>
          <p:cNvPr id="7" name="Title 6">
            <a:extLst>
              <a:ext uri="{FF2B5EF4-FFF2-40B4-BE49-F238E27FC236}">
                <a16:creationId xmlns:a16="http://schemas.microsoft.com/office/drawing/2014/main" id="{20957D06-4488-A04D-B470-7687930A7277}"/>
              </a:ext>
            </a:extLst>
          </p:cNvPr>
          <p:cNvSpPr>
            <a:spLocks noGrp="1"/>
          </p:cNvSpPr>
          <p:nvPr>
            <p:ph type="title" hasCustomPrompt="1"/>
          </p:nvPr>
        </p:nvSpPr>
        <p:spPr>
          <a:xfrm>
            <a:off x="359999" y="720725"/>
            <a:ext cx="11453941" cy="5337175"/>
          </a:xfrm>
        </p:spPr>
        <p:txBody>
          <a:bodyPr anchor="ctr">
            <a:normAutofit/>
          </a:bodyPr>
          <a:lstStyle>
            <a:lvl1pPr>
              <a:defRPr sz="9600">
                <a:solidFill>
                  <a:schemeClr val="bg1"/>
                </a:solidFill>
                <a:effectLst>
                  <a:outerShdw blurRad="812800" dir="5400000" algn="t" rotWithShape="0">
                    <a:schemeClr val="bg1">
                      <a:alpha val="20000"/>
                    </a:schemeClr>
                  </a:outerShdw>
                </a:effectLst>
              </a:defRPr>
            </a:lvl1pPr>
          </a:lstStyle>
          <a:p>
            <a:r>
              <a:rPr lang="en-US"/>
              <a:t>Slide title</a:t>
            </a:r>
            <a:br>
              <a:rPr lang="en-US"/>
            </a:br>
            <a:r>
              <a:rPr lang="en-US"/>
              <a:t>(keep it short)</a:t>
            </a:r>
          </a:p>
        </p:txBody>
      </p:sp>
    </p:spTree>
    <p:extLst>
      <p:ext uri="{BB962C8B-B14F-4D97-AF65-F5344CB8AC3E}">
        <p14:creationId xmlns:p14="http://schemas.microsoft.com/office/powerpoint/2010/main" val="89167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tyle 1) Picture with Caption">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048000"/>
          </a:xfrm>
        </p:spPr>
        <p:txBody>
          <a:bodyPr/>
          <a:lstStyle/>
          <a:p>
            <a:r>
              <a:rPr lang="en-US" dirty="0"/>
              <a:t>Click icon to add picture</a:t>
            </a:r>
          </a:p>
        </p:txBody>
      </p:sp>
      <p:sp>
        <p:nvSpPr>
          <p:cNvPr id="6" name="Text Placeholder 5">
            <a:extLst>
              <a:ext uri="{FF2B5EF4-FFF2-40B4-BE49-F238E27FC236}">
                <a16:creationId xmlns:a16="http://schemas.microsoft.com/office/drawing/2014/main" id="{2DDCDE9E-E087-524C-8D2D-B8F820792D5B}"/>
              </a:ext>
            </a:extLst>
          </p:cNvPr>
          <p:cNvSpPr>
            <a:spLocks noGrp="1"/>
          </p:cNvSpPr>
          <p:nvPr>
            <p:ph type="body" sz="quarter" idx="12" hasCustomPrompt="1"/>
          </p:nvPr>
        </p:nvSpPr>
        <p:spPr>
          <a:xfrm>
            <a:off x="2465400" y="6138000"/>
            <a:ext cx="7261200" cy="536069"/>
          </a:xfrm>
        </p:spPr>
        <p:txBody>
          <a:bodyPr anchor="ctr">
            <a:noAutofit/>
          </a:bodyPr>
          <a:lstStyle>
            <a:lvl1pPr marL="0" indent="0" algn="ctr">
              <a:buNone/>
              <a:defRPr sz="14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a:t>Single line caption</a:t>
            </a:r>
          </a:p>
        </p:txBody>
      </p:sp>
    </p:spTree>
    <p:extLst>
      <p:ext uri="{BB962C8B-B14F-4D97-AF65-F5344CB8AC3E}">
        <p14:creationId xmlns:p14="http://schemas.microsoft.com/office/powerpoint/2010/main" val="207155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6096000" y="0"/>
            <a:ext cx="6096000" cy="6858000"/>
          </a:xfrm>
        </p:spPr>
        <p:txBody>
          <a:bodyPr/>
          <a:lstStyle/>
          <a:p>
            <a:endParaRPr lang="en-US" dirty="0"/>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6096000" cy="6858000"/>
          </a:xfrm>
        </p:spPr>
        <p:txBody>
          <a:bodyPr/>
          <a:lstStyle/>
          <a:p>
            <a:endParaRPr lang="en-US" dirty="0"/>
          </a:p>
        </p:txBody>
      </p:sp>
    </p:spTree>
    <p:extLst>
      <p:ext uri="{BB962C8B-B14F-4D97-AF65-F5344CB8AC3E}">
        <p14:creationId xmlns:p14="http://schemas.microsoft.com/office/powerpoint/2010/main" val="428749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 Pictur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4064399" cy="6858000"/>
          </a:xfrm>
        </p:spPr>
        <p:txBody>
          <a:bodyPr/>
          <a:lstStyle/>
          <a:p>
            <a:endParaRPr lang="en-US" dirty="0"/>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4063801" y="0"/>
            <a:ext cx="4064399" cy="6858000"/>
          </a:xfrm>
        </p:spPr>
        <p:txBody>
          <a:bodyPr/>
          <a:lstStyle/>
          <a:p>
            <a:endParaRPr lang="en-US" dirty="0"/>
          </a:p>
        </p:txBody>
      </p:sp>
      <p:sp>
        <p:nvSpPr>
          <p:cNvPr id="5" name="Picture Placeholder 2">
            <a:extLst>
              <a:ext uri="{FF2B5EF4-FFF2-40B4-BE49-F238E27FC236}">
                <a16:creationId xmlns:a16="http://schemas.microsoft.com/office/drawing/2014/main" id="{B6FAF2BB-0279-5247-90D9-CD39877BDF93}"/>
              </a:ext>
            </a:extLst>
          </p:cNvPr>
          <p:cNvSpPr>
            <a:spLocks noGrp="1"/>
          </p:cNvSpPr>
          <p:nvPr>
            <p:ph type="pic" sz="quarter" idx="12"/>
          </p:nvPr>
        </p:nvSpPr>
        <p:spPr>
          <a:xfrm>
            <a:off x="8127601" y="0"/>
            <a:ext cx="4064399" cy="6858000"/>
          </a:xfrm>
        </p:spPr>
        <p:txBody>
          <a:bodyPr/>
          <a:lstStyle/>
          <a:p>
            <a:endParaRPr lang="en-US" dirty="0"/>
          </a:p>
        </p:txBody>
      </p:sp>
    </p:spTree>
    <p:extLst>
      <p:ext uri="{BB962C8B-B14F-4D97-AF65-F5344CB8AC3E}">
        <p14:creationId xmlns:p14="http://schemas.microsoft.com/office/powerpoint/2010/main" val="184743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AECCF376-9F13-8247-A67F-E6F00182E78F}"/>
              </a:ext>
            </a:extLst>
          </p:cNvPr>
          <p:cNvSpPr>
            <a:spLocks noGrp="1"/>
          </p:cNvSpPr>
          <p:nvPr>
            <p:ph type="pic" sz="quarter" idx="13"/>
          </p:nvPr>
        </p:nvSpPr>
        <p:spPr>
          <a:xfrm>
            <a:off x="6096000" y="3429000"/>
            <a:ext cx="6096000" cy="3429000"/>
          </a:xfrm>
        </p:spPr>
        <p:txBody>
          <a:bodyPr/>
          <a:lstStyle/>
          <a:p>
            <a:endParaRPr lang="en-US" dirty="0"/>
          </a:p>
        </p:txBody>
      </p:sp>
      <p:sp>
        <p:nvSpPr>
          <p:cNvPr id="5" name="Picture Placeholder 2">
            <a:extLst>
              <a:ext uri="{FF2B5EF4-FFF2-40B4-BE49-F238E27FC236}">
                <a16:creationId xmlns:a16="http://schemas.microsoft.com/office/drawing/2014/main" id="{02FC332F-FB88-AF4A-870D-1CF6269E05ED}"/>
              </a:ext>
            </a:extLst>
          </p:cNvPr>
          <p:cNvSpPr>
            <a:spLocks noGrp="1"/>
          </p:cNvSpPr>
          <p:nvPr>
            <p:ph type="pic" sz="quarter" idx="12"/>
          </p:nvPr>
        </p:nvSpPr>
        <p:spPr>
          <a:xfrm>
            <a:off x="0" y="3429000"/>
            <a:ext cx="6096000" cy="3429000"/>
          </a:xfrm>
        </p:spPr>
        <p:txBody>
          <a:bodyPr/>
          <a:lstStyle/>
          <a:p>
            <a:endParaRPr lang="en-US" dirty="0"/>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6096000" cy="3429000"/>
          </a:xfrm>
        </p:spPr>
        <p:txBody>
          <a:bodyPr/>
          <a:lstStyle/>
          <a:p>
            <a:endParaRPr lang="en-US" dirty="0"/>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6096000" y="0"/>
            <a:ext cx="6096000" cy="3429000"/>
          </a:xfrm>
        </p:spPr>
        <p:txBody>
          <a:bodyPr/>
          <a:lstStyle/>
          <a:p>
            <a:endParaRPr lang="en-US" dirty="0"/>
          </a:p>
        </p:txBody>
      </p:sp>
    </p:spTree>
    <p:extLst>
      <p:ext uri="{BB962C8B-B14F-4D97-AF65-F5344CB8AC3E}">
        <p14:creationId xmlns:p14="http://schemas.microsoft.com/office/powerpoint/2010/main" val="201911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07E6DFB6-219E-534C-BD8C-ED24463D8830}"/>
              </a:ext>
            </a:extLst>
          </p:cNvPr>
          <p:cNvSpPr>
            <a:spLocks noGrp="1"/>
          </p:cNvSpPr>
          <p:nvPr>
            <p:ph type="pic" sz="quarter" idx="15"/>
          </p:nvPr>
        </p:nvSpPr>
        <p:spPr>
          <a:xfrm>
            <a:off x="8127601" y="3429000"/>
            <a:ext cx="4064399" cy="3429000"/>
          </a:xfrm>
        </p:spPr>
        <p:txBody>
          <a:bodyPr/>
          <a:lstStyle/>
          <a:p>
            <a:endParaRPr lang="en-US" dirty="0"/>
          </a:p>
        </p:txBody>
      </p:sp>
      <p:sp>
        <p:nvSpPr>
          <p:cNvPr id="7" name="Picture Placeholder 2">
            <a:extLst>
              <a:ext uri="{FF2B5EF4-FFF2-40B4-BE49-F238E27FC236}">
                <a16:creationId xmlns:a16="http://schemas.microsoft.com/office/drawing/2014/main" id="{9E68EB46-53D5-4D42-AEEB-8A743AEF5714}"/>
              </a:ext>
            </a:extLst>
          </p:cNvPr>
          <p:cNvSpPr>
            <a:spLocks noGrp="1"/>
          </p:cNvSpPr>
          <p:nvPr>
            <p:ph type="pic" sz="quarter" idx="13"/>
          </p:nvPr>
        </p:nvSpPr>
        <p:spPr>
          <a:xfrm>
            <a:off x="0" y="3429000"/>
            <a:ext cx="4064399" cy="3429000"/>
          </a:xfrm>
        </p:spPr>
        <p:txBody>
          <a:bodyPr/>
          <a:lstStyle/>
          <a:p>
            <a:endParaRPr lang="en-US" dirty="0"/>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6096000" cy="3429000"/>
          </a:xfrm>
        </p:spPr>
        <p:txBody>
          <a:bodyPr/>
          <a:lstStyle/>
          <a:p>
            <a:endParaRPr lang="en-US" dirty="0"/>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6096000" y="0"/>
            <a:ext cx="6096000" cy="3429000"/>
          </a:xfrm>
        </p:spPr>
        <p:txBody>
          <a:bodyPr/>
          <a:lstStyle/>
          <a:p>
            <a:endParaRPr lang="en-US" dirty="0"/>
          </a:p>
        </p:txBody>
      </p:sp>
      <p:sp>
        <p:nvSpPr>
          <p:cNvPr id="8" name="Picture Placeholder 2">
            <a:extLst>
              <a:ext uri="{FF2B5EF4-FFF2-40B4-BE49-F238E27FC236}">
                <a16:creationId xmlns:a16="http://schemas.microsoft.com/office/drawing/2014/main" id="{3FF54003-1852-B642-857C-9ED4EC66D212}"/>
              </a:ext>
            </a:extLst>
          </p:cNvPr>
          <p:cNvSpPr>
            <a:spLocks noGrp="1"/>
          </p:cNvSpPr>
          <p:nvPr>
            <p:ph type="pic" sz="quarter" idx="14"/>
          </p:nvPr>
        </p:nvSpPr>
        <p:spPr>
          <a:xfrm>
            <a:off x="4063801" y="3429000"/>
            <a:ext cx="4064399" cy="3429000"/>
          </a:xfrm>
        </p:spPr>
        <p:txBody>
          <a:bodyPr/>
          <a:lstStyle/>
          <a:p>
            <a:endParaRPr lang="en-US" dirty="0"/>
          </a:p>
        </p:txBody>
      </p:sp>
    </p:spTree>
    <p:extLst>
      <p:ext uri="{BB962C8B-B14F-4D97-AF65-F5344CB8AC3E}">
        <p14:creationId xmlns:p14="http://schemas.microsoft.com/office/powerpoint/2010/main" val="256263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4A10641-B884-9145-9E92-1CE15E2063DE}"/>
              </a:ext>
            </a:extLst>
          </p:cNvPr>
          <p:cNvSpPr>
            <a:spLocks noGrp="1"/>
          </p:cNvSpPr>
          <p:nvPr>
            <p:ph type="pic" sz="quarter" idx="13"/>
          </p:nvPr>
        </p:nvSpPr>
        <p:spPr>
          <a:xfrm>
            <a:off x="0" y="3429000"/>
            <a:ext cx="4064399" cy="3429000"/>
          </a:xfrm>
        </p:spPr>
        <p:txBody>
          <a:bodyPr/>
          <a:lstStyle/>
          <a:p>
            <a:endParaRPr lang="en-US" dirty="0"/>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4064399" cy="3429000"/>
          </a:xfrm>
        </p:spPr>
        <p:txBody>
          <a:bodyPr/>
          <a:lstStyle/>
          <a:p>
            <a:endParaRPr lang="en-US" dirty="0"/>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4063801" y="0"/>
            <a:ext cx="4064399" cy="3429000"/>
          </a:xfrm>
        </p:spPr>
        <p:txBody>
          <a:bodyPr/>
          <a:lstStyle/>
          <a:p>
            <a:endParaRPr lang="en-US" dirty="0"/>
          </a:p>
        </p:txBody>
      </p:sp>
      <p:sp>
        <p:nvSpPr>
          <p:cNvPr id="5" name="Picture Placeholder 2">
            <a:extLst>
              <a:ext uri="{FF2B5EF4-FFF2-40B4-BE49-F238E27FC236}">
                <a16:creationId xmlns:a16="http://schemas.microsoft.com/office/drawing/2014/main" id="{B6FAF2BB-0279-5247-90D9-CD39877BDF93}"/>
              </a:ext>
            </a:extLst>
          </p:cNvPr>
          <p:cNvSpPr>
            <a:spLocks noGrp="1"/>
          </p:cNvSpPr>
          <p:nvPr>
            <p:ph type="pic" sz="quarter" idx="12"/>
          </p:nvPr>
        </p:nvSpPr>
        <p:spPr>
          <a:xfrm>
            <a:off x="8127601" y="0"/>
            <a:ext cx="4064399" cy="3429000"/>
          </a:xfrm>
        </p:spPr>
        <p:txBody>
          <a:bodyPr/>
          <a:lstStyle/>
          <a:p>
            <a:endParaRPr lang="en-US" dirty="0"/>
          </a:p>
        </p:txBody>
      </p:sp>
      <p:sp>
        <p:nvSpPr>
          <p:cNvPr id="7" name="Picture Placeholder 2">
            <a:extLst>
              <a:ext uri="{FF2B5EF4-FFF2-40B4-BE49-F238E27FC236}">
                <a16:creationId xmlns:a16="http://schemas.microsoft.com/office/drawing/2014/main" id="{347AAE22-99D7-2A4D-9FC1-B9B6DCD8B750}"/>
              </a:ext>
            </a:extLst>
          </p:cNvPr>
          <p:cNvSpPr>
            <a:spLocks noGrp="1"/>
          </p:cNvSpPr>
          <p:nvPr>
            <p:ph type="pic" sz="quarter" idx="14"/>
          </p:nvPr>
        </p:nvSpPr>
        <p:spPr>
          <a:xfrm>
            <a:off x="4063801" y="3429000"/>
            <a:ext cx="4064399" cy="3429000"/>
          </a:xfrm>
        </p:spPr>
        <p:txBody>
          <a:bodyPr/>
          <a:lstStyle/>
          <a:p>
            <a:endParaRPr lang="en-US" dirty="0"/>
          </a:p>
        </p:txBody>
      </p:sp>
      <p:sp>
        <p:nvSpPr>
          <p:cNvPr id="8" name="Picture Placeholder 2">
            <a:extLst>
              <a:ext uri="{FF2B5EF4-FFF2-40B4-BE49-F238E27FC236}">
                <a16:creationId xmlns:a16="http://schemas.microsoft.com/office/drawing/2014/main" id="{E286E63F-9034-2944-959C-68E2EC278FEA}"/>
              </a:ext>
            </a:extLst>
          </p:cNvPr>
          <p:cNvSpPr>
            <a:spLocks noGrp="1"/>
          </p:cNvSpPr>
          <p:nvPr>
            <p:ph type="pic" sz="quarter" idx="15"/>
          </p:nvPr>
        </p:nvSpPr>
        <p:spPr>
          <a:xfrm>
            <a:off x="8127601" y="3429000"/>
            <a:ext cx="4064399" cy="3429000"/>
          </a:xfrm>
        </p:spPr>
        <p:txBody>
          <a:bodyPr/>
          <a:lstStyle/>
          <a:p>
            <a:endParaRPr lang="en-US" dirty="0"/>
          </a:p>
        </p:txBody>
      </p:sp>
    </p:spTree>
    <p:extLst>
      <p:ext uri="{BB962C8B-B14F-4D97-AF65-F5344CB8AC3E}">
        <p14:creationId xmlns:p14="http://schemas.microsoft.com/office/powerpoint/2010/main" val="94924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8 Pictures">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02FC332F-FB88-AF4A-870D-1CF6269E05ED}"/>
              </a:ext>
            </a:extLst>
          </p:cNvPr>
          <p:cNvSpPr>
            <a:spLocks noGrp="1"/>
          </p:cNvSpPr>
          <p:nvPr>
            <p:ph type="pic" sz="quarter" idx="12"/>
          </p:nvPr>
        </p:nvSpPr>
        <p:spPr>
          <a:xfrm>
            <a:off x="0" y="3429000"/>
            <a:ext cx="3045600" cy="3429000"/>
          </a:xfrm>
        </p:spPr>
        <p:txBody>
          <a:bodyPr/>
          <a:lstStyle/>
          <a:p>
            <a:endParaRPr lang="en-US" dirty="0"/>
          </a:p>
        </p:txBody>
      </p:sp>
      <p:sp>
        <p:nvSpPr>
          <p:cNvPr id="12" name="Picture Placeholder 2">
            <a:extLst>
              <a:ext uri="{FF2B5EF4-FFF2-40B4-BE49-F238E27FC236}">
                <a16:creationId xmlns:a16="http://schemas.microsoft.com/office/drawing/2014/main" id="{4C3976F3-1083-5940-916E-89D08E6D0154}"/>
              </a:ext>
            </a:extLst>
          </p:cNvPr>
          <p:cNvSpPr>
            <a:spLocks noGrp="1"/>
          </p:cNvSpPr>
          <p:nvPr>
            <p:ph type="pic" sz="quarter" idx="16"/>
          </p:nvPr>
        </p:nvSpPr>
        <p:spPr>
          <a:xfrm>
            <a:off x="9136800" y="3429000"/>
            <a:ext cx="3045600" cy="3429000"/>
          </a:xfrm>
        </p:spPr>
        <p:txBody>
          <a:bodyPr/>
          <a:lstStyle/>
          <a:p>
            <a:endParaRPr lang="en-US" dirty="0"/>
          </a:p>
        </p:txBody>
      </p:sp>
      <p:sp>
        <p:nvSpPr>
          <p:cNvPr id="6" name="Picture Placeholder 2">
            <a:extLst>
              <a:ext uri="{FF2B5EF4-FFF2-40B4-BE49-F238E27FC236}">
                <a16:creationId xmlns:a16="http://schemas.microsoft.com/office/drawing/2014/main" id="{AECCF376-9F13-8247-A67F-E6F00182E78F}"/>
              </a:ext>
            </a:extLst>
          </p:cNvPr>
          <p:cNvSpPr>
            <a:spLocks noGrp="1"/>
          </p:cNvSpPr>
          <p:nvPr>
            <p:ph type="pic" sz="quarter" idx="13"/>
          </p:nvPr>
        </p:nvSpPr>
        <p:spPr>
          <a:xfrm>
            <a:off x="3045600" y="3429000"/>
            <a:ext cx="3045600" cy="3429000"/>
          </a:xfrm>
        </p:spPr>
        <p:txBody>
          <a:bodyPr/>
          <a:lstStyle/>
          <a:p>
            <a:endParaRPr lang="en-US" dirty="0"/>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3045600" cy="3429000"/>
          </a:xfrm>
        </p:spPr>
        <p:txBody>
          <a:bodyPr/>
          <a:lstStyle/>
          <a:p>
            <a:endParaRPr lang="en-US" dirty="0"/>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3045600" y="0"/>
            <a:ext cx="3045600" cy="3429000"/>
          </a:xfrm>
        </p:spPr>
        <p:txBody>
          <a:bodyPr/>
          <a:lstStyle/>
          <a:p>
            <a:endParaRPr lang="en-US" dirty="0"/>
          </a:p>
        </p:txBody>
      </p:sp>
      <p:sp>
        <p:nvSpPr>
          <p:cNvPr id="13" name="Picture Placeholder 2">
            <a:extLst>
              <a:ext uri="{FF2B5EF4-FFF2-40B4-BE49-F238E27FC236}">
                <a16:creationId xmlns:a16="http://schemas.microsoft.com/office/drawing/2014/main" id="{89A1D13B-FE3E-714F-AA0D-1831F38EDA58}"/>
              </a:ext>
            </a:extLst>
          </p:cNvPr>
          <p:cNvSpPr>
            <a:spLocks noGrp="1"/>
          </p:cNvSpPr>
          <p:nvPr>
            <p:ph type="pic" sz="quarter" idx="17"/>
          </p:nvPr>
        </p:nvSpPr>
        <p:spPr>
          <a:xfrm>
            <a:off x="6091200" y="3429000"/>
            <a:ext cx="3045600" cy="3429000"/>
          </a:xfrm>
        </p:spPr>
        <p:txBody>
          <a:bodyPr/>
          <a:lstStyle/>
          <a:p>
            <a:endParaRPr lang="en-US" dirty="0"/>
          </a:p>
        </p:txBody>
      </p:sp>
      <p:sp>
        <p:nvSpPr>
          <p:cNvPr id="14" name="Picture Placeholder 2">
            <a:extLst>
              <a:ext uri="{FF2B5EF4-FFF2-40B4-BE49-F238E27FC236}">
                <a16:creationId xmlns:a16="http://schemas.microsoft.com/office/drawing/2014/main" id="{1869F471-6645-2642-9382-E9AEDCC7BEDE}"/>
              </a:ext>
            </a:extLst>
          </p:cNvPr>
          <p:cNvSpPr>
            <a:spLocks noGrp="1"/>
          </p:cNvSpPr>
          <p:nvPr>
            <p:ph type="pic" sz="quarter" idx="18"/>
          </p:nvPr>
        </p:nvSpPr>
        <p:spPr>
          <a:xfrm>
            <a:off x="6091200" y="0"/>
            <a:ext cx="3045600" cy="3429000"/>
          </a:xfrm>
        </p:spPr>
        <p:txBody>
          <a:bodyPr/>
          <a:lstStyle/>
          <a:p>
            <a:endParaRPr lang="en-US" dirty="0"/>
          </a:p>
        </p:txBody>
      </p:sp>
      <p:sp>
        <p:nvSpPr>
          <p:cNvPr id="15" name="Picture Placeholder 2">
            <a:extLst>
              <a:ext uri="{FF2B5EF4-FFF2-40B4-BE49-F238E27FC236}">
                <a16:creationId xmlns:a16="http://schemas.microsoft.com/office/drawing/2014/main" id="{C31D2373-3B8F-1F49-9717-7209D4D49F19}"/>
              </a:ext>
            </a:extLst>
          </p:cNvPr>
          <p:cNvSpPr>
            <a:spLocks noGrp="1"/>
          </p:cNvSpPr>
          <p:nvPr>
            <p:ph type="pic" sz="quarter" idx="19"/>
          </p:nvPr>
        </p:nvSpPr>
        <p:spPr>
          <a:xfrm>
            <a:off x="9136800" y="0"/>
            <a:ext cx="3045600" cy="3429000"/>
          </a:xfrm>
        </p:spPr>
        <p:txBody>
          <a:bodyPr/>
          <a:lstStyle/>
          <a:p>
            <a:endParaRPr lang="en-US" dirty="0"/>
          </a:p>
        </p:txBody>
      </p:sp>
    </p:spTree>
    <p:extLst>
      <p:ext uri="{BB962C8B-B14F-4D97-AF65-F5344CB8AC3E}">
        <p14:creationId xmlns:p14="http://schemas.microsoft.com/office/powerpoint/2010/main" val="1257248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65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yle 1) 5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1456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2691031" y="1080000"/>
            <a:ext cx="21456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7353093" y="1080000"/>
            <a:ext cx="21456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5022062" y="1080000"/>
            <a:ext cx="21456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Content Placeholder 2">
            <a:extLst>
              <a:ext uri="{FF2B5EF4-FFF2-40B4-BE49-F238E27FC236}">
                <a16:creationId xmlns:a16="http://schemas.microsoft.com/office/drawing/2014/main" id="{0E9F04C3-DC0E-48EA-A5CB-9B45C9E6EB05}"/>
              </a:ext>
            </a:extLst>
          </p:cNvPr>
          <p:cNvSpPr>
            <a:spLocks noGrp="1"/>
          </p:cNvSpPr>
          <p:nvPr>
            <p:ph sz="half" idx="18" hasCustomPrompt="1"/>
          </p:nvPr>
        </p:nvSpPr>
        <p:spPr>
          <a:xfrm>
            <a:off x="9684126" y="1080000"/>
            <a:ext cx="21456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16" name="Text Placeholder 10"/>
          <p:cNvSpPr>
            <a:spLocks noGrp="1"/>
          </p:cNvSpPr>
          <p:nvPr>
            <p:ph type="body" sz="quarter" idx="16" hasCustomPrompt="1"/>
          </p:nvPr>
        </p:nvSpPr>
        <p:spPr>
          <a:xfrm>
            <a:off x="360364" y="5337900"/>
            <a:ext cx="21456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17" name="Text Placeholder 10"/>
          <p:cNvSpPr>
            <a:spLocks noGrp="1"/>
          </p:cNvSpPr>
          <p:nvPr>
            <p:ph type="body" sz="quarter" idx="19" hasCustomPrompt="1"/>
          </p:nvPr>
        </p:nvSpPr>
        <p:spPr>
          <a:xfrm>
            <a:off x="2691304" y="5337900"/>
            <a:ext cx="21456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18" name="Text Placeholder 10"/>
          <p:cNvSpPr>
            <a:spLocks noGrp="1"/>
          </p:cNvSpPr>
          <p:nvPr>
            <p:ph type="body" sz="quarter" idx="20" hasCustomPrompt="1"/>
          </p:nvPr>
        </p:nvSpPr>
        <p:spPr>
          <a:xfrm>
            <a:off x="5022244" y="5337900"/>
            <a:ext cx="21456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19" name="Text Placeholder 10"/>
          <p:cNvSpPr>
            <a:spLocks noGrp="1"/>
          </p:cNvSpPr>
          <p:nvPr>
            <p:ph type="body" sz="quarter" idx="21" hasCustomPrompt="1"/>
          </p:nvPr>
        </p:nvSpPr>
        <p:spPr>
          <a:xfrm>
            <a:off x="7353184" y="5337900"/>
            <a:ext cx="21456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20" name="Text Placeholder 10"/>
          <p:cNvSpPr>
            <a:spLocks noGrp="1"/>
          </p:cNvSpPr>
          <p:nvPr>
            <p:ph type="body" sz="quarter" idx="22" hasCustomPrompt="1"/>
          </p:nvPr>
        </p:nvSpPr>
        <p:spPr>
          <a:xfrm>
            <a:off x="9684126" y="5337900"/>
            <a:ext cx="21456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Tree>
    <p:extLst>
      <p:ext uri="{BB962C8B-B14F-4D97-AF65-F5344CB8AC3E}">
        <p14:creationId xmlns:p14="http://schemas.microsoft.com/office/powerpoint/2010/main" val="350277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Deck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800000"/>
            <a:ext cx="6120000" cy="1707266"/>
          </a:xfrm>
        </p:spPr>
        <p:txBody>
          <a:bodyPr anchor="b"/>
          <a:lstStyle>
            <a:lvl1pPr algn="l">
              <a:defRPr sz="3200">
                <a:solidFill>
                  <a:schemeClr val="bg1"/>
                </a:solidFill>
              </a:defRPr>
            </a:lvl1pPr>
          </a:lstStyle>
          <a:p>
            <a:r>
              <a:rPr lang="en-US" dirty="0"/>
              <a:t>Deck title (keep it short) </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a:prstGeom prst="rect">
            <a:avLst/>
          </a:prstGeom>
        </p:spPr>
        <p:txBody>
          <a:bodyPr>
            <a:normAutofit/>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(delete if not needed)</a:t>
            </a:r>
          </a:p>
          <a:p>
            <a:endParaRPr lang="en-US" dirty="0"/>
          </a:p>
        </p:txBody>
      </p:sp>
      <p:pic>
        <p:nvPicPr>
          <p:cNvPr id="6" name="Picture 5">
            <a:extLst>
              <a:ext uri="{FF2B5EF4-FFF2-40B4-BE49-F238E27FC236}">
                <a16:creationId xmlns:a16="http://schemas.microsoft.com/office/drawing/2014/main" id="{9F171426-E5D6-FC44-93C7-A6D77678AF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34136" y="719999"/>
            <a:ext cx="7937863" cy="6138001"/>
          </a:xfrm>
          <a:prstGeom prst="rect">
            <a:avLst/>
          </a:prstGeom>
        </p:spPr>
      </p:pic>
      <p:pic>
        <p:nvPicPr>
          <p:cNvPr id="9" name="Picture 8">
            <a:extLst>
              <a:ext uri="{FF2B5EF4-FFF2-40B4-BE49-F238E27FC236}">
                <a16:creationId xmlns:a16="http://schemas.microsoft.com/office/drawing/2014/main" id="{C0DA0BC3-926C-488A-B604-374885E9B7F3}"/>
              </a:ext>
            </a:extLst>
          </p:cNvPr>
          <p:cNvPicPr>
            <a:picLocks noChangeAspect="1"/>
          </p:cNvPicPr>
          <p:nvPr userDrawn="1"/>
        </p:nvPicPr>
        <p:blipFill>
          <a:blip r:embed="rId3"/>
          <a:srcRect/>
          <a:stretch/>
        </p:blipFill>
        <p:spPr>
          <a:xfrm>
            <a:off x="720001" y="719998"/>
            <a:ext cx="1173911" cy="1079999"/>
          </a:xfrm>
          <a:prstGeom prst="rect">
            <a:avLst/>
          </a:prstGeom>
        </p:spPr>
      </p:pic>
    </p:spTree>
    <p:extLst>
      <p:ext uri="{BB962C8B-B14F-4D97-AF65-F5344CB8AC3E}">
        <p14:creationId xmlns:p14="http://schemas.microsoft.com/office/powerpoint/2010/main" val="50021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Deck Title Al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869006"/>
            <a:ext cx="5665214" cy="1707266"/>
          </a:xfrm>
        </p:spPr>
        <p:txBody>
          <a:bodyPr anchor="t"/>
          <a:lstStyle>
            <a:lvl1pPr algn="l">
              <a:defRPr sz="3200" b="1" i="0">
                <a:solidFill>
                  <a:schemeClr val="bg1"/>
                </a:solidFill>
                <a:latin typeface="Arial Black" panose="020B0604020202020204" pitchFamily="34" charset="0"/>
                <a:cs typeface="Arial Black" panose="020B0604020202020204" pitchFamily="34" charset="0"/>
              </a:defRPr>
            </a:lvl1pPr>
          </a:lstStyle>
          <a:p>
            <a:r>
              <a:rPr lang="en-US"/>
              <a:t>Deck title (keep it short) </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2405495"/>
            <a:ext cx="5665214" cy="1303499"/>
          </a:xfrm>
        </p:spPr>
        <p:txBody>
          <a:bodyPr wrap="square" anchor="b" anchorCtr="0">
            <a:normAutofit/>
          </a:bodyPr>
          <a:lstStyle>
            <a:lvl1pPr marL="0" indent="0" algn="l">
              <a:buNone/>
              <a:defRPr sz="1600" b="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pic>
        <p:nvPicPr>
          <p:cNvPr id="9" name="Picture 8">
            <a:extLst>
              <a:ext uri="{FF2B5EF4-FFF2-40B4-BE49-F238E27FC236}">
                <a16:creationId xmlns:a16="http://schemas.microsoft.com/office/drawing/2014/main" id="{C0DA0BC3-926C-488A-B604-374885E9B7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0001" y="719998"/>
            <a:ext cx="1173911" cy="1079999"/>
          </a:xfrm>
          <a:prstGeom prst="rect">
            <a:avLst/>
          </a:prstGeom>
        </p:spPr>
      </p:pic>
      <p:pic>
        <p:nvPicPr>
          <p:cNvPr id="7" name="Picture 6">
            <a:extLst>
              <a:ext uri="{FF2B5EF4-FFF2-40B4-BE49-F238E27FC236}">
                <a16:creationId xmlns:a16="http://schemas.microsoft.com/office/drawing/2014/main" id="{D0080997-8AF1-7640-BBC5-C12671ABA13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26030" y="342900"/>
            <a:ext cx="11365970" cy="6515100"/>
          </a:xfrm>
          <a:prstGeom prst="rect">
            <a:avLst/>
          </a:prstGeom>
        </p:spPr>
      </p:pic>
    </p:spTree>
    <p:extLst>
      <p:ext uri="{BB962C8B-B14F-4D97-AF65-F5344CB8AC3E}">
        <p14:creationId xmlns:p14="http://schemas.microsoft.com/office/powerpoint/2010/main" val="403738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707266"/>
            <a:ext cx="6120000" cy="1800000"/>
          </a:xfrm>
        </p:spPr>
        <p:txBody>
          <a:bodyPr anchor="b"/>
          <a:lstStyle>
            <a:lvl1pPr algn="l">
              <a:defRPr sz="3200">
                <a:solidFill>
                  <a:schemeClr val="bg1"/>
                </a:solidFill>
              </a:defRPr>
            </a:lvl1pPr>
          </a:lstStyle>
          <a:p>
            <a:r>
              <a:rPr lang="en-US" dirty="0"/>
              <a:t>Section title (keep it short)</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a:prstGeom prst="rect">
            <a:avLst/>
          </a:prstGeom>
        </p:spPr>
        <p:txBody>
          <a:bodyPr>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(delete if not needed)</a:t>
            </a:r>
          </a:p>
        </p:txBody>
      </p:sp>
      <p:grpSp>
        <p:nvGrpSpPr>
          <p:cNvPr id="13" name="Group 12">
            <a:extLst>
              <a:ext uri="{FF2B5EF4-FFF2-40B4-BE49-F238E27FC236}">
                <a16:creationId xmlns:a16="http://schemas.microsoft.com/office/drawing/2014/main" id="{DCD1F6F6-3C6B-6F4A-B043-F8D7924B0EE6}"/>
              </a:ext>
            </a:extLst>
          </p:cNvPr>
          <p:cNvGrpSpPr/>
          <p:nvPr userDrawn="1"/>
        </p:nvGrpSpPr>
        <p:grpSpPr>
          <a:xfrm>
            <a:off x="0" y="633352"/>
            <a:ext cx="10978510" cy="6224648"/>
            <a:chOff x="0" y="1800000"/>
            <a:chExt cx="10978510" cy="6224648"/>
          </a:xfrm>
        </p:grpSpPr>
        <p:sp>
          <p:nvSpPr>
            <p:cNvPr id="8" name="Teardrop 7">
              <a:extLst>
                <a:ext uri="{FF2B5EF4-FFF2-40B4-BE49-F238E27FC236}">
                  <a16:creationId xmlns:a16="http://schemas.microsoft.com/office/drawing/2014/main" id="{53CB356F-94EC-E44D-9D61-41AEA97044F2}"/>
                </a:ext>
              </a:extLst>
            </p:cNvPr>
            <p:cNvSpPr/>
            <p:nvPr userDrawn="1"/>
          </p:nvSpPr>
          <p:spPr>
            <a:xfrm rot="10800000">
              <a:off x="7920000" y="1800000"/>
              <a:ext cx="3058510" cy="305851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3A153EA-CD80-D14A-BBF4-0B504FB68F7C}"/>
                </a:ext>
              </a:extLst>
            </p:cNvPr>
            <p:cNvCxnSpPr>
              <a:stCxn id="8" idx="7"/>
            </p:cNvCxnSpPr>
            <p:nvPr userDrawn="1"/>
          </p:nvCxnSpPr>
          <p:spPr>
            <a:xfrm flipH="1">
              <a:off x="0" y="4858510"/>
              <a:ext cx="792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A5332C-5D0C-9A4B-848D-6A8BBF80A288}"/>
                </a:ext>
              </a:extLst>
            </p:cNvPr>
            <p:cNvCxnSpPr>
              <a:cxnSpLocks/>
              <a:stCxn id="8" idx="7"/>
            </p:cNvCxnSpPr>
            <p:nvPr userDrawn="1"/>
          </p:nvCxnSpPr>
          <p:spPr>
            <a:xfrm>
              <a:off x="7920000" y="4858510"/>
              <a:ext cx="0" cy="3166138"/>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4502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Style 1) Text Box">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1079998"/>
            <a:ext cx="11463700" cy="4977901"/>
          </a:xfrm>
          <a:prstGeom prst="rect">
            <a:avLst/>
          </a:prstGeom>
        </p:spPr>
        <p:txBody>
          <a:bodyPr/>
          <a:lstStyle>
            <a:lvl1pPr>
              <a:defRPr>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5" name="Slide Number Placeholder 4">
            <a:extLst>
              <a:ext uri="{FF2B5EF4-FFF2-40B4-BE49-F238E27FC236}">
                <a16:creationId xmlns:a16="http://schemas.microsoft.com/office/drawing/2014/main" id="{5B48A8B9-4F8C-9848-8AC1-FF588166042E}"/>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62869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77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1_(Style 1) 2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56825" y="1080000"/>
            <a:ext cx="5641200" cy="4977900"/>
          </a:xfrm>
          <a:prstGeom prst="rect">
            <a:avLst/>
          </a:prstGeom>
        </p:spPr>
        <p:txBody>
          <a:bodyPr vert="horz" lIns="0" tIns="0" rIns="0" bIns="0" rtlCol="0">
            <a:noAutofit/>
          </a:bodyPr>
          <a:lstStyle>
            <a:lvl1pPr>
              <a:defRPr lang="en-US" dirty="0"/>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187414" y="1080000"/>
            <a:ext cx="5641200" cy="4977900"/>
          </a:xfrm>
          <a:prstGeom prst="rect">
            <a:avLst/>
          </a:prstGeom>
        </p:spPr>
        <p:txBody>
          <a:bodyPr vert="horz" lIns="0" tIns="0" rIns="0" bIns="0" rtlCol="0">
            <a:noAutofit/>
          </a:bodyPr>
          <a:lstStyle>
            <a:lvl1pPr>
              <a:defRPr lang="en-US" dirty="0"/>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6" name="Slide Number Placeholder 4">
            <a:extLst>
              <a:ext uri="{FF2B5EF4-FFF2-40B4-BE49-F238E27FC236}">
                <a16:creationId xmlns:a16="http://schemas.microsoft.com/office/drawing/2014/main" id="{5A943414-55BC-E845-BD5D-8DCC39CFF86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6506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Style 1) 3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3700800" cy="4977900"/>
          </a:xfrm>
          <a:prstGeom prst="rect">
            <a:avLst/>
          </a:prstGeom>
        </p:spPr>
        <p:txBody>
          <a:bodyPr vert="horz" lIns="0" tIns="0" rIns="0" bIns="0" rtlCol="0">
            <a:noAutofit/>
          </a:bodyPr>
          <a:lstStyle>
            <a:lvl1pPr>
              <a:spcBef>
                <a:spcPts val="500"/>
              </a:spcBef>
              <a:defRPr lang="en-US" dirty="0"/>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43713" y="1080000"/>
            <a:ext cx="3700800" cy="4977900"/>
          </a:xfrm>
          <a:prstGeom prst="rect">
            <a:avLst/>
          </a:prstGeom>
        </p:spPr>
        <p:txBody>
          <a:bodyPr vert="horz" lIns="0" tIns="0" rIns="0" bIns="0" rtlCol="0">
            <a:noAutofit/>
          </a:bodyPr>
          <a:lstStyle>
            <a:lvl1pPr>
              <a:spcBef>
                <a:spcPts val="500"/>
              </a:spcBef>
              <a:defRPr lang="en-US" dirty="0"/>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127426" y="1080000"/>
            <a:ext cx="3700800" cy="4977900"/>
          </a:xfrm>
          <a:prstGeom prst="rect">
            <a:avLst/>
          </a:prstGeom>
        </p:spPr>
        <p:txBody>
          <a:bodyPr vert="horz" lIns="0" tIns="0" rIns="0" bIns="0" rtlCol="0">
            <a:noAutofit/>
          </a:bodyPr>
          <a:lstStyle>
            <a:lvl1pPr>
              <a:spcBef>
                <a:spcPts val="500"/>
              </a:spcBef>
              <a:defRPr lang="en-US" dirty="0"/>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8" name="Slide Number Placeholder 4">
            <a:extLst>
              <a:ext uri="{FF2B5EF4-FFF2-40B4-BE49-F238E27FC236}">
                <a16:creationId xmlns:a16="http://schemas.microsoft.com/office/drawing/2014/main" id="{3D130199-6FBC-1043-852B-089DED1280D8}"/>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8148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1_(Style 1) 4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273142"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099426"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186284"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73318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Style 1) 5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56825" y="1080000"/>
            <a:ext cx="2145600" cy="4977900"/>
          </a:xfrm>
          <a:prstGeom prst="rect">
            <a:avLst/>
          </a:prstGeom>
        </p:spPr>
        <p:txBody>
          <a:bodyPr vert="horz" lIns="0" tIns="0" rIns="0" bIns="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spcBef>
                <a:spcPts val="500"/>
              </a:spcBef>
            </a:pPr>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2688046" y="1080000"/>
            <a:ext cx="2145600" cy="4977900"/>
          </a:xfrm>
          <a:prstGeom prst="rect">
            <a:avLst/>
          </a:prstGeom>
        </p:spPr>
        <p:txBody>
          <a:bodyPr vert="horz" lIns="0" tIns="0" rIns="0" bIns="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spcBef>
                <a:spcPts val="500"/>
              </a:spcBef>
            </a:pPr>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7350488" y="1080000"/>
            <a:ext cx="2145600" cy="4977900"/>
          </a:xfrm>
          <a:prstGeom prst="rect">
            <a:avLst/>
          </a:prstGeom>
        </p:spPr>
        <p:txBody>
          <a:bodyPr vert="horz" lIns="0" tIns="0" rIns="0" bIns="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spcBef>
                <a:spcPts val="500"/>
              </a:spcBef>
            </a:pPr>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5019267" y="1080000"/>
            <a:ext cx="2145600" cy="4977900"/>
          </a:xfrm>
          <a:prstGeom prst="rect">
            <a:avLst/>
          </a:prstGeom>
        </p:spPr>
        <p:txBody>
          <a:bodyPr vert="horz" lIns="0" tIns="0" rIns="0" bIns="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spcBef>
                <a:spcPts val="500"/>
              </a:spcBef>
            </a:pPr>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Content Placeholder 2">
            <a:extLst>
              <a:ext uri="{FF2B5EF4-FFF2-40B4-BE49-F238E27FC236}">
                <a16:creationId xmlns:a16="http://schemas.microsoft.com/office/drawing/2014/main" id="{0E9F04C3-DC0E-48EA-A5CB-9B45C9E6EB05}"/>
              </a:ext>
            </a:extLst>
          </p:cNvPr>
          <p:cNvSpPr>
            <a:spLocks noGrp="1"/>
          </p:cNvSpPr>
          <p:nvPr>
            <p:ph sz="half" idx="18" hasCustomPrompt="1"/>
          </p:nvPr>
        </p:nvSpPr>
        <p:spPr>
          <a:xfrm>
            <a:off x="9681707" y="1080000"/>
            <a:ext cx="2145600" cy="4977900"/>
          </a:xfrm>
          <a:prstGeom prst="rect">
            <a:avLst/>
          </a:prstGeom>
        </p:spPr>
        <p:txBody>
          <a:bodyPr vert="horz" lIns="0" tIns="0" rIns="0" bIns="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spcBef>
                <a:spcPts val="500"/>
              </a:spcBef>
            </a:pPr>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Tree>
    <p:extLst>
      <p:ext uri="{BB962C8B-B14F-4D97-AF65-F5344CB8AC3E}">
        <p14:creationId xmlns:p14="http://schemas.microsoft.com/office/powerpoint/2010/main" val="200703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tyle 1) 2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73150"/>
            <a:ext cx="56412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186905" y="1080000"/>
            <a:ext cx="56412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6" name="Slide Number Placeholder 4">
            <a:extLst>
              <a:ext uri="{FF2B5EF4-FFF2-40B4-BE49-F238E27FC236}">
                <a16:creationId xmlns:a16="http://schemas.microsoft.com/office/drawing/2014/main" id="{5A943414-55BC-E845-BD5D-8DCC39CFF86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1" name="Text Placeholder 10"/>
          <p:cNvSpPr>
            <a:spLocks noGrp="1"/>
          </p:cNvSpPr>
          <p:nvPr>
            <p:ph type="body" sz="quarter" idx="16" hasCustomPrompt="1"/>
          </p:nvPr>
        </p:nvSpPr>
        <p:spPr>
          <a:xfrm>
            <a:off x="360000" y="5337900"/>
            <a:ext cx="5641200" cy="720000"/>
          </a:xfrm>
          <a:prstGeom prst="rect">
            <a:avLst/>
          </a:prstGeom>
          <a:solidFill>
            <a:schemeClr val="bg1"/>
          </a:solidFill>
        </p:spPr>
        <p:txBody>
          <a:bodyPr lIns="108000" tIns="108000" rIns="108000"/>
          <a:lstStyle>
            <a:lvl1pPr>
              <a:defRPr sz="1300">
                <a:solidFill>
                  <a:schemeClr val="tx1"/>
                </a:solidFill>
              </a:defRPr>
            </a:lvl1pPr>
            <a:lvl2pPr>
              <a:spcBef>
                <a:spcPts val="500"/>
              </a:spcBef>
              <a:defRPr sz="1300">
                <a:solidFill>
                  <a:schemeClr val="bg1"/>
                </a:solidFill>
              </a:defRPr>
            </a:lvl2pPr>
          </a:lstStyle>
          <a:p>
            <a:pPr lvl="0"/>
            <a:r>
              <a:rPr lang="en-US" dirty="0"/>
              <a:t>Click to edit text</a:t>
            </a:r>
          </a:p>
        </p:txBody>
      </p:sp>
      <p:sp>
        <p:nvSpPr>
          <p:cNvPr id="12" name="Text Placeholder 10"/>
          <p:cNvSpPr>
            <a:spLocks noGrp="1"/>
          </p:cNvSpPr>
          <p:nvPr>
            <p:ph type="body" sz="quarter" idx="17" hasCustomPrompt="1"/>
          </p:nvPr>
        </p:nvSpPr>
        <p:spPr>
          <a:xfrm>
            <a:off x="6186905" y="5337900"/>
            <a:ext cx="56412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dirty="0"/>
              <a:t>Click to edit text</a:t>
            </a:r>
          </a:p>
        </p:txBody>
      </p:sp>
    </p:spTree>
    <p:extLst>
      <p:ext uri="{BB962C8B-B14F-4D97-AF65-F5344CB8AC3E}">
        <p14:creationId xmlns:p14="http://schemas.microsoft.com/office/powerpoint/2010/main" val="182975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Index">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lgn="l" defTabSz="914400" rtl="0" eaLnBrk="1" latinLnBrk="0" hangingPunct="1">
              <a:lnSpc>
                <a:spcPct val="90000"/>
              </a:lnSpc>
              <a:spcBef>
                <a:spcPct val="0"/>
              </a:spcBef>
              <a:buNone/>
              <a:defRPr lang="en-US" dirty="0"/>
            </a:lvl1pPr>
          </a:lstStyle>
          <a:p>
            <a:r>
              <a:rPr lang="en-US" dirty="0"/>
              <a:t>Contents</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4829948"/>
            <a:ext cx="5736000" cy="2028052"/>
          </a:xfrm>
          <a:prstGeom prst="rect">
            <a:avLst/>
          </a:prstGeom>
          <a:solidFill>
            <a:srgbClr val="FFFFFF"/>
          </a:solidFill>
        </p:spPr>
        <p:txBody>
          <a:bodyPr wrap="square" lIns="180000" tIns="180000" rIns="180000" bIns="827999" anchor="b">
            <a:spAutoFit/>
          </a:bodyPr>
          <a:lstStyle>
            <a:lvl1pPr marL="342900" indent="-342900">
              <a:buFont typeface="+mj-lt"/>
              <a:buAutoNum type="arabicPeriod"/>
              <a:defRPr lang="en-US" sz="2400" b="1" kern="1200" baseline="0" dirty="0">
                <a:solidFill>
                  <a:schemeClr val="tx1"/>
                </a:solidFill>
                <a:latin typeface="+mn-lt"/>
                <a:ea typeface="+mn-ea"/>
                <a:cs typeface="+mn-cs"/>
              </a:defRPr>
            </a:lvl1pPr>
            <a:lvl2pPr marL="457200" indent="0">
              <a:buNone/>
              <a:defRPr sz="1800" b="1">
                <a:solidFill>
                  <a:schemeClr val="accent6"/>
                </a:solidFill>
              </a:defRPr>
            </a:lvl2pPr>
            <a:lvl3pPr marL="914400" indent="0">
              <a:buNone/>
              <a:defRPr sz="2400" b="1">
                <a:solidFill>
                  <a:schemeClr val="accent6"/>
                </a:solidFill>
              </a:defRPr>
            </a:lvl3pPr>
            <a:lvl4pPr marL="1371600" indent="0">
              <a:buNone/>
              <a:defRPr sz="2400" b="1">
                <a:solidFill>
                  <a:schemeClr val="accent6"/>
                </a:solidFill>
              </a:defRPr>
            </a:lvl4pPr>
            <a:lvl5pPr marL="1828800" indent="0">
              <a:buNone/>
              <a:defRPr sz="2400" b="1">
                <a:solidFill>
                  <a:schemeClr val="accent6"/>
                </a:solidFill>
              </a:defRPr>
            </a:lvl5pPr>
          </a:lstStyle>
          <a:p>
            <a:pPr marL="342900" lvl="0" indent="-342900" algn="l" defTabSz="914400" rtl="0" eaLnBrk="1" latinLnBrk="0" hangingPunct="1">
              <a:lnSpc>
                <a:spcPct val="120000"/>
              </a:lnSpc>
              <a:spcBef>
                <a:spcPts val="1000"/>
              </a:spcBef>
              <a:buClr>
                <a:schemeClr val="accent1"/>
              </a:buClr>
            </a:pPr>
            <a:r>
              <a:rPr lang="en-US" dirty="0"/>
              <a:t>Click to add agenda item</a:t>
            </a:r>
          </a:p>
          <a:p>
            <a:pPr marL="342900" lvl="0" indent="-342900" algn="l" defTabSz="914400" rtl="0" eaLnBrk="1" latinLnBrk="0" hangingPunct="1">
              <a:lnSpc>
                <a:spcPct val="120000"/>
              </a:lnSpc>
              <a:spcBef>
                <a:spcPts val="1000"/>
              </a:spcBef>
              <a:buClr>
                <a:schemeClr val="accent1"/>
              </a:buClr>
            </a:pPr>
            <a:r>
              <a:rPr lang="en-US" dirty="0"/>
              <a:t>The box resizes automatically</a:t>
            </a:r>
          </a:p>
        </p:txBody>
      </p:sp>
    </p:spTree>
    <p:extLst>
      <p:ext uri="{BB962C8B-B14F-4D97-AF65-F5344CB8AC3E}">
        <p14:creationId xmlns:p14="http://schemas.microsoft.com/office/powerpoint/2010/main" val="11136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tyle 1) 3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57618" y="1080000"/>
            <a:ext cx="3700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43553" y="1080000"/>
            <a:ext cx="3700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129488" y="1080000"/>
            <a:ext cx="3700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8" name="Slide Number Placeholder 4">
            <a:extLst>
              <a:ext uri="{FF2B5EF4-FFF2-40B4-BE49-F238E27FC236}">
                <a16:creationId xmlns:a16="http://schemas.microsoft.com/office/drawing/2014/main" id="{3D130199-6FBC-1043-852B-089DED1280D8}"/>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3" name="Text Placeholder 10"/>
          <p:cNvSpPr>
            <a:spLocks noGrp="1"/>
          </p:cNvSpPr>
          <p:nvPr>
            <p:ph type="body" sz="quarter" idx="16" hasCustomPrompt="1"/>
          </p:nvPr>
        </p:nvSpPr>
        <p:spPr>
          <a:xfrm>
            <a:off x="357617" y="5337900"/>
            <a:ext cx="3700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dirty="0"/>
              <a:t>Click to edit text</a:t>
            </a:r>
          </a:p>
        </p:txBody>
      </p:sp>
      <p:sp>
        <p:nvSpPr>
          <p:cNvPr id="14" name="Text Placeholder 10"/>
          <p:cNvSpPr>
            <a:spLocks noGrp="1"/>
          </p:cNvSpPr>
          <p:nvPr>
            <p:ph type="body" sz="quarter" idx="17" hasCustomPrompt="1"/>
          </p:nvPr>
        </p:nvSpPr>
        <p:spPr>
          <a:xfrm>
            <a:off x="4243552" y="5337900"/>
            <a:ext cx="3700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dirty="0"/>
              <a:t>Click to edit text</a:t>
            </a:r>
          </a:p>
        </p:txBody>
      </p:sp>
      <p:sp>
        <p:nvSpPr>
          <p:cNvPr id="15" name="Text Placeholder 10"/>
          <p:cNvSpPr>
            <a:spLocks noGrp="1"/>
          </p:cNvSpPr>
          <p:nvPr>
            <p:ph type="body" sz="quarter" idx="18" hasCustomPrompt="1"/>
          </p:nvPr>
        </p:nvSpPr>
        <p:spPr>
          <a:xfrm>
            <a:off x="8129488" y="5337900"/>
            <a:ext cx="3700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dirty="0"/>
              <a:t>Click to edit text</a:t>
            </a:r>
          </a:p>
        </p:txBody>
      </p:sp>
    </p:spTree>
    <p:extLst>
      <p:ext uri="{BB962C8B-B14F-4D97-AF65-F5344CB8AC3E}">
        <p14:creationId xmlns:p14="http://schemas.microsoft.com/office/powerpoint/2010/main" val="140997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tyle 1) 4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57619" y="1080000"/>
            <a:ext cx="2728800" cy="4977900"/>
          </a:xfrm>
          <a:prstGeom prst="rect">
            <a:avLst/>
          </a:prstGeom>
          <a:noFill/>
        </p:spPr>
        <p:txBody>
          <a:bodyPr vert="horz" lIns="108000" tIns="108000" rIns="108000" bIns="108000" rtlCol="0">
            <a:noAutofit/>
          </a:bodyPr>
          <a:lstStyle>
            <a:lvl1pPr>
              <a:defRPr lang="en-US" dirty="0">
                <a:solidFill>
                  <a:schemeClr val="bg1"/>
                </a:solidFill>
              </a:defRPr>
            </a:lvl1pPr>
            <a:lvl2pPr marL="645750" indent="-285750">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271466" y="1080000"/>
            <a:ext cx="2728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099160" y="1080000"/>
            <a:ext cx="2728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185313" y="1080000"/>
            <a:ext cx="2728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Text Placeholder 10"/>
          <p:cNvSpPr>
            <a:spLocks noGrp="1"/>
          </p:cNvSpPr>
          <p:nvPr>
            <p:ph type="body" sz="quarter" idx="16" hasCustomPrompt="1"/>
          </p:nvPr>
        </p:nvSpPr>
        <p:spPr>
          <a:xfrm>
            <a:off x="357983" y="5337900"/>
            <a:ext cx="2728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15" name="Text Placeholder 10"/>
          <p:cNvSpPr>
            <a:spLocks noGrp="1"/>
          </p:cNvSpPr>
          <p:nvPr>
            <p:ph type="body" sz="quarter" idx="17" hasCustomPrompt="1"/>
          </p:nvPr>
        </p:nvSpPr>
        <p:spPr>
          <a:xfrm>
            <a:off x="3271709" y="5337900"/>
            <a:ext cx="2728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18" name="Text Placeholder 10"/>
          <p:cNvSpPr>
            <a:spLocks noGrp="1"/>
          </p:cNvSpPr>
          <p:nvPr>
            <p:ph type="body" sz="quarter" idx="18" hasCustomPrompt="1"/>
          </p:nvPr>
        </p:nvSpPr>
        <p:spPr>
          <a:xfrm>
            <a:off x="6185435" y="5337900"/>
            <a:ext cx="2728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19" name="Text Placeholder 10"/>
          <p:cNvSpPr>
            <a:spLocks noGrp="1"/>
          </p:cNvSpPr>
          <p:nvPr>
            <p:ph type="body" sz="quarter" idx="19" hasCustomPrompt="1"/>
          </p:nvPr>
        </p:nvSpPr>
        <p:spPr>
          <a:xfrm>
            <a:off x="9099160" y="5337900"/>
            <a:ext cx="2728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Tree>
    <p:extLst>
      <p:ext uri="{BB962C8B-B14F-4D97-AF65-F5344CB8AC3E}">
        <p14:creationId xmlns:p14="http://schemas.microsoft.com/office/powerpoint/2010/main" val="411476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tyle 1) 5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1456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2691031" y="1080000"/>
            <a:ext cx="21456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7353093" y="1080000"/>
            <a:ext cx="21456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5022062" y="1080000"/>
            <a:ext cx="21456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Content Placeholder 2">
            <a:extLst>
              <a:ext uri="{FF2B5EF4-FFF2-40B4-BE49-F238E27FC236}">
                <a16:creationId xmlns:a16="http://schemas.microsoft.com/office/drawing/2014/main" id="{0E9F04C3-DC0E-48EA-A5CB-9B45C9E6EB05}"/>
              </a:ext>
            </a:extLst>
          </p:cNvPr>
          <p:cNvSpPr>
            <a:spLocks noGrp="1"/>
          </p:cNvSpPr>
          <p:nvPr>
            <p:ph sz="half" idx="18" hasCustomPrompt="1"/>
          </p:nvPr>
        </p:nvSpPr>
        <p:spPr>
          <a:xfrm>
            <a:off x="9684126" y="1080000"/>
            <a:ext cx="21456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16" name="Text Placeholder 10"/>
          <p:cNvSpPr>
            <a:spLocks noGrp="1"/>
          </p:cNvSpPr>
          <p:nvPr>
            <p:ph type="body" sz="quarter" idx="16" hasCustomPrompt="1"/>
          </p:nvPr>
        </p:nvSpPr>
        <p:spPr>
          <a:xfrm>
            <a:off x="360364" y="5337900"/>
            <a:ext cx="21456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17" name="Text Placeholder 10"/>
          <p:cNvSpPr>
            <a:spLocks noGrp="1"/>
          </p:cNvSpPr>
          <p:nvPr>
            <p:ph type="body" sz="quarter" idx="19" hasCustomPrompt="1"/>
          </p:nvPr>
        </p:nvSpPr>
        <p:spPr>
          <a:xfrm>
            <a:off x="2691304" y="5337900"/>
            <a:ext cx="21456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18" name="Text Placeholder 10"/>
          <p:cNvSpPr>
            <a:spLocks noGrp="1"/>
          </p:cNvSpPr>
          <p:nvPr>
            <p:ph type="body" sz="quarter" idx="20" hasCustomPrompt="1"/>
          </p:nvPr>
        </p:nvSpPr>
        <p:spPr>
          <a:xfrm>
            <a:off x="5022244" y="5337900"/>
            <a:ext cx="21456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19" name="Text Placeholder 10"/>
          <p:cNvSpPr>
            <a:spLocks noGrp="1"/>
          </p:cNvSpPr>
          <p:nvPr>
            <p:ph type="body" sz="quarter" idx="21" hasCustomPrompt="1"/>
          </p:nvPr>
        </p:nvSpPr>
        <p:spPr>
          <a:xfrm>
            <a:off x="7353184" y="5337900"/>
            <a:ext cx="21456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20" name="Text Placeholder 10"/>
          <p:cNvSpPr>
            <a:spLocks noGrp="1"/>
          </p:cNvSpPr>
          <p:nvPr>
            <p:ph type="body" sz="quarter" idx="22" hasCustomPrompt="1"/>
          </p:nvPr>
        </p:nvSpPr>
        <p:spPr>
          <a:xfrm>
            <a:off x="9684126" y="5337900"/>
            <a:ext cx="21456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Tree>
    <p:extLst>
      <p:ext uri="{BB962C8B-B14F-4D97-AF65-F5344CB8AC3E}">
        <p14:creationId xmlns:p14="http://schemas.microsoft.com/office/powerpoint/2010/main" val="120337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Index">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lgn="l" defTabSz="914400" rtl="0" eaLnBrk="1" latinLnBrk="0" hangingPunct="1">
              <a:lnSpc>
                <a:spcPct val="90000"/>
              </a:lnSpc>
              <a:spcBef>
                <a:spcPct val="0"/>
              </a:spcBef>
              <a:buNone/>
              <a:defRPr lang="en-US" dirty="0"/>
            </a:lvl1pPr>
          </a:lstStyle>
          <a:p>
            <a:r>
              <a:rPr lang="en-US" dirty="0"/>
              <a:t>Contents</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4829948"/>
            <a:ext cx="5736000" cy="2028052"/>
          </a:xfrm>
          <a:prstGeom prst="rect">
            <a:avLst/>
          </a:prstGeom>
          <a:solidFill>
            <a:srgbClr val="FFFFFF"/>
          </a:solidFill>
        </p:spPr>
        <p:txBody>
          <a:bodyPr wrap="square" lIns="180000" tIns="180000" rIns="180000" bIns="827999" anchor="b">
            <a:spAutoFit/>
          </a:bodyPr>
          <a:lstStyle>
            <a:lvl1pPr marL="342900" indent="-342900">
              <a:buFont typeface="+mj-lt"/>
              <a:buAutoNum type="arabicPeriod"/>
              <a:defRPr lang="en-US" sz="2400" b="1" kern="1200" baseline="0" dirty="0">
                <a:solidFill>
                  <a:schemeClr val="tx1"/>
                </a:solidFill>
                <a:latin typeface="+mn-lt"/>
                <a:ea typeface="+mn-ea"/>
                <a:cs typeface="+mn-cs"/>
              </a:defRPr>
            </a:lvl1pPr>
            <a:lvl2pPr marL="457200" indent="0">
              <a:buNone/>
              <a:defRPr sz="1800" b="1">
                <a:solidFill>
                  <a:schemeClr val="accent6"/>
                </a:solidFill>
              </a:defRPr>
            </a:lvl2pPr>
            <a:lvl3pPr marL="914400" indent="0">
              <a:buNone/>
              <a:defRPr sz="2400" b="1">
                <a:solidFill>
                  <a:schemeClr val="accent6"/>
                </a:solidFill>
              </a:defRPr>
            </a:lvl3pPr>
            <a:lvl4pPr marL="1371600" indent="0">
              <a:buNone/>
              <a:defRPr sz="2400" b="1">
                <a:solidFill>
                  <a:schemeClr val="accent6"/>
                </a:solidFill>
              </a:defRPr>
            </a:lvl4pPr>
            <a:lvl5pPr marL="1828800" indent="0">
              <a:buNone/>
              <a:defRPr sz="2400" b="1">
                <a:solidFill>
                  <a:schemeClr val="accent6"/>
                </a:solidFill>
              </a:defRPr>
            </a:lvl5pPr>
          </a:lstStyle>
          <a:p>
            <a:pPr marL="342900" lvl="0" indent="-342900" algn="l" defTabSz="914400" rtl="0" eaLnBrk="1" latinLnBrk="0" hangingPunct="1">
              <a:lnSpc>
                <a:spcPct val="120000"/>
              </a:lnSpc>
              <a:spcBef>
                <a:spcPts val="1000"/>
              </a:spcBef>
              <a:buClr>
                <a:schemeClr val="accent1"/>
              </a:buClr>
            </a:pPr>
            <a:r>
              <a:rPr lang="en-US" dirty="0"/>
              <a:t>Click to add agenda item</a:t>
            </a:r>
          </a:p>
          <a:p>
            <a:pPr marL="342900" lvl="0" indent="-342900" algn="l" defTabSz="914400" rtl="0" eaLnBrk="1" latinLnBrk="0" hangingPunct="1">
              <a:lnSpc>
                <a:spcPct val="120000"/>
              </a:lnSpc>
              <a:spcBef>
                <a:spcPts val="1000"/>
              </a:spcBef>
              <a:buClr>
                <a:schemeClr val="accent1"/>
              </a:buClr>
            </a:pPr>
            <a:r>
              <a:rPr lang="en-US" dirty="0"/>
              <a:t>The box resizes automatically</a:t>
            </a:r>
          </a:p>
        </p:txBody>
      </p:sp>
    </p:spTree>
    <p:extLst>
      <p:ext uri="{BB962C8B-B14F-4D97-AF65-F5344CB8AC3E}">
        <p14:creationId xmlns:p14="http://schemas.microsoft.com/office/powerpoint/2010/main" val="281203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Style 1) 2 Column 2 Color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73643D-3316-B64C-BC3C-A80CFD6316A8}"/>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551200" cy="4977900"/>
          </a:xfrm>
          <a:prstGeom prst="rect">
            <a:avLst/>
          </a:prstGeom>
        </p:spPr>
        <p:txBody>
          <a:bodyPr/>
          <a:lstStyle>
            <a:lvl1pPr>
              <a:spcBef>
                <a:spcPts val="500"/>
              </a:spcBef>
              <a:defRPr/>
            </a:lvl1pPr>
            <a:lvl2pPr marL="645750" indent="-285750">
              <a:spcBef>
                <a:spcPts val="500"/>
              </a:spcBef>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281791" y="1080000"/>
            <a:ext cx="5551200" cy="4977900"/>
          </a:xfrm>
          <a:prstGeom prst="rect">
            <a:avLst/>
          </a:prstGeom>
        </p:spPr>
        <p:txBody>
          <a:bodyPr/>
          <a:lstStyle>
            <a:lvl1pPr>
              <a:spcBef>
                <a:spcPts val="500"/>
              </a:spcBef>
              <a:defRPr>
                <a:solidFill>
                  <a:schemeClr val="tx1"/>
                </a:solidFill>
              </a:defRPr>
            </a:lvl1pPr>
            <a:lvl2pPr marL="645750" indent="-285750">
              <a:spcBef>
                <a:spcPts val="500"/>
              </a:spcBef>
              <a:defRPr lang="en-US" sz="1600" kern="1200" baseline="0" dirty="0">
                <a:solidFill>
                  <a:schemeClr val="tx1"/>
                </a:solidFill>
                <a:latin typeface="+mn-lt"/>
                <a:ea typeface="+mn-ea"/>
                <a:cs typeface="+mn-cs"/>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6" name="Slide Number Placeholder 5">
            <a:extLst>
              <a:ext uri="{FF2B5EF4-FFF2-40B4-BE49-F238E27FC236}">
                <a16:creationId xmlns:a16="http://schemas.microsoft.com/office/drawing/2014/main" id="{F2C6B188-96D9-FF4F-AF9F-68058EF886D2}"/>
              </a:ext>
            </a:extLst>
          </p:cNvPr>
          <p:cNvSpPr>
            <a:spLocks noGrp="1"/>
          </p:cNvSpPr>
          <p:nvPr>
            <p:ph type="sldNum" sz="quarter" idx="10"/>
          </p:nvPr>
        </p:nvSpPr>
        <p:spPr>
          <a:xfrm>
            <a:off x="6262741" y="6227400"/>
            <a:ext cx="1477420" cy="365125"/>
          </a:xfrm>
        </p:spPr>
        <p:txBody>
          <a:bodyPr/>
          <a:lstStyle>
            <a:lvl1pPr algn="l">
              <a:defRPr lang="en-US" sz="800" kern="1200" smtClean="0">
                <a:solidFill>
                  <a:schemeClr val="accent5"/>
                </a:solidFill>
                <a:latin typeface="+mn-lt"/>
                <a:ea typeface="+mn-ea"/>
                <a:cs typeface="+mn-cs"/>
              </a:defRPr>
            </a:lvl1pPr>
          </a:lstStyle>
          <a:p>
            <a:fld id="{9A0F7689-66CB-EC4F-9B5C-9C3D3ED1F24F}" type="slidenum">
              <a:rPr lang="en-US" smtClean="0"/>
              <a:pPr/>
              <a:t>‹#›</a:t>
            </a:fld>
            <a:endParaRPr lang="en-US" dirty="0"/>
          </a:p>
        </p:txBody>
      </p:sp>
      <p:pic>
        <p:nvPicPr>
          <p:cNvPr id="8" name="Picture 7">
            <a:extLst>
              <a:ext uri="{FF2B5EF4-FFF2-40B4-BE49-F238E27FC236}">
                <a16:creationId xmlns:a16="http://schemas.microsoft.com/office/drawing/2014/main" id="{88D84D83-808F-BF49-8BDC-FD5319CE4E5F}"/>
              </a:ext>
            </a:extLst>
          </p:cNvPr>
          <p:cNvPicPr>
            <a:picLocks noChangeAspect="1"/>
          </p:cNvPicPr>
          <p:nvPr userDrawn="1"/>
        </p:nvPicPr>
        <p:blipFill>
          <a:blip r:embed="rId2"/>
          <a:stretch>
            <a:fillRect/>
          </a:stretch>
        </p:blipFill>
        <p:spPr>
          <a:xfrm>
            <a:off x="11432396" y="6229962"/>
            <a:ext cx="391304" cy="360000"/>
          </a:xfrm>
          <a:prstGeom prst="rect">
            <a:avLst/>
          </a:prstGeom>
        </p:spPr>
      </p:pic>
    </p:spTree>
    <p:extLst>
      <p:ext uri="{BB962C8B-B14F-4D97-AF65-F5344CB8AC3E}">
        <p14:creationId xmlns:p14="http://schemas.microsoft.com/office/powerpoint/2010/main" val="300171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tyle 1) Content &amp; Image">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6858000"/>
          </a:xfrm>
          <a:prstGeom prst="rect">
            <a:avLst/>
          </a:prstGeo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373514" cy="4977900"/>
          </a:xfrm>
          <a:prstGeom prst="rect">
            <a:avLst/>
          </a:prstGeom>
        </p:spPr>
        <p:txBody>
          <a:bodyPr/>
          <a:lstStyle>
            <a:lvl1pPr>
              <a:spcBef>
                <a:spcPts val="500"/>
              </a:spcBef>
              <a:defRPr>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Slide Number Placeholder 3">
            <a:extLst>
              <a:ext uri="{FF2B5EF4-FFF2-40B4-BE49-F238E27FC236}">
                <a16:creationId xmlns:a16="http://schemas.microsoft.com/office/drawing/2014/main" id="{3E0B0817-C77F-2948-A459-2A2E30E136C4}"/>
              </a:ext>
            </a:extLst>
          </p:cNvPr>
          <p:cNvSpPr>
            <a:spLocks noGrp="1"/>
          </p:cNvSpPr>
          <p:nvPr>
            <p:ph type="sldNum" sz="quarter" idx="11"/>
          </p:nvPr>
        </p:nvSpPr>
        <p:spPr>
          <a:xfrm>
            <a:off x="3016800" y="6227400"/>
            <a:ext cx="2743200" cy="365125"/>
          </a:xfrm>
        </p:spPr>
        <p:txBody>
          <a:bodyPr/>
          <a:lstStyle>
            <a:lvl1pPr algn="r">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85854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tyle 1) Image &amp; Content">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0" y="0"/>
            <a:ext cx="6082858" cy="6858000"/>
          </a:xfrm>
          <a:prstGeom prst="rect">
            <a:avLst/>
          </a:prstGeo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6451619" y="360000"/>
            <a:ext cx="5362321" cy="360000"/>
          </a:xfrm>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6451620" y="1080000"/>
            <a:ext cx="5374800" cy="4977900"/>
          </a:xfrm>
          <a:prstGeom prst="rect">
            <a:avLst/>
          </a:prstGeom>
        </p:spPr>
        <p:txBody>
          <a:bodyPr/>
          <a:lstStyle>
            <a:lvl1pPr>
              <a:spcBef>
                <a:spcPts val="500"/>
              </a:spcBef>
              <a:defRPr>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Slide Number Placeholder 3">
            <a:extLst>
              <a:ext uri="{FF2B5EF4-FFF2-40B4-BE49-F238E27FC236}">
                <a16:creationId xmlns:a16="http://schemas.microsoft.com/office/drawing/2014/main" id="{3E0B0817-C77F-2948-A459-2A2E30E136C4}"/>
              </a:ext>
            </a:extLst>
          </p:cNvPr>
          <p:cNvSpPr>
            <a:spLocks noGrp="1"/>
          </p:cNvSpPr>
          <p:nvPr>
            <p:ph type="sldNum" sz="quarter" idx="11"/>
          </p:nvPr>
        </p:nvSpPr>
        <p:spPr>
          <a:xfrm>
            <a:off x="6451619" y="6227400"/>
            <a:ext cx="2705521" cy="365125"/>
          </a:xfrm>
        </p:spPr>
        <p:txBody>
          <a:bodyPr lIns="0" tIns="0" rIns="0" bIns="0"/>
          <a:lstStyle>
            <a:lvl1pPr algn="l">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49336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tyle 1) Content &amp; 2 Ima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3429000"/>
          </a:xfrm>
          <a:prstGeom prst="rect">
            <a:avLst/>
          </a:prstGeo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374800" cy="4977900"/>
          </a:xfrm>
          <a:prstGeom prst="rect">
            <a:avLst/>
          </a:prstGeom>
        </p:spPr>
        <p:txBody>
          <a:bodyPr/>
          <a:lstStyle>
            <a:lvl1pPr>
              <a:spcBef>
                <a:spcPts val="500"/>
              </a:spcBef>
              <a:defRPr>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5" name="Picture Placeholder 7">
            <a:extLst>
              <a:ext uri="{FF2B5EF4-FFF2-40B4-BE49-F238E27FC236}">
                <a16:creationId xmlns:a16="http://schemas.microsoft.com/office/drawing/2014/main" id="{4A40A1BD-DDB1-EA42-A68E-8CBAA9AA4EE4}"/>
              </a:ext>
            </a:extLst>
          </p:cNvPr>
          <p:cNvSpPr>
            <a:spLocks noGrp="1"/>
          </p:cNvSpPr>
          <p:nvPr>
            <p:ph type="pic" sz="quarter" idx="11"/>
          </p:nvPr>
        </p:nvSpPr>
        <p:spPr>
          <a:xfrm>
            <a:off x="6095999" y="3429000"/>
            <a:ext cx="6095999" cy="3429000"/>
          </a:xfrm>
          <a:prstGeom prst="rect">
            <a:avLst/>
          </a:prstGeom>
        </p:spPr>
        <p:txBody>
          <a:bodyPr/>
          <a:lstStyle/>
          <a:p>
            <a:r>
              <a:rPr lang="en-US" dirty="0"/>
              <a:t>Click icon to add picture</a:t>
            </a:r>
          </a:p>
        </p:txBody>
      </p:sp>
      <p:sp>
        <p:nvSpPr>
          <p:cNvPr id="4" name="Slide Number Placeholder 3">
            <a:extLst>
              <a:ext uri="{FF2B5EF4-FFF2-40B4-BE49-F238E27FC236}">
                <a16:creationId xmlns:a16="http://schemas.microsoft.com/office/drawing/2014/main" id="{87A5553E-0F7D-7141-9493-504ED8C6AC38}"/>
              </a:ext>
            </a:extLst>
          </p:cNvPr>
          <p:cNvSpPr>
            <a:spLocks noGrp="1"/>
          </p:cNvSpPr>
          <p:nvPr>
            <p:ph type="sldNum" sz="quarter" idx="12"/>
          </p:nvPr>
        </p:nvSpPr>
        <p:spPr>
          <a:xfrm>
            <a:off x="3016800" y="6227400"/>
            <a:ext cx="2743200" cy="365125"/>
          </a:xfrm>
        </p:spPr>
        <p:txBody>
          <a:bodyPr/>
          <a:lstStyle>
            <a:lvl1pPr algn="r">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74246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tyle 1) 3 Text Boxes">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4" y="924405"/>
            <a:ext cx="55512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6275454" y="924405"/>
            <a:ext cx="55512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6275454" y="3617333"/>
            <a:ext cx="55512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7" name="Text Placeholder 6"/>
          <p:cNvSpPr>
            <a:spLocks noGrp="1"/>
          </p:cNvSpPr>
          <p:nvPr>
            <p:ph type="body" sz="quarter" idx="19" hasCustomPrompt="1"/>
          </p:nvPr>
        </p:nvSpPr>
        <p:spPr>
          <a:xfrm>
            <a:off x="360363" y="1073150"/>
            <a:ext cx="5551200" cy="4984744"/>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6" name="Text Placeholder 6"/>
          <p:cNvSpPr>
            <a:spLocks noGrp="1"/>
          </p:cNvSpPr>
          <p:nvPr>
            <p:ph type="body" sz="quarter" idx="23" hasCustomPrompt="1"/>
          </p:nvPr>
        </p:nvSpPr>
        <p:spPr>
          <a:xfrm>
            <a:off x="6273073" y="107314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30" name="Text Placeholder 6"/>
          <p:cNvSpPr>
            <a:spLocks noGrp="1"/>
          </p:cNvSpPr>
          <p:nvPr>
            <p:ph type="body" sz="quarter" idx="25" hasCustomPrompt="1"/>
          </p:nvPr>
        </p:nvSpPr>
        <p:spPr>
          <a:xfrm>
            <a:off x="6273073" y="375553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12" name="Title 1">
            <a:extLst>
              <a:ext uri="{FF2B5EF4-FFF2-40B4-BE49-F238E27FC236}">
                <a16:creationId xmlns:a16="http://schemas.microsoft.com/office/drawing/2014/main" id="{31CA3A0B-A380-4A4B-B7F5-10AB2F37491D}"/>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Tree>
    <p:extLst>
      <p:ext uri="{BB962C8B-B14F-4D97-AF65-F5344CB8AC3E}">
        <p14:creationId xmlns:p14="http://schemas.microsoft.com/office/powerpoint/2010/main" val="71159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tyle 1) 4 Text Boxes">
    <p:bg>
      <p:bgPr>
        <a:solidFill>
          <a:schemeClr val="tx1"/>
        </a:solidFill>
        <a:effectLst/>
      </p:bgPr>
    </p:bg>
    <p:spTree>
      <p:nvGrpSpPr>
        <p:cNvPr id="1" name=""/>
        <p:cNvGrpSpPr/>
        <p:nvPr/>
      </p:nvGrpSpPr>
      <p:grpSpPr>
        <a:xfrm>
          <a:off x="0" y="0"/>
          <a:ext cx="0" cy="0"/>
          <a:chOff x="0" y="0"/>
          <a:chExt cx="0" cy="0"/>
        </a:xfrm>
      </p:grpSpPr>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2" name="Title 1">
            <a:extLst>
              <a:ext uri="{FF2B5EF4-FFF2-40B4-BE49-F238E27FC236}">
                <a16:creationId xmlns:a16="http://schemas.microsoft.com/office/drawing/2014/main" id="{31CA3A0B-A380-4A4B-B7F5-10AB2F37491D}"/>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13" name="Line">
            <a:extLst>
              <a:ext uri="{FF2B5EF4-FFF2-40B4-BE49-F238E27FC236}">
                <a16:creationId xmlns:a16="http://schemas.microsoft.com/office/drawing/2014/main" id="{539E8B18-34DC-4A99-8406-4A0E2FD82861}"/>
              </a:ext>
            </a:extLst>
          </p:cNvPr>
          <p:cNvSpPr/>
          <p:nvPr userDrawn="1"/>
        </p:nvSpPr>
        <p:spPr>
          <a:xfrm>
            <a:off x="6275454" y="924405"/>
            <a:ext cx="55512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4" name="Line">
            <a:extLst>
              <a:ext uri="{FF2B5EF4-FFF2-40B4-BE49-F238E27FC236}">
                <a16:creationId xmlns:a16="http://schemas.microsoft.com/office/drawing/2014/main" id="{9FC97865-5B79-4390-A757-7E6FBA3BFB4E}"/>
              </a:ext>
            </a:extLst>
          </p:cNvPr>
          <p:cNvSpPr/>
          <p:nvPr userDrawn="1"/>
        </p:nvSpPr>
        <p:spPr>
          <a:xfrm>
            <a:off x="6275454" y="3617333"/>
            <a:ext cx="55512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5" name="Text Placeholder 6">
            <a:extLst>
              <a:ext uri="{FF2B5EF4-FFF2-40B4-BE49-F238E27FC236}">
                <a16:creationId xmlns:a16="http://schemas.microsoft.com/office/drawing/2014/main" id="{582BA351-FA77-4504-BE08-75B74F6D0F0F}"/>
              </a:ext>
            </a:extLst>
          </p:cNvPr>
          <p:cNvSpPr>
            <a:spLocks noGrp="1"/>
          </p:cNvSpPr>
          <p:nvPr>
            <p:ph type="body" sz="quarter" idx="23" hasCustomPrompt="1"/>
          </p:nvPr>
        </p:nvSpPr>
        <p:spPr>
          <a:xfrm>
            <a:off x="6273073" y="107314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19" name="Text Placeholder 6">
            <a:extLst>
              <a:ext uri="{FF2B5EF4-FFF2-40B4-BE49-F238E27FC236}">
                <a16:creationId xmlns:a16="http://schemas.microsoft.com/office/drawing/2014/main" id="{0BE2B1C9-65C5-4E91-B13A-112531CF70F6}"/>
              </a:ext>
            </a:extLst>
          </p:cNvPr>
          <p:cNvSpPr>
            <a:spLocks noGrp="1"/>
          </p:cNvSpPr>
          <p:nvPr>
            <p:ph type="body" sz="quarter" idx="25" hasCustomPrompt="1"/>
          </p:nvPr>
        </p:nvSpPr>
        <p:spPr>
          <a:xfrm>
            <a:off x="6273073" y="375553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0" name="Line">
            <a:extLst>
              <a:ext uri="{FF2B5EF4-FFF2-40B4-BE49-F238E27FC236}">
                <a16:creationId xmlns:a16="http://schemas.microsoft.com/office/drawing/2014/main" id="{95F80745-BD24-4FB0-B1CB-1E67AC55CBC8}"/>
              </a:ext>
            </a:extLst>
          </p:cNvPr>
          <p:cNvSpPr/>
          <p:nvPr userDrawn="1"/>
        </p:nvSpPr>
        <p:spPr>
          <a:xfrm>
            <a:off x="361482" y="924405"/>
            <a:ext cx="55512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1" name="Line">
            <a:extLst>
              <a:ext uri="{FF2B5EF4-FFF2-40B4-BE49-F238E27FC236}">
                <a16:creationId xmlns:a16="http://schemas.microsoft.com/office/drawing/2014/main" id="{2E8AE193-3B18-4B0A-9526-53A8AEDFB192}"/>
              </a:ext>
            </a:extLst>
          </p:cNvPr>
          <p:cNvSpPr/>
          <p:nvPr userDrawn="1"/>
        </p:nvSpPr>
        <p:spPr>
          <a:xfrm>
            <a:off x="361482" y="3617333"/>
            <a:ext cx="55512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2" name="Text Placeholder 6">
            <a:extLst>
              <a:ext uri="{FF2B5EF4-FFF2-40B4-BE49-F238E27FC236}">
                <a16:creationId xmlns:a16="http://schemas.microsoft.com/office/drawing/2014/main" id="{024AEC80-4B24-4D59-B8E6-48D27765DCDE}"/>
              </a:ext>
            </a:extLst>
          </p:cNvPr>
          <p:cNvSpPr>
            <a:spLocks noGrp="1"/>
          </p:cNvSpPr>
          <p:nvPr>
            <p:ph type="body" sz="quarter" idx="26" hasCustomPrompt="1"/>
          </p:nvPr>
        </p:nvSpPr>
        <p:spPr>
          <a:xfrm>
            <a:off x="359101" y="107314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3" name="Text Placeholder 6">
            <a:extLst>
              <a:ext uri="{FF2B5EF4-FFF2-40B4-BE49-F238E27FC236}">
                <a16:creationId xmlns:a16="http://schemas.microsoft.com/office/drawing/2014/main" id="{E6403DB5-DAFA-4E56-945E-416FBFD0EA6C}"/>
              </a:ext>
            </a:extLst>
          </p:cNvPr>
          <p:cNvSpPr>
            <a:spLocks noGrp="1"/>
          </p:cNvSpPr>
          <p:nvPr>
            <p:ph type="body" sz="quarter" idx="27" hasCustomPrompt="1"/>
          </p:nvPr>
        </p:nvSpPr>
        <p:spPr>
          <a:xfrm>
            <a:off x="359101" y="375553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6274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Style 1) 2 Column 2 Color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73643D-3316-B64C-BC3C-A80CFD6316A8}"/>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551200" cy="4977900"/>
          </a:xfrm>
          <a:prstGeom prst="rect">
            <a:avLst/>
          </a:prstGeom>
        </p:spPr>
        <p:txBody>
          <a:bodyPr/>
          <a:lstStyle>
            <a:lvl1pPr>
              <a:spcBef>
                <a:spcPts val="500"/>
              </a:spcBef>
              <a:defRPr/>
            </a:lvl1pPr>
            <a:lvl2pPr marL="645750" indent="-285750">
              <a:spcBef>
                <a:spcPts val="500"/>
              </a:spcBef>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281791" y="1080000"/>
            <a:ext cx="5551200" cy="4977900"/>
          </a:xfrm>
          <a:prstGeom prst="rect">
            <a:avLst/>
          </a:prstGeom>
        </p:spPr>
        <p:txBody>
          <a:bodyPr/>
          <a:lstStyle>
            <a:lvl1pPr>
              <a:spcBef>
                <a:spcPts val="500"/>
              </a:spcBef>
              <a:defRPr>
                <a:solidFill>
                  <a:schemeClr val="tx1"/>
                </a:solidFill>
              </a:defRPr>
            </a:lvl1pPr>
            <a:lvl2pPr marL="645750" indent="-285750">
              <a:spcBef>
                <a:spcPts val="500"/>
              </a:spcBef>
              <a:defRPr lang="en-US" sz="1600" kern="1200" baseline="0" dirty="0">
                <a:solidFill>
                  <a:schemeClr val="tx1"/>
                </a:solidFill>
                <a:latin typeface="+mn-lt"/>
                <a:ea typeface="+mn-ea"/>
                <a:cs typeface="+mn-cs"/>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6" name="Slide Number Placeholder 5">
            <a:extLst>
              <a:ext uri="{FF2B5EF4-FFF2-40B4-BE49-F238E27FC236}">
                <a16:creationId xmlns:a16="http://schemas.microsoft.com/office/drawing/2014/main" id="{F2C6B188-96D9-FF4F-AF9F-68058EF886D2}"/>
              </a:ext>
            </a:extLst>
          </p:cNvPr>
          <p:cNvSpPr>
            <a:spLocks noGrp="1"/>
          </p:cNvSpPr>
          <p:nvPr>
            <p:ph type="sldNum" sz="quarter" idx="10"/>
          </p:nvPr>
        </p:nvSpPr>
        <p:spPr>
          <a:xfrm>
            <a:off x="6262741" y="6227400"/>
            <a:ext cx="1477420" cy="365125"/>
          </a:xfrm>
        </p:spPr>
        <p:txBody>
          <a:bodyPr/>
          <a:lstStyle>
            <a:lvl1pPr algn="l">
              <a:defRPr lang="en-US" sz="800" kern="1200" smtClean="0">
                <a:solidFill>
                  <a:schemeClr val="accent5"/>
                </a:solidFill>
                <a:latin typeface="+mn-lt"/>
                <a:ea typeface="+mn-ea"/>
                <a:cs typeface="+mn-cs"/>
              </a:defRPr>
            </a:lvl1pPr>
          </a:lstStyle>
          <a:p>
            <a:fld id="{9A0F7689-66CB-EC4F-9B5C-9C3D3ED1F24F}" type="slidenum">
              <a:rPr lang="en-US" smtClean="0"/>
              <a:pPr/>
              <a:t>‹#›</a:t>
            </a:fld>
            <a:endParaRPr lang="en-US" dirty="0"/>
          </a:p>
        </p:txBody>
      </p:sp>
      <p:pic>
        <p:nvPicPr>
          <p:cNvPr id="8" name="Picture 7">
            <a:extLst>
              <a:ext uri="{FF2B5EF4-FFF2-40B4-BE49-F238E27FC236}">
                <a16:creationId xmlns:a16="http://schemas.microsoft.com/office/drawing/2014/main" id="{88D84D83-808F-BF49-8BDC-FD5319CE4E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2396" y="6229962"/>
            <a:ext cx="391304" cy="360000"/>
          </a:xfrm>
          <a:prstGeom prst="rect">
            <a:avLst/>
          </a:prstGeom>
        </p:spPr>
      </p:pic>
    </p:spTree>
    <p:extLst>
      <p:ext uri="{BB962C8B-B14F-4D97-AF65-F5344CB8AC3E}">
        <p14:creationId xmlns:p14="http://schemas.microsoft.com/office/powerpoint/2010/main" val="147927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tyle 1) 5 Text Boxes">
    <p:bg>
      <p:bgPr>
        <a:solidFill>
          <a:schemeClr val="tx1"/>
        </a:solidFill>
        <a:effectLst/>
      </p:bgPr>
    </p:bg>
    <p:spTree>
      <p:nvGrpSpPr>
        <p:cNvPr id="1" name=""/>
        <p:cNvGrpSpPr/>
        <p:nvPr/>
      </p:nvGrpSpPr>
      <p:grpSpPr>
        <a:xfrm>
          <a:off x="0" y="0"/>
          <a:ext cx="0" cy="0"/>
          <a:chOff x="0" y="0"/>
          <a:chExt cx="0" cy="0"/>
        </a:xfrm>
      </p:grpSpPr>
      <p:sp>
        <p:nvSpPr>
          <p:cNvPr id="14" name="Slide Number Placeholder 4">
            <a:extLst>
              <a:ext uri="{FF2B5EF4-FFF2-40B4-BE49-F238E27FC236}">
                <a16:creationId xmlns:a16="http://schemas.microsoft.com/office/drawing/2014/main" id="{8D8B7016-1B16-9549-AE8A-23FD6A4080ED}"/>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5" name="Title 1">
            <a:extLst>
              <a:ext uri="{FF2B5EF4-FFF2-40B4-BE49-F238E27FC236}">
                <a16:creationId xmlns:a16="http://schemas.microsoft.com/office/drawing/2014/main" id="{30AA9DB3-193B-4AEC-85DB-D801BE417B7F}"/>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16" name="Line">
            <a:extLst>
              <a:ext uri="{FF2B5EF4-FFF2-40B4-BE49-F238E27FC236}">
                <a16:creationId xmlns:a16="http://schemas.microsoft.com/office/drawing/2014/main" id="{C9996C5F-62F8-4F04-A272-AE0183F7CC0A}"/>
              </a:ext>
            </a:extLst>
          </p:cNvPr>
          <p:cNvSpPr/>
          <p:nvPr userDrawn="1"/>
        </p:nvSpPr>
        <p:spPr>
          <a:xfrm>
            <a:off x="4309286" y="924405"/>
            <a:ext cx="75240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7" name="Line">
            <a:extLst>
              <a:ext uri="{FF2B5EF4-FFF2-40B4-BE49-F238E27FC236}">
                <a16:creationId xmlns:a16="http://schemas.microsoft.com/office/drawing/2014/main" id="{90D3AEB3-6B36-4F51-BD36-70DDD3E3301E}"/>
              </a:ext>
            </a:extLst>
          </p:cNvPr>
          <p:cNvSpPr/>
          <p:nvPr userDrawn="1"/>
        </p:nvSpPr>
        <p:spPr>
          <a:xfrm>
            <a:off x="4309286" y="3617333"/>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9" name="Text Placeholder 6">
            <a:extLst>
              <a:ext uri="{FF2B5EF4-FFF2-40B4-BE49-F238E27FC236}">
                <a16:creationId xmlns:a16="http://schemas.microsoft.com/office/drawing/2014/main" id="{2842E002-CC77-403C-BA40-152C2176204B}"/>
              </a:ext>
            </a:extLst>
          </p:cNvPr>
          <p:cNvSpPr>
            <a:spLocks noGrp="1"/>
          </p:cNvSpPr>
          <p:nvPr>
            <p:ph type="body" sz="quarter" idx="23" hasCustomPrompt="1"/>
          </p:nvPr>
        </p:nvSpPr>
        <p:spPr>
          <a:xfrm>
            <a:off x="4306903" y="1073148"/>
            <a:ext cx="75204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0" name="Text Placeholder 6">
            <a:extLst>
              <a:ext uri="{FF2B5EF4-FFF2-40B4-BE49-F238E27FC236}">
                <a16:creationId xmlns:a16="http://schemas.microsoft.com/office/drawing/2014/main" id="{66FB65DB-1267-496A-8039-93B9BFCB719F}"/>
              </a:ext>
            </a:extLst>
          </p:cNvPr>
          <p:cNvSpPr>
            <a:spLocks noGrp="1"/>
          </p:cNvSpPr>
          <p:nvPr>
            <p:ph type="body" sz="quarter" idx="25" hasCustomPrompt="1"/>
          </p:nvPr>
        </p:nvSpPr>
        <p:spPr>
          <a:xfrm>
            <a:off x="4306905"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3" name="Line">
            <a:extLst>
              <a:ext uri="{FF2B5EF4-FFF2-40B4-BE49-F238E27FC236}">
                <a16:creationId xmlns:a16="http://schemas.microsoft.com/office/drawing/2014/main" id="{06D12178-FB58-46A0-AA37-E99F1DCC5FA7}"/>
              </a:ext>
            </a:extLst>
          </p:cNvPr>
          <p:cNvSpPr/>
          <p:nvPr userDrawn="1"/>
        </p:nvSpPr>
        <p:spPr>
          <a:xfrm>
            <a:off x="365239" y="924405"/>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4" name="Line">
            <a:extLst>
              <a:ext uri="{FF2B5EF4-FFF2-40B4-BE49-F238E27FC236}">
                <a16:creationId xmlns:a16="http://schemas.microsoft.com/office/drawing/2014/main" id="{034E45D0-3965-427A-A7C0-259824063457}"/>
              </a:ext>
            </a:extLst>
          </p:cNvPr>
          <p:cNvSpPr/>
          <p:nvPr userDrawn="1"/>
        </p:nvSpPr>
        <p:spPr>
          <a:xfrm>
            <a:off x="365239" y="3617333"/>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8" name="Text Placeholder 6">
            <a:extLst>
              <a:ext uri="{FF2B5EF4-FFF2-40B4-BE49-F238E27FC236}">
                <a16:creationId xmlns:a16="http://schemas.microsoft.com/office/drawing/2014/main" id="{BACF317B-EC16-4CF1-BBAF-B7F5C19340AB}"/>
              </a:ext>
            </a:extLst>
          </p:cNvPr>
          <p:cNvSpPr>
            <a:spLocks noGrp="1"/>
          </p:cNvSpPr>
          <p:nvPr>
            <p:ph type="body" sz="quarter" idx="26" hasCustomPrompt="1"/>
          </p:nvPr>
        </p:nvSpPr>
        <p:spPr>
          <a:xfrm>
            <a:off x="362858" y="107314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9" name="Text Placeholder 6">
            <a:extLst>
              <a:ext uri="{FF2B5EF4-FFF2-40B4-BE49-F238E27FC236}">
                <a16:creationId xmlns:a16="http://schemas.microsoft.com/office/drawing/2014/main" id="{D378EDD0-A0D3-47A2-B6DC-0CEC36799299}"/>
              </a:ext>
            </a:extLst>
          </p:cNvPr>
          <p:cNvSpPr>
            <a:spLocks noGrp="1"/>
          </p:cNvSpPr>
          <p:nvPr>
            <p:ph type="body" sz="quarter" idx="27" hasCustomPrompt="1"/>
          </p:nvPr>
        </p:nvSpPr>
        <p:spPr>
          <a:xfrm>
            <a:off x="362858"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31" name="Line">
            <a:extLst>
              <a:ext uri="{FF2B5EF4-FFF2-40B4-BE49-F238E27FC236}">
                <a16:creationId xmlns:a16="http://schemas.microsoft.com/office/drawing/2014/main" id="{551C3C90-2050-43B3-A9F8-D7D07D33A196}"/>
              </a:ext>
            </a:extLst>
          </p:cNvPr>
          <p:cNvSpPr/>
          <p:nvPr userDrawn="1"/>
        </p:nvSpPr>
        <p:spPr>
          <a:xfrm>
            <a:off x="8253334" y="3617333"/>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3" name="Text Placeholder 6">
            <a:extLst>
              <a:ext uri="{FF2B5EF4-FFF2-40B4-BE49-F238E27FC236}">
                <a16:creationId xmlns:a16="http://schemas.microsoft.com/office/drawing/2014/main" id="{7AD9D43F-F6B2-4509-B975-1D44F5138E22}"/>
              </a:ext>
            </a:extLst>
          </p:cNvPr>
          <p:cNvSpPr>
            <a:spLocks noGrp="1"/>
          </p:cNvSpPr>
          <p:nvPr>
            <p:ph type="body" sz="quarter" idx="29" hasCustomPrompt="1"/>
          </p:nvPr>
        </p:nvSpPr>
        <p:spPr>
          <a:xfrm>
            <a:off x="8250953"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95766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tyle 1) 6 Text Boxes">
    <p:bg>
      <p:bgPr>
        <a:solidFill>
          <a:schemeClr val="tx1"/>
        </a:solidFill>
        <a:effectLst/>
      </p:bgPr>
    </p:bg>
    <p:spTree>
      <p:nvGrpSpPr>
        <p:cNvPr id="1" name=""/>
        <p:cNvGrpSpPr/>
        <p:nvPr/>
      </p:nvGrpSpPr>
      <p:grpSpPr>
        <a:xfrm>
          <a:off x="0" y="0"/>
          <a:ext cx="0" cy="0"/>
          <a:chOff x="0" y="0"/>
          <a:chExt cx="0" cy="0"/>
        </a:xfrm>
      </p:grpSpPr>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24" name="Title 1">
            <a:extLst>
              <a:ext uri="{FF2B5EF4-FFF2-40B4-BE49-F238E27FC236}">
                <a16:creationId xmlns:a16="http://schemas.microsoft.com/office/drawing/2014/main" id="{144BD586-9AE6-429D-8003-07F8D8BD05D5}"/>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25" name="Line">
            <a:extLst>
              <a:ext uri="{FF2B5EF4-FFF2-40B4-BE49-F238E27FC236}">
                <a16:creationId xmlns:a16="http://schemas.microsoft.com/office/drawing/2014/main" id="{E11733E8-9550-49D3-956D-4897A042A096}"/>
              </a:ext>
            </a:extLst>
          </p:cNvPr>
          <p:cNvSpPr/>
          <p:nvPr userDrawn="1"/>
        </p:nvSpPr>
        <p:spPr>
          <a:xfrm>
            <a:off x="4309286" y="924405"/>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6" name="Line">
            <a:extLst>
              <a:ext uri="{FF2B5EF4-FFF2-40B4-BE49-F238E27FC236}">
                <a16:creationId xmlns:a16="http://schemas.microsoft.com/office/drawing/2014/main" id="{C2CD5FCF-29FB-4E9B-9322-C0AB4B46B2F8}"/>
              </a:ext>
            </a:extLst>
          </p:cNvPr>
          <p:cNvSpPr/>
          <p:nvPr userDrawn="1"/>
        </p:nvSpPr>
        <p:spPr>
          <a:xfrm>
            <a:off x="4309286" y="3617333"/>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7" name="Text Placeholder 6">
            <a:extLst>
              <a:ext uri="{FF2B5EF4-FFF2-40B4-BE49-F238E27FC236}">
                <a16:creationId xmlns:a16="http://schemas.microsoft.com/office/drawing/2014/main" id="{13552439-84C1-47E6-9B27-5101B4D8F040}"/>
              </a:ext>
            </a:extLst>
          </p:cNvPr>
          <p:cNvSpPr>
            <a:spLocks noGrp="1"/>
          </p:cNvSpPr>
          <p:nvPr>
            <p:ph type="body" sz="quarter" idx="23" hasCustomPrompt="1"/>
          </p:nvPr>
        </p:nvSpPr>
        <p:spPr>
          <a:xfrm>
            <a:off x="4306905" y="107314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8" name="Text Placeholder 6">
            <a:extLst>
              <a:ext uri="{FF2B5EF4-FFF2-40B4-BE49-F238E27FC236}">
                <a16:creationId xmlns:a16="http://schemas.microsoft.com/office/drawing/2014/main" id="{B366ACEC-35A3-4BC4-ACEC-0BB5188618C4}"/>
              </a:ext>
            </a:extLst>
          </p:cNvPr>
          <p:cNvSpPr>
            <a:spLocks noGrp="1"/>
          </p:cNvSpPr>
          <p:nvPr>
            <p:ph type="body" sz="quarter" idx="25" hasCustomPrompt="1"/>
          </p:nvPr>
        </p:nvSpPr>
        <p:spPr>
          <a:xfrm>
            <a:off x="4306905"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9" name="Line">
            <a:extLst>
              <a:ext uri="{FF2B5EF4-FFF2-40B4-BE49-F238E27FC236}">
                <a16:creationId xmlns:a16="http://schemas.microsoft.com/office/drawing/2014/main" id="{8EB8DFEB-B82D-4EA5-8799-05E3B6D80077}"/>
              </a:ext>
            </a:extLst>
          </p:cNvPr>
          <p:cNvSpPr/>
          <p:nvPr userDrawn="1"/>
        </p:nvSpPr>
        <p:spPr>
          <a:xfrm>
            <a:off x="365239" y="924405"/>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0" name="Line">
            <a:extLst>
              <a:ext uri="{FF2B5EF4-FFF2-40B4-BE49-F238E27FC236}">
                <a16:creationId xmlns:a16="http://schemas.microsoft.com/office/drawing/2014/main" id="{4B9F3939-FE79-44A2-9DF9-94D0B34B4661}"/>
              </a:ext>
            </a:extLst>
          </p:cNvPr>
          <p:cNvSpPr/>
          <p:nvPr userDrawn="1"/>
        </p:nvSpPr>
        <p:spPr>
          <a:xfrm>
            <a:off x="365239" y="3617333"/>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1" name="Text Placeholder 6">
            <a:extLst>
              <a:ext uri="{FF2B5EF4-FFF2-40B4-BE49-F238E27FC236}">
                <a16:creationId xmlns:a16="http://schemas.microsoft.com/office/drawing/2014/main" id="{1A5E0F0E-A144-40AA-9C44-C148F25A0BD4}"/>
              </a:ext>
            </a:extLst>
          </p:cNvPr>
          <p:cNvSpPr>
            <a:spLocks noGrp="1"/>
          </p:cNvSpPr>
          <p:nvPr>
            <p:ph type="body" sz="quarter" idx="26" hasCustomPrompt="1"/>
          </p:nvPr>
        </p:nvSpPr>
        <p:spPr>
          <a:xfrm>
            <a:off x="362858" y="107314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32" name="Text Placeholder 6">
            <a:extLst>
              <a:ext uri="{FF2B5EF4-FFF2-40B4-BE49-F238E27FC236}">
                <a16:creationId xmlns:a16="http://schemas.microsoft.com/office/drawing/2014/main" id="{6050DB9A-DC06-4B5F-8C46-5AD68B7DB557}"/>
              </a:ext>
            </a:extLst>
          </p:cNvPr>
          <p:cNvSpPr>
            <a:spLocks noGrp="1"/>
          </p:cNvSpPr>
          <p:nvPr>
            <p:ph type="body" sz="quarter" idx="27" hasCustomPrompt="1"/>
          </p:nvPr>
        </p:nvSpPr>
        <p:spPr>
          <a:xfrm>
            <a:off x="362858"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33" name="Line">
            <a:extLst>
              <a:ext uri="{FF2B5EF4-FFF2-40B4-BE49-F238E27FC236}">
                <a16:creationId xmlns:a16="http://schemas.microsoft.com/office/drawing/2014/main" id="{62F583FC-F31C-4A03-9A9B-88D737274E5C}"/>
              </a:ext>
            </a:extLst>
          </p:cNvPr>
          <p:cNvSpPr/>
          <p:nvPr userDrawn="1"/>
        </p:nvSpPr>
        <p:spPr>
          <a:xfrm>
            <a:off x="8253334" y="924405"/>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4" name="Line">
            <a:extLst>
              <a:ext uri="{FF2B5EF4-FFF2-40B4-BE49-F238E27FC236}">
                <a16:creationId xmlns:a16="http://schemas.microsoft.com/office/drawing/2014/main" id="{084EFBC2-CABA-4A58-B922-4A552A88B8C3}"/>
              </a:ext>
            </a:extLst>
          </p:cNvPr>
          <p:cNvSpPr/>
          <p:nvPr userDrawn="1"/>
        </p:nvSpPr>
        <p:spPr>
          <a:xfrm>
            <a:off x="8253334" y="3617333"/>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5" name="Text Placeholder 6">
            <a:extLst>
              <a:ext uri="{FF2B5EF4-FFF2-40B4-BE49-F238E27FC236}">
                <a16:creationId xmlns:a16="http://schemas.microsoft.com/office/drawing/2014/main" id="{FFB47E0B-DCA1-4DBB-B24F-5466D2021269}"/>
              </a:ext>
            </a:extLst>
          </p:cNvPr>
          <p:cNvSpPr>
            <a:spLocks noGrp="1"/>
          </p:cNvSpPr>
          <p:nvPr>
            <p:ph type="body" sz="quarter" idx="28" hasCustomPrompt="1"/>
          </p:nvPr>
        </p:nvSpPr>
        <p:spPr>
          <a:xfrm>
            <a:off x="8250953" y="107314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36" name="Text Placeholder 6">
            <a:extLst>
              <a:ext uri="{FF2B5EF4-FFF2-40B4-BE49-F238E27FC236}">
                <a16:creationId xmlns:a16="http://schemas.microsoft.com/office/drawing/2014/main" id="{DBA46AC9-2063-4CB6-895F-AA0EBD11A72E}"/>
              </a:ext>
            </a:extLst>
          </p:cNvPr>
          <p:cNvSpPr>
            <a:spLocks noGrp="1"/>
          </p:cNvSpPr>
          <p:nvPr>
            <p:ph type="body" sz="quarter" idx="29" hasCustomPrompt="1"/>
          </p:nvPr>
        </p:nvSpPr>
        <p:spPr>
          <a:xfrm>
            <a:off x="8250953"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31365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tyle 1) 2 Feature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6612002" y="3429000"/>
            <a:ext cx="4320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6612002" y="4040438"/>
            <a:ext cx="43200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8052002" y="1800000"/>
            <a:ext cx="1440000" cy="1440000"/>
          </a:xfrm>
          <a:prstGeom prst="rect">
            <a:avLst/>
          </a:prstGeom>
        </p:spPr>
        <p:txBody>
          <a:bodyPr/>
          <a:lstStyle/>
          <a:p>
            <a:r>
              <a:rPr lang="en-US" dirty="0"/>
              <a:t>Click icon to add picture</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1260000" y="3429000"/>
            <a:ext cx="4320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1260000" y="4040438"/>
            <a:ext cx="43200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2705533" y="1800000"/>
            <a:ext cx="1440000" cy="1440000"/>
          </a:xfrm>
          <a:prstGeom prst="rect">
            <a:avLst/>
          </a:prstGeo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3CBCF271-210A-1649-8D92-3CFE6F776EDD}"/>
              </a:ext>
            </a:extLst>
          </p:cNvPr>
          <p:cNvSpPr>
            <a:spLocks noGrp="1"/>
          </p:cNvSpPr>
          <p:nvPr>
            <p:ph type="sldNum" sz="quarter" idx="17"/>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00290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tyle 1) 3 Feature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4304223" y="3429000"/>
            <a:ext cx="35748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4304223" y="4040438"/>
            <a:ext cx="35748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5371623" y="1800000"/>
            <a:ext cx="1440000" cy="1440000"/>
          </a:xfrm>
          <a:prstGeom prst="rect">
            <a:avLst/>
          </a:prstGeom>
        </p:spPr>
        <p:txBody>
          <a:bodyPr/>
          <a:lstStyle/>
          <a:p>
            <a:r>
              <a:rPr lang="en-US" dirty="0"/>
              <a:t>Click icon to add picture</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29000"/>
            <a:ext cx="35748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0438"/>
            <a:ext cx="35748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1427400" y="1800000"/>
            <a:ext cx="1440000" cy="1440000"/>
          </a:xfrm>
          <a:prstGeom prst="rect">
            <a:avLst/>
          </a:prstGeom>
        </p:spPr>
        <p:txBody>
          <a:bodyPr/>
          <a:lstStyle/>
          <a:p>
            <a:r>
              <a:rPr lang="en-US" dirty="0"/>
              <a:t>Click icon to add picture</a:t>
            </a:r>
          </a:p>
        </p:txBody>
      </p:sp>
      <p:sp>
        <p:nvSpPr>
          <p:cNvPr id="14" name="Content Placeholder 2">
            <a:extLst>
              <a:ext uri="{FF2B5EF4-FFF2-40B4-BE49-F238E27FC236}">
                <a16:creationId xmlns:a16="http://schemas.microsoft.com/office/drawing/2014/main" id="{812F093D-0114-1B40-A555-E61229481539}"/>
              </a:ext>
            </a:extLst>
          </p:cNvPr>
          <p:cNvSpPr>
            <a:spLocks noGrp="1"/>
          </p:cNvSpPr>
          <p:nvPr>
            <p:ph sz="half" idx="17" hasCustomPrompt="1"/>
          </p:nvPr>
        </p:nvSpPr>
        <p:spPr>
          <a:xfrm>
            <a:off x="8248445" y="3429000"/>
            <a:ext cx="35748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15" name="Content Placeholder 2">
            <a:extLst>
              <a:ext uri="{FF2B5EF4-FFF2-40B4-BE49-F238E27FC236}">
                <a16:creationId xmlns:a16="http://schemas.microsoft.com/office/drawing/2014/main" id="{5B307D3E-F862-E445-A818-E6B8B1537F35}"/>
              </a:ext>
            </a:extLst>
          </p:cNvPr>
          <p:cNvSpPr>
            <a:spLocks noGrp="1"/>
          </p:cNvSpPr>
          <p:nvPr>
            <p:ph sz="half" idx="18" hasCustomPrompt="1"/>
          </p:nvPr>
        </p:nvSpPr>
        <p:spPr>
          <a:xfrm>
            <a:off x="8248445" y="4040438"/>
            <a:ext cx="35748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6" name="Picture Placeholder 9">
            <a:extLst>
              <a:ext uri="{FF2B5EF4-FFF2-40B4-BE49-F238E27FC236}">
                <a16:creationId xmlns:a16="http://schemas.microsoft.com/office/drawing/2014/main" id="{A4C23BE8-B71F-6A47-B4AE-F1E494DBB71D}"/>
              </a:ext>
            </a:extLst>
          </p:cNvPr>
          <p:cNvSpPr>
            <a:spLocks noGrp="1"/>
          </p:cNvSpPr>
          <p:nvPr>
            <p:ph type="pic" sz="quarter" idx="19"/>
          </p:nvPr>
        </p:nvSpPr>
        <p:spPr>
          <a:xfrm>
            <a:off x="9315845" y="1800000"/>
            <a:ext cx="1440000" cy="1440000"/>
          </a:xfrm>
          <a:prstGeom prst="rect">
            <a:avLst/>
          </a:prstGeo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EF96D598-09E7-414D-BD94-097D6FE58BEC}"/>
              </a:ext>
            </a:extLst>
          </p:cNvPr>
          <p:cNvSpPr>
            <a:spLocks noGrp="1"/>
          </p:cNvSpPr>
          <p:nvPr>
            <p:ph type="sldNum" sz="quarter" idx="20"/>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76524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tyle 1) 4 Feature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30420"/>
            <a:ext cx="2592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1858"/>
            <a:ext cx="2592000" cy="201604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936000" y="1800000"/>
            <a:ext cx="1440000" cy="1440000"/>
          </a:xfrm>
          <a:prstGeom prst="rect">
            <a:avLst/>
          </a:prstGeom>
        </p:spPr>
        <p:txBody>
          <a:bodyPr/>
          <a:lstStyle/>
          <a:p>
            <a:r>
              <a:rPr lang="en-US" dirty="0"/>
              <a:t>Click icon to add picture</a:t>
            </a:r>
          </a:p>
        </p:txBody>
      </p:sp>
      <p:sp>
        <p:nvSpPr>
          <p:cNvPr id="17" name="Content Placeholder 2">
            <a:extLst>
              <a:ext uri="{FF2B5EF4-FFF2-40B4-BE49-F238E27FC236}">
                <a16:creationId xmlns:a16="http://schemas.microsoft.com/office/drawing/2014/main" id="{69E00F8D-85C1-1840-8752-47A8B60D31E1}"/>
              </a:ext>
            </a:extLst>
          </p:cNvPr>
          <p:cNvSpPr>
            <a:spLocks noGrp="1"/>
          </p:cNvSpPr>
          <p:nvPr>
            <p:ph sz="half" idx="17" hasCustomPrompt="1"/>
          </p:nvPr>
        </p:nvSpPr>
        <p:spPr>
          <a:xfrm>
            <a:off x="9229901" y="3429000"/>
            <a:ext cx="2592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18" name="Content Placeholder 2">
            <a:extLst>
              <a:ext uri="{FF2B5EF4-FFF2-40B4-BE49-F238E27FC236}">
                <a16:creationId xmlns:a16="http://schemas.microsoft.com/office/drawing/2014/main" id="{FF5D9CBE-4AEA-C743-94CE-1E813C93730D}"/>
              </a:ext>
            </a:extLst>
          </p:cNvPr>
          <p:cNvSpPr>
            <a:spLocks noGrp="1"/>
          </p:cNvSpPr>
          <p:nvPr>
            <p:ph sz="half" idx="18" hasCustomPrompt="1"/>
          </p:nvPr>
        </p:nvSpPr>
        <p:spPr>
          <a:xfrm>
            <a:off x="9229901" y="4040438"/>
            <a:ext cx="2592000" cy="201604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9" name="Picture Placeholder 9">
            <a:extLst>
              <a:ext uri="{FF2B5EF4-FFF2-40B4-BE49-F238E27FC236}">
                <a16:creationId xmlns:a16="http://schemas.microsoft.com/office/drawing/2014/main" id="{9C47317C-25E2-074D-9F50-5CA73A67BB21}"/>
              </a:ext>
            </a:extLst>
          </p:cNvPr>
          <p:cNvSpPr>
            <a:spLocks noGrp="1"/>
          </p:cNvSpPr>
          <p:nvPr>
            <p:ph type="pic" sz="quarter" idx="19"/>
          </p:nvPr>
        </p:nvSpPr>
        <p:spPr>
          <a:xfrm>
            <a:off x="9805901" y="1800000"/>
            <a:ext cx="1440000" cy="1440000"/>
          </a:xfrm>
          <a:prstGeom prst="rect">
            <a:avLst/>
          </a:prstGeom>
        </p:spPr>
        <p:txBody>
          <a:bodyPr/>
          <a:lstStyle/>
          <a:p>
            <a:r>
              <a:rPr lang="en-US" dirty="0"/>
              <a:t>Click icon to add picture</a:t>
            </a:r>
          </a:p>
        </p:txBody>
      </p:sp>
      <p:sp>
        <p:nvSpPr>
          <p:cNvPr id="20" name="Content Placeholder 2">
            <a:extLst>
              <a:ext uri="{FF2B5EF4-FFF2-40B4-BE49-F238E27FC236}">
                <a16:creationId xmlns:a16="http://schemas.microsoft.com/office/drawing/2014/main" id="{8907E2C0-3E03-1745-AA6D-BEEBA9234F73}"/>
              </a:ext>
            </a:extLst>
          </p:cNvPr>
          <p:cNvSpPr>
            <a:spLocks noGrp="1"/>
          </p:cNvSpPr>
          <p:nvPr>
            <p:ph sz="half" idx="20" hasCustomPrompt="1"/>
          </p:nvPr>
        </p:nvSpPr>
        <p:spPr>
          <a:xfrm>
            <a:off x="3316634" y="3429000"/>
            <a:ext cx="2592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21" name="Content Placeholder 2">
            <a:extLst>
              <a:ext uri="{FF2B5EF4-FFF2-40B4-BE49-F238E27FC236}">
                <a16:creationId xmlns:a16="http://schemas.microsoft.com/office/drawing/2014/main" id="{3FBDE84B-AB5D-5F48-BC67-32C65E5D255C}"/>
              </a:ext>
            </a:extLst>
          </p:cNvPr>
          <p:cNvSpPr>
            <a:spLocks noGrp="1"/>
          </p:cNvSpPr>
          <p:nvPr>
            <p:ph sz="half" idx="21" hasCustomPrompt="1"/>
          </p:nvPr>
        </p:nvSpPr>
        <p:spPr>
          <a:xfrm>
            <a:off x="3316634" y="4040438"/>
            <a:ext cx="2592000" cy="201604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22" name="Picture Placeholder 9">
            <a:extLst>
              <a:ext uri="{FF2B5EF4-FFF2-40B4-BE49-F238E27FC236}">
                <a16:creationId xmlns:a16="http://schemas.microsoft.com/office/drawing/2014/main" id="{7FA7E87E-7496-5F4B-BF76-495359E53DC3}"/>
              </a:ext>
            </a:extLst>
          </p:cNvPr>
          <p:cNvSpPr>
            <a:spLocks noGrp="1"/>
          </p:cNvSpPr>
          <p:nvPr>
            <p:ph type="pic" sz="quarter" idx="22"/>
          </p:nvPr>
        </p:nvSpPr>
        <p:spPr>
          <a:xfrm>
            <a:off x="3892634" y="1800000"/>
            <a:ext cx="1440000" cy="1440000"/>
          </a:xfrm>
          <a:prstGeom prst="rect">
            <a:avLst/>
          </a:prstGeom>
        </p:spPr>
        <p:txBody>
          <a:bodyPr/>
          <a:lstStyle/>
          <a:p>
            <a:r>
              <a:rPr lang="en-US" dirty="0"/>
              <a:t>Click icon to add picture</a:t>
            </a:r>
          </a:p>
        </p:txBody>
      </p:sp>
      <p:sp>
        <p:nvSpPr>
          <p:cNvPr id="23" name="Content Placeholder 2">
            <a:extLst>
              <a:ext uri="{FF2B5EF4-FFF2-40B4-BE49-F238E27FC236}">
                <a16:creationId xmlns:a16="http://schemas.microsoft.com/office/drawing/2014/main" id="{6E36CE0B-10D8-3547-8BD2-7BC4914C7953}"/>
              </a:ext>
            </a:extLst>
          </p:cNvPr>
          <p:cNvSpPr>
            <a:spLocks noGrp="1"/>
          </p:cNvSpPr>
          <p:nvPr>
            <p:ph sz="half" idx="23" hasCustomPrompt="1"/>
          </p:nvPr>
        </p:nvSpPr>
        <p:spPr>
          <a:xfrm>
            <a:off x="6273268" y="3429000"/>
            <a:ext cx="2592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24" name="Content Placeholder 2">
            <a:extLst>
              <a:ext uri="{FF2B5EF4-FFF2-40B4-BE49-F238E27FC236}">
                <a16:creationId xmlns:a16="http://schemas.microsoft.com/office/drawing/2014/main" id="{8A029C00-EFA4-5D44-85AD-B54545185748}"/>
              </a:ext>
            </a:extLst>
          </p:cNvPr>
          <p:cNvSpPr>
            <a:spLocks noGrp="1"/>
          </p:cNvSpPr>
          <p:nvPr>
            <p:ph sz="half" idx="24" hasCustomPrompt="1"/>
          </p:nvPr>
        </p:nvSpPr>
        <p:spPr>
          <a:xfrm>
            <a:off x="6273268" y="4040438"/>
            <a:ext cx="2592000" cy="201604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25" name="Picture Placeholder 9">
            <a:extLst>
              <a:ext uri="{FF2B5EF4-FFF2-40B4-BE49-F238E27FC236}">
                <a16:creationId xmlns:a16="http://schemas.microsoft.com/office/drawing/2014/main" id="{A643B449-D2DF-5446-A824-A8AFD30AC749}"/>
              </a:ext>
            </a:extLst>
          </p:cNvPr>
          <p:cNvSpPr>
            <a:spLocks noGrp="1"/>
          </p:cNvSpPr>
          <p:nvPr>
            <p:ph type="pic" sz="quarter" idx="25"/>
          </p:nvPr>
        </p:nvSpPr>
        <p:spPr>
          <a:xfrm>
            <a:off x="6849268" y="1800000"/>
            <a:ext cx="1440000" cy="1440000"/>
          </a:xfrm>
          <a:prstGeom prst="rect">
            <a:avLst/>
          </a:prstGeo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BA24219F-ADAE-5C4E-A068-05D188E65890}"/>
              </a:ext>
            </a:extLst>
          </p:cNvPr>
          <p:cNvSpPr>
            <a:spLocks noGrp="1"/>
          </p:cNvSpPr>
          <p:nvPr>
            <p:ph type="sldNum" sz="quarter" idx="26"/>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407910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Style 1) 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1119D-145C-FC40-BAD3-A9EED90FCAEE}"/>
              </a:ext>
            </a:extLst>
          </p:cNvPr>
          <p:cNvSpPr>
            <a:spLocks noGrp="1"/>
          </p:cNvSpPr>
          <p:nvPr>
            <p:ph type="title" hasCustomPrompt="1"/>
          </p:nvPr>
        </p:nvSpPr>
        <p:spPr/>
        <p:txBody>
          <a:bodyPr/>
          <a:lstStyle>
            <a:lvl1pPr>
              <a:defRPr>
                <a:solidFill>
                  <a:schemeClr val="bg1"/>
                </a:solidFill>
              </a:defRPr>
            </a:lvl1pPr>
          </a:lstStyle>
          <a:p>
            <a:r>
              <a:rPr lang="en-US" dirty="0"/>
              <a:t>Slide title (keep it short)</a:t>
            </a:r>
          </a:p>
        </p:txBody>
      </p:sp>
      <p:sp>
        <p:nvSpPr>
          <p:cNvPr id="3" name="Slide Number Placeholder 2">
            <a:extLst>
              <a:ext uri="{FF2B5EF4-FFF2-40B4-BE49-F238E27FC236}">
                <a16:creationId xmlns:a16="http://schemas.microsoft.com/office/drawing/2014/main" id="{72C506EC-58FC-B84D-BE01-77BF62B7997E}"/>
              </a:ext>
            </a:extLst>
          </p:cNvPr>
          <p:cNvSpPr>
            <a:spLocks noGrp="1"/>
          </p:cNvSpPr>
          <p:nvPr>
            <p:ph type="sldNum" sz="quarter" idx="10"/>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04677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tyle 1) 4 Columns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
        <p:nvSpPr>
          <p:cNvPr id="5" name="Slide Number Placeholder 4">
            <a:extLst>
              <a:ext uri="{FF2B5EF4-FFF2-40B4-BE49-F238E27FC236}">
                <a16:creationId xmlns:a16="http://schemas.microsoft.com/office/drawing/2014/main" id="{974964DA-2728-F741-B9FC-AA7A74E3F0E9}"/>
              </a:ext>
            </a:extLst>
          </p:cNvPr>
          <p:cNvSpPr>
            <a:spLocks noGrp="1"/>
          </p:cNvSpPr>
          <p:nvPr>
            <p:ph type="sldNum" sz="quarter" idx="13"/>
          </p:nvPr>
        </p:nvSpPr>
        <p:spPr/>
        <p:txBody>
          <a:bodyPr/>
          <a:lstStyle/>
          <a:p>
            <a:fld id="{9A0F7689-66CB-EC4F-9B5C-9C3D3ED1F24F}" type="slidenum">
              <a:rPr lang="en-US" smtClean="0"/>
              <a:pPr/>
              <a:t>‹#›</a:t>
            </a:fld>
            <a:endParaRPr lang="en-US" dirty="0"/>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60000" y="1080000"/>
            <a:ext cx="2818800" cy="3694176"/>
          </a:xfrm>
          <a:prstGeom prst="rect">
            <a:avLst/>
          </a:prstGeom>
        </p:spPr>
        <p:txBody>
          <a:bodyPr/>
          <a:lstStyle/>
          <a:p>
            <a:r>
              <a:rPr lang="en-US" dirty="0"/>
              <a:t>Click icon to add picture</a:t>
            </a:r>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61051" y="4767326"/>
            <a:ext cx="2818800"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3243248" y="1080000"/>
            <a:ext cx="2818800" cy="3694176"/>
          </a:xfrm>
          <a:prstGeom prst="rect">
            <a:avLst/>
          </a:prstGeom>
        </p:spPr>
        <p:txBody>
          <a:bodyPr/>
          <a:lstStyle/>
          <a:p>
            <a:r>
              <a:rPr lang="en-US" dirty="0"/>
              <a:t>Click icon to add picture</a:t>
            </a:r>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3243314" y="4767326"/>
            <a:ext cx="2818800"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6126496" y="1080000"/>
            <a:ext cx="2818800" cy="3694176"/>
          </a:xfrm>
          <a:prstGeom prst="rect">
            <a:avLst/>
          </a:prstGeom>
        </p:spPr>
        <p:txBody>
          <a:bodyPr/>
          <a:lstStyle/>
          <a:p>
            <a:r>
              <a:rPr lang="en-US" dirty="0"/>
              <a:t>Click icon to add picture</a:t>
            </a:r>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6125577" y="4767326"/>
            <a:ext cx="2818800"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9009745" y="1080000"/>
            <a:ext cx="2818800" cy="3694176"/>
          </a:xfrm>
          <a:prstGeom prst="rect">
            <a:avLst/>
          </a:prstGeom>
        </p:spPr>
        <p:txBody>
          <a:bodyPr/>
          <a:lstStyle/>
          <a:p>
            <a:r>
              <a:rPr lang="en-US" dirty="0"/>
              <a:t>Click icon to add picture</a:t>
            </a:r>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9007840" y="4767326"/>
            <a:ext cx="2818800"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Tree>
    <p:extLst>
      <p:ext uri="{BB962C8B-B14F-4D97-AF65-F5344CB8AC3E}">
        <p14:creationId xmlns:p14="http://schemas.microsoft.com/office/powerpoint/2010/main" val="349313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tyle 1) 5 Columns Image &amp;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5" name="Slide Number Placeholder 4">
            <a:extLst>
              <a:ext uri="{FF2B5EF4-FFF2-40B4-BE49-F238E27FC236}">
                <a16:creationId xmlns:a16="http://schemas.microsoft.com/office/drawing/2014/main" id="{974964DA-2728-F741-B9FC-AA7A74E3F0E9}"/>
              </a:ext>
            </a:extLst>
          </p:cNvPr>
          <p:cNvSpPr>
            <a:spLocks noGrp="1"/>
          </p:cNvSpPr>
          <p:nvPr>
            <p:ph type="sldNum" sz="quarter" idx="13"/>
          </p:nvPr>
        </p:nvSpPr>
        <p:spPr/>
        <p:txBody>
          <a:bodyPr/>
          <a:lstStyle/>
          <a:p>
            <a:fld id="{9A0F7689-66CB-EC4F-9B5C-9C3D3ED1F24F}" type="slidenum">
              <a:rPr lang="en-US" smtClean="0"/>
              <a:pPr/>
              <a:t>‹#›</a:t>
            </a:fld>
            <a:endParaRPr lang="en-US" dirty="0"/>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60000" y="1080000"/>
            <a:ext cx="2249424" cy="3694176"/>
          </a:xfrm>
          <a:prstGeom prst="rect">
            <a:avLst/>
          </a:prstGeom>
        </p:spPr>
        <p:txBody>
          <a:bodyPr/>
          <a:lstStyle/>
          <a:p>
            <a:r>
              <a:rPr lang="en-US" dirty="0"/>
              <a:t>Click icon to add picture</a:t>
            </a:r>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52425"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2664150" y="1080000"/>
            <a:ext cx="2249424" cy="3694176"/>
          </a:xfrm>
          <a:prstGeom prst="rect">
            <a:avLst/>
          </a:prstGeom>
        </p:spPr>
        <p:txBody>
          <a:bodyPr/>
          <a:lstStyle/>
          <a:p>
            <a:r>
              <a:rPr lang="en-US" dirty="0"/>
              <a:t>Click icon to add picture</a:t>
            </a:r>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2659580"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4968300" y="1080000"/>
            <a:ext cx="2249424" cy="3694176"/>
          </a:xfrm>
          <a:prstGeom prst="rect">
            <a:avLst/>
          </a:prstGeom>
        </p:spPr>
        <p:txBody>
          <a:bodyPr/>
          <a:lstStyle/>
          <a:p>
            <a:r>
              <a:rPr lang="en-US" dirty="0"/>
              <a:t>Click icon to add picture</a:t>
            </a:r>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4966735"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7272450" y="1080000"/>
            <a:ext cx="2249424" cy="3694176"/>
          </a:xfrm>
          <a:prstGeom prst="rect">
            <a:avLst/>
          </a:prstGeom>
        </p:spPr>
        <p:txBody>
          <a:bodyPr/>
          <a:lstStyle/>
          <a:p>
            <a:r>
              <a:rPr lang="en-US" dirty="0"/>
              <a:t>Click icon to add picture</a:t>
            </a:r>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7273890"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24" name="Picture Placeholder 12">
            <a:extLst>
              <a:ext uri="{FF2B5EF4-FFF2-40B4-BE49-F238E27FC236}">
                <a16:creationId xmlns:a16="http://schemas.microsoft.com/office/drawing/2014/main" id="{16F95BBE-C436-460E-BA2A-01762411650B}"/>
              </a:ext>
            </a:extLst>
          </p:cNvPr>
          <p:cNvSpPr>
            <a:spLocks noGrp="1"/>
          </p:cNvSpPr>
          <p:nvPr>
            <p:ph type="pic" sz="quarter" idx="23"/>
          </p:nvPr>
        </p:nvSpPr>
        <p:spPr>
          <a:xfrm>
            <a:off x="9576601" y="1080000"/>
            <a:ext cx="2249424" cy="3694176"/>
          </a:xfrm>
          <a:prstGeom prst="rect">
            <a:avLst/>
          </a:prstGeom>
        </p:spPr>
        <p:txBody>
          <a:bodyPr/>
          <a:lstStyle/>
          <a:p>
            <a:r>
              <a:rPr lang="en-US" dirty="0"/>
              <a:t>Click icon to add picture</a:t>
            </a:r>
          </a:p>
        </p:txBody>
      </p:sp>
      <p:sp>
        <p:nvSpPr>
          <p:cNvPr id="25" name="Text Placeholder 16">
            <a:extLst>
              <a:ext uri="{FF2B5EF4-FFF2-40B4-BE49-F238E27FC236}">
                <a16:creationId xmlns:a16="http://schemas.microsoft.com/office/drawing/2014/main" id="{38AC0D49-88BD-43F5-93DA-389BE9E1D3DE}"/>
              </a:ext>
            </a:extLst>
          </p:cNvPr>
          <p:cNvSpPr>
            <a:spLocks noGrp="1"/>
          </p:cNvSpPr>
          <p:nvPr>
            <p:ph type="body" sz="quarter" idx="24" hasCustomPrompt="1"/>
          </p:nvPr>
        </p:nvSpPr>
        <p:spPr>
          <a:xfrm>
            <a:off x="9581046"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Tree>
    <p:extLst>
      <p:ext uri="{BB962C8B-B14F-4D97-AF65-F5344CB8AC3E}">
        <p14:creationId xmlns:p14="http://schemas.microsoft.com/office/powerpoint/2010/main" val="44439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tyle 2) 3 Columns">
    <p:bg>
      <p:bgPr>
        <a:solidFill>
          <a:schemeClr val="tx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A478506-9563-450B-8677-BD1E8A05BB3C}"/>
              </a:ext>
            </a:extLst>
          </p:cNvPr>
          <p:cNvSpPr>
            <a:spLocks noGrp="1"/>
          </p:cNvSpPr>
          <p:nvPr>
            <p:ph sz="half" idx="18" hasCustomPrompt="1"/>
          </p:nvPr>
        </p:nvSpPr>
        <p:spPr>
          <a:xfrm>
            <a:off x="9234106" y="359043"/>
            <a:ext cx="2592000" cy="5698857"/>
          </a:xfrm>
          <a:prstGeom prst="rect">
            <a:avLst/>
          </a:prstGeom>
        </p:spPr>
        <p:txBody>
          <a:bodyPr wrap="square">
            <a:noAutofit/>
          </a:bodyPr>
          <a:lstStyle>
            <a:lvl1pPr marL="0" indent="0" algn="ctr">
              <a:buNone/>
              <a:defRPr lang="en-US" sz="1300" kern="1200" baseline="0" dirty="0">
                <a:solidFill>
                  <a:schemeClr val="bg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dirty="0"/>
              <a:t>Click to edit text</a:t>
            </a:r>
          </a:p>
        </p:txBody>
      </p:sp>
      <p:sp>
        <p:nvSpPr>
          <p:cNvPr id="9" name="Content Placeholder 2">
            <a:extLst>
              <a:ext uri="{FF2B5EF4-FFF2-40B4-BE49-F238E27FC236}">
                <a16:creationId xmlns:a16="http://schemas.microsoft.com/office/drawing/2014/main" id="{9AE7A5BE-989B-4D32-804B-BE3027B9D8B5}"/>
              </a:ext>
            </a:extLst>
          </p:cNvPr>
          <p:cNvSpPr>
            <a:spLocks noGrp="1"/>
          </p:cNvSpPr>
          <p:nvPr>
            <p:ph sz="half" idx="21" hasCustomPrompt="1"/>
          </p:nvPr>
        </p:nvSpPr>
        <p:spPr>
          <a:xfrm>
            <a:off x="3312985" y="358775"/>
            <a:ext cx="2592000" cy="5699125"/>
          </a:xfrm>
          <a:prstGeom prst="rect">
            <a:avLst/>
          </a:prstGeom>
        </p:spPr>
        <p:txBody>
          <a:bodyPr wrap="square">
            <a:noAutofit/>
          </a:bodyPr>
          <a:lstStyle>
            <a:lvl1pPr marL="0" indent="0" algn="l">
              <a:buNone/>
              <a:defRPr lang="en-US" sz="1300" dirty="0">
                <a:solidFill>
                  <a:schemeClr val="bg1"/>
                </a:solidFill>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0" name="Content Placeholder 2">
            <a:extLst>
              <a:ext uri="{FF2B5EF4-FFF2-40B4-BE49-F238E27FC236}">
                <a16:creationId xmlns:a16="http://schemas.microsoft.com/office/drawing/2014/main" id="{034D8FA8-CDC8-4FAB-BF0A-22A558B7683D}"/>
              </a:ext>
            </a:extLst>
          </p:cNvPr>
          <p:cNvSpPr>
            <a:spLocks noGrp="1"/>
          </p:cNvSpPr>
          <p:nvPr>
            <p:ph sz="half" idx="24" hasCustomPrompt="1"/>
          </p:nvPr>
        </p:nvSpPr>
        <p:spPr>
          <a:xfrm>
            <a:off x="6273546" y="358777"/>
            <a:ext cx="2592000" cy="5699089"/>
          </a:xfrm>
          <a:prstGeom prst="rect">
            <a:avLst/>
          </a:prstGeom>
        </p:spPr>
        <p:txBody>
          <a:bodyPr wrap="square">
            <a:noAutofit/>
          </a:bodyPr>
          <a:lstStyle>
            <a:lvl1pPr marL="0" indent="0" algn="l">
              <a:buNone/>
              <a:defRPr lang="en-US" sz="1300" kern="1200" baseline="0" dirty="0">
                <a:solidFill>
                  <a:schemeClr val="bg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dirty="0"/>
              <a:t>Click to edit text</a:t>
            </a:r>
          </a:p>
        </p:txBody>
      </p:sp>
      <p:sp>
        <p:nvSpPr>
          <p:cNvPr id="7" name="Title 1">
            <a:extLst>
              <a:ext uri="{FF2B5EF4-FFF2-40B4-BE49-F238E27FC236}">
                <a16:creationId xmlns:a16="http://schemas.microsoft.com/office/drawing/2014/main" id="{80366E6F-56C8-418C-911F-D993C04C6339}"/>
              </a:ext>
            </a:extLst>
          </p:cNvPr>
          <p:cNvSpPr>
            <a:spLocks noGrp="1"/>
          </p:cNvSpPr>
          <p:nvPr>
            <p:ph type="title" hasCustomPrompt="1"/>
          </p:nvPr>
        </p:nvSpPr>
        <p:spPr>
          <a:xfrm>
            <a:off x="352424" y="358775"/>
            <a:ext cx="2592000" cy="5699125"/>
          </a:xfrm>
        </p:spPr>
        <p:txBody>
          <a:bodyPr wrap="square" anchor="t" anchorCtr="0"/>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p>
        </p:txBody>
      </p:sp>
      <p:sp>
        <p:nvSpPr>
          <p:cNvPr id="6" name="Slide Number Placeholder 4">
            <a:extLst>
              <a:ext uri="{FF2B5EF4-FFF2-40B4-BE49-F238E27FC236}">
                <a16:creationId xmlns:a16="http://schemas.microsoft.com/office/drawing/2014/main" id="{B94FCDE9-2C2E-9F40-BF99-73CEDA344FFD}"/>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85226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13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tyle 2) 2 Text Boxes ">
    <p:bg>
      <p:bgPr>
        <a:solidFill>
          <a:schemeClr val="tx1"/>
        </a:soli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358777"/>
            <a:ext cx="3574800" cy="1455505"/>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7" name="Slide Number Placeholder 4">
            <a:extLst>
              <a:ext uri="{FF2B5EF4-FFF2-40B4-BE49-F238E27FC236}">
                <a16:creationId xmlns:a16="http://schemas.microsoft.com/office/drawing/2014/main" id="{6FBC03DF-3B45-5D43-B334-F4A479CA6FC9}"/>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9" name="Line">
            <a:extLst>
              <a:ext uri="{FF2B5EF4-FFF2-40B4-BE49-F238E27FC236}">
                <a16:creationId xmlns:a16="http://schemas.microsoft.com/office/drawing/2014/main" id="{88907078-AF36-4096-A8BC-D863C2A3031E}"/>
              </a:ext>
            </a:extLst>
          </p:cNvPr>
          <p:cNvSpPr/>
          <p:nvPr userDrawn="1"/>
        </p:nvSpPr>
        <p:spPr>
          <a:xfrm>
            <a:off x="4291351" y="358777"/>
            <a:ext cx="75204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6" name="Text Placeholder 6"/>
          <p:cNvSpPr>
            <a:spLocks noGrp="1"/>
          </p:cNvSpPr>
          <p:nvPr>
            <p:ph type="body" sz="quarter" idx="27" hasCustomPrompt="1"/>
          </p:nvPr>
        </p:nvSpPr>
        <p:spPr>
          <a:xfrm>
            <a:off x="4305600" y="544889"/>
            <a:ext cx="7520400" cy="5504499"/>
          </a:xfrm>
          <a:prstGeom prst="rect">
            <a:avLst/>
          </a:prstGeom>
        </p:spPr>
        <p:txBody>
          <a:bodyPr>
            <a:normAutofit/>
          </a:bodyPr>
          <a:lstStyle>
            <a:lvl1pPr>
              <a:defRPr sz="1300" b="1">
                <a:solidFill>
                  <a:schemeClr val="bg1"/>
                </a:solidFill>
              </a:defRPr>
            </a:lvl1pPr>
            <a:lvl2pPr marL="541338" indent="-179388">
              <a:spcBef>
                <a:spcPts val="500"/>
              </a:spcBef>
              <a:defRPr sz="1300">
                <a:solidFill>
                  <a:schemeClr val="bg1"/>
                </a:solidFill>
              </a:defRPr>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8" name="Text Placeholder 3">
            <a:extLst>
              <a:ext uri="{FF2B5EF4-FFF2-40B4-BE49-F238E27FC236}">
                <a16:creationId xmlns:a16="http://schemas.microsoft.com/office/drawing/2014/main" id="{5DCDA486-FC93-4C58-8F46-E5751C5A8D02}"/>
              </a:ext>
            </a:extLst>
          </p:cNvPr>
          <p:cNvSpPr>
            <a:spLocks noGrp="1"/>
          </p:cNvSpPr>
          <p:nvPr>
            <p:ph type="body" sz="quarter" idx="23" hasCustomPrompt="1"/>
          </p:nvPr>
        </p:nvSpPr>
        <p:spPr>
          <a:xfrm>
            <a:off x="352800" y="1958400"/>
            <a:ext cx="35748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46210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yle 1) Content &amp; Image">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6858000"/>
          </a:xfrm>
          <a:prstGeom prst="rect">
            <a:avLst/>
          </a:prstGeo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373514" cy="4977900"/>
          </a:xfrm>
          <a:prstGeom prst="rect">
            <a:avLst/>
          </a:prstGeom>
        </p:spPr>
        <p:txBody>
          <a:bodyPr/>
          <a:lstStyle>
            <a:lvl1pPr>
              <a:spcBef>
                <a:spcPts val="500"/>
              </a:spcBef>
              <a:defRPr>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Slide Number Placeholder 3">
            <a:extLst>
              <a:ext uri="{FF2B5EF4-FFF2-40B4-BE49-F238E27FC236}">
                <a16:creationId xmlns:a16="http://schemas.microsoft.com/office/drawing/2014/main" id="{3E0B0817-C77F-2948-A459-2A2E30E136C4}"/>
              </a:ext>
            </a:extLst>
          </p:cNvPr>
          <p:cNvSpPr>
            <a:spLocks noGrp="1"/>
          </p:cNvSpPr>
          <p:nvPr>
            <p:ph type="sldNum" sz="quarter" idx="11"/>
          </p:nvPr>
        </p:nvSpPr>
        <p:spPr>
          <a:xfrm>
            <a:off x="3016800" y="6227400"/>
            <a:ext cx="2743200" cy="365125"/>
          </a:xfrm>
        </p:spPr>
        <p:txBody>
          <a:bodyPr/>
          <a:lstStyle>
            <a:lvl1pPr algn="r">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48516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tyle 2) 3 Text Boxes ">
    <p:bg>
      <p:bgPr>
        <a:solidFill>
          <a:schemeClr val="tx1"/>
        </a:solidFill>
        <a:effectLst/>
      </p:bgPr>
    </p:bg>
    <p:spTree>
      <p:nvGrpSpPr>
        <p:cNvPr id="1" name=""/>
        <p:cNvGrpSpPr/>
        <p:nvPr/>
      </p:nvGrpSpPr>
      <p:grpSpPr>
        <a:xfrm>
          <a:off x="0" y="0"/>
          <a:ext cx="0" cy="0"/>
          <a:chOff x="0" y="0"/>
          <a:chExt cx="0" cy="0"/>
        </a:xfrm>
      </p:grpSpPr>
      <p:sp>
        <p:nvSpPr>
          <p:cNvPr id="14" name="Line">
            <a:extLst>
              <a:ext uri="{FF2B5EF4-FFF2-40B4-BE49-F238E27FC236}">
                <a16:creationId xmlns:a16="http://schemas.microsoft.com/office/drawing/2014/main" id="{F4EBCE1C-97A4-4C9A-85AC-66A7372AEB74}"/>
              </a:ext>
            </a:extLst>
          </p:cNvPr>
          <p:cNvSpPr/>
          <p:nvPr userDrawn="1"/>
        </p:nvSpPr>
        <p:spPr>
          <a:xfrm>
            <a:off x="4310876" y="358258"/>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6" name="Line">
            <a:extLst>
              <a:ext uri="{FF2B5EF4-FFF2-40B4-BE49-F238E27FC236}">
                <a16:creationId xmlns:a16="http://schemas.microsoft.com/office/drawing/2014/main" id="{A04EF93E-3D6D-46D0-9EF6-FDDA4FC8E05D}"/>
              </a:ext>
            </a:extLst>
          </p:cNvPr>
          <p:cNvSpPr/>
          <p:nvPr userDrawn="1"/>
        </p:nvSpPr>
        <p:spPr>
          <a:xfrm>
            <a:off x="8236285" y="358258"/>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358775"/>
            <a:ext cx="3574800"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10" name="Slide Number Placeholder 4">
            <a:extLst>
              <a:ext uri="{FF2B5EF4-FFF2-40B4-BE49-F238E27FC236}">
                <a16:creationId xmlns:a16="http://schemas.microsoft.com/office/drawing/2014/main" id="{396DF42F-1635-504C-B2E2-7515811366E0}"/>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1" name="Text Placeholder 6"/>
          <p:cNvSpPr>
            <a:spLocks noGrp="1"/>
          </p:cNvSpPr>
          <p:nvPr>
            <p:ph type="body" sz="quarter" idx="19" hasCustomPrompt="1"/>
          </p:nvPr>
        </p:nvSpPr>
        <p:spPr>
          <a:xfrm>
            <a:off x="4303580" y="544882"/>
            <a:ext cx="3574800" cy="5505081"/>
          </a:xfrm>
          <a:prstGeom prst="rect">
            <a:avLst/>
          </a:prstGeom>
        </p:spPr>
        <p:txBody>
          <a:bodyPr>
            <a:normAutofit/>
          </a:bodyPr>
          <a:lstStyle>
            <a:lvl1pPr>
              <a:defRPr sz="1300" b="1">
                <a:solidFill>
                  <a:schemeClr val="bg1"/>
                </a:solidFill>
              </a:defRPr>
            </a:lvl1pPr>
            <a:lvl2pPr marL="541338" indent="-179388">
              <a:spcBef>
                <a:spcPts val="500"/>
              </a:spcBef>
              <a:defRPr sz="1300">
                <a:solidFill>
                  <a:schemeClr val="bg1"/>
                </a:solidFill>
              </a:defRPr>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23" name="Text Placeholder 6"/>
          <p:cNvSpPr>
            <a:spLocks noGrp="1"/>
          </p:cNvSpPr>
          <p:nvPr>
            <p:ph type="body" sz="quarter" idx="20" hasCustomPrompt="1"/>
          </p:nvPr>
        </p:nvSpPr>
        <p:spPr>
          <a:xfrm>
            <a:off x="8254360" y="544882"/>
            <a:ext cx="3574800" cy="5505081"/>
          </a:xfrm>
          <a:prstGeom prst="rect">
            <a:avLst/>
          </a:prstGeom>
        </p:spPr>
        <p:txBody>
          <a:bodyPr>
            <a:normAutofit/>
          </a:bodyPr>
          <a:lstStyle>
            <a:lvl1pPr>
              <a:defRPr sz="1300" b="1">
                <a:solidFill>
                  <a:schemeClr val="bg1"/>
                </a:solidFill>
              </a:defRPr>
            </a:lvl1pPr>
            <a:lvl2pPr marL="541338" indent="-179388">
              <a:spcBef>
                <a:spcPts val="500"/>
              </a:spcBef>
              <a:defRPr sz="1300">
                <a:solidFill>
                  <a:schemeClr val="bg1"/>
                </a:solidFill>
              </a:defRPr>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9" name="Text Placeholder 3">
            <a:extLst>
              <a:ext uri="{FF2B5EF4-FFF2-40B4-BE49-F238E27FC236}">
                <a16:creationId xmlns:a16="http://schemas.microsoft.com/office/drawing/2014/main" id="{0851312C-B75D-48DC-9C08-9ABAC6A31299}"/>
              </a:ext>
            </a:extLst>
          </p:cNvPr>
          <p:cNvSpPr>
            <a:spLocks noGrp="1"/>
          </p:cNvSpPr>
          <p:nvPr>
            <p:ph type="body" sz="quarter" idx="23" hasCustomPrompt="1"/>
          </p:nvPr>
        </p:nvSpPr>
        <p:spPr>
          <a:xfrm>
            <a:off x="352800" y="1958400"/>
            <a:ext cx="35748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74337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tyle 2) 4 Text Boxes ">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6D361F1-6125-4C6F-B36C-3A979DC6D7D7}"/>
              </a:ext>
            </a:extLst>
          </p:cNvPr>
          <p:cNvSpPr>
            <a:spLocks noGrp="1"/>
          </p:cNvSpPr>
          <p:nvPr>
            <p:ph type="title" hasCustomPrompt="1"/>
          </p:nvPr>
        </p:nvSpPr>
        <p:spPr>
          <a:xfrm>
            <a:off x="352425" y="358775"/>
            <a:ext cx="3574800"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14" name="Slide Number Placeholder 4">
            <a:extLst>
              <a:ext uri="{FF2B5EF4-FFF2-40B4-BE49-F238E27FC236}">
                <a16:creationId xmlns:a16="http://schemas.microsoft.com/office/drawing/2014/main" id="{C9C74CAB-7C83-AE47-A2EF-887CC638F80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7" name="Text Placeholder 3"/>
          <p:cNvSpPr>
            <a:spLocks noGrp="1"/>
          </p:cNvSpPr>
          <p:nvPr>
            <p:ph type="body" sz="quarter" idx="23" hasCustomPrompt="1"/>
          </p:nvPr>
        </p:nvSpPr>
        <p:spPr>
          <a:xfrm>
            <a:off x="352800" y="1958400"/>
            <a:ext cx="35748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11" name="Line">
            <a:extLst>
              <a:ext uri="{FF2B5EF4-FFF2-40B4-BE49-F238E27FC236}">
                <a16:creationId xmlns:a16="http://schemas.microsoft.com/office/drawing/2014/main" id="{5A688FA7-F82C-0042-BE79-0408252B1CEA}"/>
              </a:ext>
            </a:extLst>
          </p:cNvPr>
          <p:cNvSpPr/>
          <p:nvPr userDrawn="1"/>
        </p:nvSpPr>
        <p:spPr>
          <a:xfrm>
            <a:off x="4291351" y="358775"/>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2" name="Line">
            <a:extLst>
              <a:ext uri="{FF2B5EF4-FFF2-40B4-BE49-F238E27FC236}">
                <a16:creationId xmlns:a16="http://schemas.microsoft.com/office/drawing/2014/main" id="{26BFA194-7351-B94D-9525-F4444E77E885}"/>
              </a:ext>
            </a:extLst>
          </p:cNvPr>
          <p:cNvSpPr/>
          <p:nvPr userDrawn="1"/>
        </p:nvSpPr>
        <p:spPr>
          <a:xfrm>
            <a:off x="8242952" y="358775"/>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3" name="Text Placeholder 6">
            <a:extLst>
              <a:ext uri="{FF2B5EF4-FFF2-40B4-BE49-F238E27FC236}">
                <a16:creationId xmlns:a16="http://schemas.microsoft.com/office/drawing/2014/main" id="{BCE650C1-047C-2D45-8EC3-B7E494BE3944}"/>
              </a:ext>
            </a:extLst>
          </p:cNvPr>
          <p:cNvSpPr>
            <a:spLocks noGrp="1"/>
          </p:cNvSpPr>
          <p:nvPr>
            <p:ph type="body" sz="quarter" idx="20" hasCustomPrompt="1"/>
          </p:nvPr>
        </p:nvSpPr>
        <p:spPr>
          <a:xfrm>
            <a:off x="4301805" y="543469"/>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15" name="Text Placeholder 6">
            <a:extLst>
              <a:ext uri="{FF2B5EF4-FFF2-40B4-BE49-F238E27FC236}">
                <a16:creationId xmlns:a16="http://schemas.microsoft.com/office/drawing/2014/main" id="{76E37B96-44D8-BA4C-BA00-C688496E553E}"/>
              </a:ext>
            </a:extLst>
          </p:cNvPr>
          <p:cNvSpPr>
            <a:spLocks noGrp="1"/>
          </p:cNvSpPr>
          <p:nvPr>
            <p:ph type="body" sz="quarter" idx="21" hasCustomPrompt="1"/>
          </p:nvPr>
        </p:nvSpPr>
        <p:spPr>
          <a:xfrm>
            <a:off x="8251184" y="543469"/>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16" name="Line">
            <a:extLst>
              <a:ext uri="{FF2B5EF4-FFF2-40B4-BE49-F238E27FC236}">
                <a16:creationId xmlns:a16="http://schemas.microsoft.com/office/drawing/2014/main" id="{16940512-65DE-B946-AE9C-9D99BB80B5B6}"/>
              </a:ext>
            </a:extLst>
          </p:cNvPr>
          <p:cNvSpPr/>
          <p:nvPr userDrawn="1"/>
        </p:nvSpPr>
        <p:spPr>
          <a:xfrm>
            <a:off x="4301805" y="3346232"/>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8" name="Line">
            <a:extLst>
              <a:ext uri="{FF2B5EF4-FFF2-40B4-BE49-F238E27FC236}">
                <a16:creationId xmlns:a16="http://schemas.microsoft.com/office/drawing/2014/main" id="{47694B30-E713-2743-9315-8C441549FBEF}"/>
              </a:ext>
            </a:extLst>
          </p:cNvPr>
          <p:cNvSpPr/>
          <p:nvPr userDrawn="1"/>
        </p:nvSpPr>
        <p:spPr>
          <a:xfrm>
            <a:off x="8251184" y="3346232"/>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0" name="Text Placeholder 6">
            <a:extLst>
              <a:ext uri="{FF2B5EF4-FFF2-40B4-BE49-F238E27FC236}">
                <a16:creationId xmlns:a16="http://schemas.microsoft.com/office/drawing/2014/main" id="{9724EFDC-5D88-4458-B2F8-F116087A7BD9}"/>
              </a:ext>
            </a:extLst>
          </p:cNvPr>
          <p:cNvSpPr>
            <a:spLocks noGrp="1"/>
          </p:cNvSpPr>
          <p:nvPr>
            <p:ph type="body" sz="quarter" idx="24" hasCustomPrompt="1"/>
          </p:nvPr>
        </p:nvSpPr>
        <p:spPr>
          <a:xfrm>
            <a:off x="4301805" y="3527243"/>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22" name="Text Placeholder 6">
            <a:extLst>
              <a:ext uri="{FF2B5EF4-FFF2-40B4-BE49-F238E27FC236}">
                <a16:creationId xmlns:a16="http://schemas.microsoft.com/office/drawing/2014/main" id="{706E3521-8E91-416B-8188-FA37D10913AB}"/>
              </a:ext>
            </a:extLst>
          </p:cNvPr>
          <p:cNvSpPr>
            <a:spLocks noGrp="1"/>
          </p:cNvSpPr>
          <p:nvPr>
            <p:ph type="body" sz="quarter" idx="25" hasCustomPrompt="1"/>
          </p:nvPr>
        </p:nvSpPr>
        <p:spPr>
          <a:xfrm>
            <a:off x="8251184" y="3527243"/>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4447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tyle 2) Text Box &amp; Blank">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54B4091-3272-4F78-B1BB-51B9B0241517}"/>
              </a:ext>
            </a:extLst>
          </p:cNvPr>
          <p:cNvSpPr>
            <a:spLocks noGrp="1"/>
          </p:cNvSpPr>
          <p:nvPr>
            <p:ph type="title" hasCustomPrompt="1"/>
          </p:nvPr>
        </p:nvSpPr>
        <p:spPr>
          <a:xfrm>
            <a:off x="352425" y="358775"/>
            <a:ext cx="3574800"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6" name="Slide Number Placeholder 4">
            <a:extLst>
              <a:ext uri="{FF2B5EF4-FFF2-40B4-BE49-F238E27FC236}">
                <a16:creationId xmlns:a16="http://schemas.microsoft.com/office/drawing/2014/main" id="{9B13B957-0627-B040-8F33-2CBD27E852E4}"/>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5" name="Text Placeholder 3">
            <a:extLst>
              <a:ext uri="{FF2B5EF4-FFF2-40B4-BE49-F238E27FC236}">
                <a16:creationId xmlns:a16="http://schemas.microsoft.com/office/drawing/2014/main" id="{C24FD7DA-3B4A-4C58-A436-3E988564A0D1}"/>
              </a:ext>
            </a:extLst>
          </p:cNvPr>
          <p:cNvSpPr>
            <a:spLocks noGrp="1"/>
          </p:cNvSpPr>
          <p:nvPr>
            <p:ph type="body" sz="quarter" idx="24" hasCustomPrompt="1"/>
          </p:nvPr>
        </p:nvSpPr>
        <p:spPr>
          <a:xfrm>
            <a:off x="352800" y="1958400"/>
            <a:ext cx="35748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74708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tyle 2) Text &amp; Image">
    <p:bg>
      <p:bgPr>
        <a:solidFill>
          <a:schemeClr val="tx1"/>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6368" y="-1"/>
            <a:ext cx="8485632" cy="6858001"/>
          </a:xfrm>
          <a:prstGeom prst="rect">
            <a:avLst/>
          </a:prstGeom>
          <a:noFill/>
          <a:ln>
            <a:noFill/>
          </a:ln>
        </p:spPr>
        <p:txBody>
          <a:bodyPr/>
          <a:lstStyle/>
          <a:p>
            <a:r>
              <a:rPr lang="en-US" dirty="0"/>
              <a:t>Click icon to add picture</a:t>
            </a:r>
          </a:p>
        </p:txBody>
      </p:sp>
      <p:sp>
        <p:nvSpPr>
          <p:cNvPr id="9" name="Title 1">
            <a:extLst>
              <a:ext uri="{FF2B5EF4-FFF2-40B4-BE49-F238E27FC236}">
                <a16:creationId xmlns:a16="http://schemas.microsoft.com/office/drawing/2014/main" id="{488521B0-328B-49D7-A5C2-2C3BB30DB3F1}"/>
              </a:ext>
            </a:extLst>
          </p:cNvPr>
          <p:cNvSpPr>
            <a:spLocks noGrp="1"/>
          </p:cNvSpPr>
          <p:nvPr>
            <p:ph type="title" hasCustomPrompt="1"/>
          </p:nvPr>
        </p:nvSpPr>
        <p:spPr>
          <a:xfrm>
            <a:off x="352425" y="358775"/>
            <a:ext cx="2988000"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6" name="Text Placeholder 3">
            <a:extLst>
              <a:ext uri="{FF2B5EF4-FFF2-40B4-BE49-F238E27FC236}">
                <a16:creationId xmlns:a16="http://schemas.microsoft.com/office/drawing/2014/main" id="{9E25C282-9034-4FAA-9155-179B3138D3D7}"/>
              </a:ext>
            </a:extLst>
          </p:cNvPr>
          <p:cNvSpPr>
            <a:spLocks noGrp="1"/>
          </p:cNvSpPr>
          <p:nvPr>
            <p:ph type="body" sz="quarter" idx="24" hasCustomPrompt="1"/>
          </p:nvPr>
        </p:nvSpPr>
        <p:spPr>
          <a:xfrm>
            <a:off x="352800" y="1958400"/>
            <a:ext cx="29880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73116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tyle 2) Text &amp; 2 Images">
    <p:bg>
      <p:bgPr>
        <a:solidFill>
          <a:schemeClr val="tx1"/>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8" y="-1"/>
            <a:ext cx="8483601" cy="3429001"/>
          </a:xfrm>
          <a:prstGeom prst="rect">
            <a:avLst/>
          </a:prstGeom>
          <a:noFill/>
          <a:ln>
            <a:noFill/>
          </a:ln>
        </p:spPr>
        <p:txBody>
          <a:bodyPr/>
          <a:lstStyle/>
          <a:p>
            <a:r>
              <a:rPr lang="en-US" dirty="0"/>
              <a:t>Click icon to add picture</a:t>
            </a:r>
          </a:p>
        </p:txBody>
      </p:sp>
      <p:sp>
        <p:nvSpPr>
          <p:cNvPr id="6" name="Picture Placeholder 2">
            <a:extLst>
              <a:ext uri="{FF2B5EF4-FFF2-40B4-BE49-F238E27FC236}">
                <a16:creationId xmlns:a16="http://schemas.microsoft.com/office/drawing/2014/main" id="{CF785B04-240F-4618-A4BD-79FCF17E01A1}"/>
              </a:ext>
            </a:extLst>
          </p:cNvPr>
          <p:cNvSpPr>
            <a:spLocks noGrp="1"/>
          </p:cNvSpPr>
          <p:nvPr>
            <p:ph type="pic" sz="quarter" idx="27"/>
          </p:nvPr>
        </p:nvSpPr>
        <p:spPr>
          <a:xfrm>
            <a:off x="3708398" y="3436218"/>
            <a:ext cx="8483601" cy="3429001"/>
          </a:xfrm>
          <a:prstGeom prst="rect">
            <a:avLst/>
          </a:prstGeom>
          <a:noFill/>
          <a:ln>
            <a:noFill/>
          </a:ln>
        </p:spPr>
        <p:txBody>
          <a:bodyPr/>
          <a:lstStyle/>
          <a:p>
            <a:r>
              <a:rPr lang="en-US" dirty="0"/>
              <a:t>Click icon to add picture</a:t>
            </a:r>
          </a:p>
        </p:txBody>
      </p:sp>
      <p:sp>
        <p:nvSpPr>
          <p:cNvPr id="8" name="Title 1">
            <a:extLst>
              <a:ext uri="{FF2B5EF4-FFF2-40B4-BE49-F238E27FC236}">
                <a16:creationId xmlns:a16="http://schemas.microsoft.com/office/drawing/2014/main" id="{D7AE4232-F8A3-453E-88AC-10F883AF89D8}"/>
              </a:ext>
            </a:extLst>
          </p:cNvPr>
          <p:cNvSpPr>
            <a:spLocks noGrp="1"/>
          </p:cNvSpPr>
          <p:nvPr>
            <p:ph type="title" hasCustomPrompt="1"/>
          </p:nvPr>
        </p:nvSpPr>
        <p:spPr>
          <a:xfrm>
            <a:off x="352425" y="358775"/>
            <a:ext cx="2988000"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7" name="Text Placeholder 3">
            <a:extLst>
              <a:ext uri="{FF2B5EF4-FFF2-40B4-BE49-F238E27FC236}">
                <a16:creationId xmlns:a16="http://schemas.microsoft.com/office/drawing/2014/main" id="{0EA10A1F-BA7C-42CE-9A46-C713D15B059D}"/>
              </a:ext>
            </a:extLst>
          </p:cNvPr>
          <p:cNvSpPr>
            <a:spLocks noGrp="1"/>
          </p:cNvSpPr>
          <p:nvPr>
            <p:ph type="body" sz="quarter" idx="24" hasCustomPrompt="1"/>
          </p:nvPr>
        </p:nvSpPr>
        <p:spPr>
          <a:xfrm>
            <a:off x="352800" y="1958400"/>
            <a:ext cx="29880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95928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tyle 2) Text &amp; 3 Images">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3BAC83-53A1-483E-9516-F04E8D510FC2}"/>
              </a:ext>
            </a:extLst>
          </p:cNvPr>
          <p:cNvSpPr>
            <a:spLocks noGrp="1"/>
          </p:cNvSpPr>
          <p:nvPr>
            <p:ph type="title" hasCustomPrompt="1"/>
          </p:nvPr>
        </p:nvSpPr>
        <p:spPr>
          <a:xfrm>
            <a:off x="352425" y="358775"/>
            <a:ext cx="2988000"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12" name="Picture Placeholder 2">
            <a:extLst>
              <a:ext uri="{FF2B5EF4-FFF2-40B4-BE49-F238E27FC236}">
                <a16:creationId xmlns:a16="http://schemas.microsoft.com/office/drawing/2014/main" id="{DCF8DF7E-DEC7-457E-B1A2-57CFA672A07D}"/>
              </a:ext>
            </a:extLst>
          </p:cNvPr>
          <p:cNvSpPr>
            <a:spLocks noGrp="1"/>
          </p:cNvSpPr>
          <p:nvPr>
            <p:ph type="pic" sz="quarter" idx="27"/>
          </p:nvPr>
        </p:nvSpPr>
        <p:spPr>
          <a:xfrm>
            <a:off x="7957085" y="-1"/>
            <a:ext cx="4242816" cy="6858001"/>
          </a:xfrm>
          <a:prstGeom prst="rect">
            <a:avLst/>
          </a:prstGeom>
        </p:spPr>
        <p:txBody>
          <a:bodyPr/>
          <a:lstStyle/>
          <a:p>
            <a:r>
              <a:rPr lang="en-US" dirty="0"/>
              <a:t>Click icon to add picture</a:t>
            </a:r>
          </a:p>
        </p:txBody>
      </p:sp>
      <p:sp>
        <p:nvSpPr>
          <p:cNvPr id="18" name="Picture Placeholder 2">
            <a:extLst>
              <a:ext uri="{FF2B5EF4-FFF2-40B4-BE49-F238E27FC236}">
                <a16:creationId xmlns:a16="http://schemas.microsoft.com/office/drawing/2014/main" id="{4C76A27F-2C54-444C-92BC-BB92DEA67108}"/>
              </a:ext>
            </a:extLst>
          </p:cNvPr>
          <p:cNvSpPr>
            <a:spLocks noGrp="1"/>
          </p:cNvSpPr>
          <p:nvPr>
            <p:ph type="pic" sz="quarter" idx="26"/>
          </p:nvPr>
        </p:nvSpPr>
        <p:spPr>
          <a:xfrm>
            <a:off x="3708399" y="-1"/>
            <a:ext cx="4253449" cy="3429825"/>
          </a:xfrm>
          <a:prstGeom prst="rect">
            <a:avLst/>
          </a:prstGeom>
        </p:spPr>
        <p:txBody>
          <a:bodyPr/>
          <a:lstStyle/>
          <a:p>
            <a:r>
              <a:rPr lang="en-US" dirty="0"/>
              <a:t>Click icon to add picture</a:t>
            </a:r>
          </a:p>
        </p:txBody>
      </p:sp>
      <p:sp>
        <p:nvSpPr>
          <p:cNvPr id="19" name="Picture Placeholder 2">
            <a:extLst>
              <a:ext uri="{FF2B5EF4-FFF2-40B4-BE49-F238E27FC236}">
                <a16:creationId xmlns:a16="http://schemas.microsoft.com/office/drawing/2014/main" id="{72B89EC8-D45D-4545-A5DE-6C3270C19F39}"/>
              </a:ext>
            </a:extLst>
          </p:cNvPr>
          <p:cNvSpPr>
            <a:spLocks noGrp="1"/>
          </p:cNvSpPr>
          <p:nvPr>
            <p:ph type="pic" sz="quarter" idx="29"/>
          </p:nvPr>
        </p:nvSpPr>
        <p:spPr>
          <a:xfrm>
            <a:off x="3708400" y="3431540"/>
            <a:ext cx="4242816" cy="3429000"/>
          </a:xfrm>
          <a:prstGeom prst="rect">
            <a:avLst/>
          </a:prstGeom>
        </p:spPr>
        <p:txBody>
          <a:bodyPr/>
          <a:lstStyle/>
          <a:p>
            <a:r>
              <a:rPr lang="en-US" dirty="0"/>
              <a:t>Click icon to add picture</a:t>
            </a:r>
          </a:p>
        </p:txBody>
      </p:sp>
      <p:sp>
        <p:nvSpPr>
          <p:cNvPr id="8" name="Text Placeholder 3">
            <a:extLst>
              <a:ext uri="{FF2B5EF4-FFF2-40B4-BE49-F238E27FC236}">
                <a16:creationId xmlns:a16="http://schemas.microsoft.com/office/drawing/2014/main" id="{9325CF8B-2659-4850-AC88-1CF3D05CAD72}"/>
              </a:ext>
            </a:extLst>
          </p:cNvPr>
          <p:cNvSpPr>
            <a:spLocks noGrp="1"/>
          </p:cNvSpPr>
          <p:nvPr>
            <p:ph type="body" sz="quarter" idx="24" hasCustomPrompt="1"/>
          </p:nvPr>
        </p:nvSpPr>
        <p:spPr>
          <a:xfrm>
            <a:off x="352800" y="1958400"/>
            <a:ext cx="29880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900000" indent="-180000">
              <a:buFont typeface="Arial" panose="020B0604020202020204" pitchFamily="34" charset="0"/>
              <a:buChar char="\"/>
              <a:defRPr>
                <a:solidFill>
                  <a:schemeClr val="bg1"/>
                </a:solidFill>
              </a:defRPr>
            </a:lvl3pPr>
            <a:lvl4pPr marL="1028700" indent="0">
              <a:buNone/>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1764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tyle 2) Text &amp; 4 Images">
    <p:bg>
      <p:bgPr>
        <a:solidFill>
          <a:schemeClr val="tx1"/>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9" y="-1"/>
            <a:ext cx="4253449" cy="3429825"/>
          </a:xfrm>
          <a:prstGeom prst="rect">
            <a:avLst/>
          </a:prstGeom>
        </p:spPr>
        <p:txBody>
          <a:bodyPr/>
          <a:lstStyle/>
          <a:p>
            <a:r>
              <a:rPr lang="en-US" dirty="0"/>
              <a:t>Click icon to add picture</a:t>
            </a:r>
          </a:p>
        </p:txBody>
      </p:sp>
      <p:sp>
        <p:nvSpPr>
          <p:cNvPr id="28" name="Picture Placeholder 2">
            <a:extLst>
              <a:ext uri="{FF2B5EF4-FFF2-40B4-BE49-F238E27FC236}">
                <a16:creationId xmlns:a16="http://schemas.microsoft.com/office/drawing/2014/main" id="{9F80BB54-8F3B-4129-AE70-E6E10155519D}"/>
              </a:ext>
            </a:extLst>
          </p:cNvPr>
          <p:cNvSpPr>
            <a:spLocks noGrp="1"/>
          </p:cNvSpPr>
          <p:nvPr>
            <p:ph type="pic" sz="quarter" idx="27"/>
          </p:nvPr>
        </p:nvSpPr>
        <p:spPr>
          <a:xfrm>
            <a:off x="7961847" y="-1"/>
            <a:ext cx="4242816" cy="3429825"/>
          </a:xfrm>
          <a:prstGeom prst="rect">
            <a:avLst/>
          </a:prstGeom>
        </p:spPr>
        <p:txBody>
          <a:bodyPr/>
          <a:lstStyle/>
          <a:p>
            <a:r>
              <a:rPr lang="en-US" dirty="0"/>
              <a:t>Click icon to add picture</a:t>
            </a:r>
          </a:p>
        </p:txBody>
      </p:sp>
      <p:sp>
        <p:nvSpPr>
          <p:cNvPr id="29" name="Picture Placeholder 2">
            <a:extLst>
              <a:ext uri="{FF2B5EF4-FFF2-40B4-BE49-F238E27FC236}">
                <a16:creationId xmlns:a16="http://schemas.microsoft.com/office/drawing/2014/main" id="{BEF7F0DE-B24D-459B-862A-E2EAE6412986}"/>
              </a:ext>
            </a:extLst>
          </p:cNvPr>
          <p:cNvSpPr>
            <a:spLocks noGrp="1"/>
          </p:cNvSpPr>
          <p:nvPr>
            <p:ph type="pic" sz="quarter" idx="28"/>
          </p:nvPr>
        </p:nvSpPr>
        <p:spPr>
          <a:xfrm>
            <a:off x="7961848" y="3431540"/>
            <a:ext cx="4240786" cy="3429000"/>
          </a:xfrm>
          <a:prstGeom prst="rect">
            <a:avLst/>
          </a:prstGeom>
        </p:spPr>
        <p:txBody>
          <a:bodyPr/>
          <a:lstStyle/>
          <a:p>
            <a:r>
              <a:rPr lang="en-US" dirty="0"/>
              <a:t>Click icon to add picture</a:t>
            </a:r>
          </a:p>
        </p:txBody>
      </p:sp>
      <p:sp>
        <p:nvSpPr>
          <p:cNvPr id="30" name="Picture Placeholder 2">
            <a:extLst>
              <a:ext uri="{FF2B5EF4-FFF2-40B4-BE49-F238E27FC236}">
                <a16:creationId xmlns:a16="http://schemas.microsoft.com/office/drawing/2014/main" id="{ADC141A7-AC24-4EE7-AF4F-53CA865A3751}"/>
              </a:ext>
            </a:extLst>
          </p:cNvPr>
          <p:cNvSpPr>
            <a:spLocks noGrp="1"/>
          </p:cNvSpPr>
          <p:nvPr>
            <p:ph type="pic" sz="quarter" idx="29"/>
          </p:nvPr>
        </p:nvSpPr>
        <p:spPr>
          <a:xfrm>
            <a:off x="3708400" y="3431540"/>
            <a:ext cx="4251960" cy="3429000"/>
          </a:xfrm>
          <a:prstGeom prst="rect">
            <a:avLst/>
          </a:prstGeom>
        </p:spPr>
        <p:txBody>
          <a:bodyPr/>
          <a:lstStyle/>
          <a:p>
            <a:r>
              <a:rPr lang="en-US" dirty="0"/>
              <a:t>Click icon to add picture</a:t>
            </a:r>
          </a:p>
        </p:txBody>
      </p:sp>
      <p:sp>
        <p:nvSpPr>
          <p:cNvPr id="23" name="Title 1">
            <a:extLst>
              <a:ext uri="{FF2B5EF4-FFF2-40B4-BE49-F238E27FC236}">
                <a16:creationId xmlns:a16="http://schemas.microsoft.com/office/drawing/2014/main" id="{B74BD611-4273-432C-9CD8-FEDE5EBC4A05}"/>
              </a:ext>
            </a:extLst>
          </p:cNvPr>
          <p:cNvSpPr>
            <a:spLocks noGrp="1"/>
          </p:cNvSpPr>
          <p:nvPr>
            <p:ph type="title" hasCustomPrompt="1"/>
          </p:nvPr>
        </p:nvSpPr>
        <p:spPr>
          <a:xfrm>
            <a:off x="352425" y="358775"/>
            <a:ext cx="2988000"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8" name="Text Placeholder 3">
            <a:extLst>
              <a:ext uri="{FF2B5EF4-FFF2-40B4-BE49-F238E27FC236}">
                <a16:creationId xmlns:a16="http://schemas.microsoft.com/office/drawing/2014/main" id="{771A19E6-683E-4CE3-A649-042361A85BE9}"/>
              </a:ext>
            </a:extLst>
          </p:cNvPr>
          <p:cNvSpPr>
            <a:spLocks noGrp="1"/>
          </p:cNvSpPr>
          <p:nvPr>
            <p:ph type="body" sz="quarter" idx="24" hasCustomPrompt="1"/>
          </p:nvPr>
        </p:nvSpPr>
        <p:spPr>
          <a:xfrm>
            <a:off x="352800" y="1958400"/>
            <a:ext cx="29880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48561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328">
          <p15:clr>
            <a:srgbClr val="FBAE40"/>
          </p15:clr>
        </p15:guide>
        <p15:guide id="2" pos="5172">
          <p15:clr>
            <a:srgbClr val="FBAE40"/>
          </p15:clr>
        </p15:guide>
        <p15:guide id="3" orient="horz" pos="456">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tyle 1) Picture with Giant Caption">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858000"/>
          </a:xfrm>
          <a:prstGeom prst="rect">
            <a:avLst/>
          </a:prstGeom>
          <a:noFill/>
        </p:spPr>
        <p:txBody>
          <a:bodyPr/>
          <a:lstStyle>
            <a:lvl1pPr>
              <a:defRPr>
                <a:solidFill>
                  <a:schemeClr val="bg1"/>
                </a:solidFill>
              </a:defRPr>
            </a:lvl1pPr>
          </a:lstStyle>
          <a:p>
            <a:r>
              <a:rPr lang="en-US" dirty="0"/>
              <a:t>Click icon to add picture</a:t>
            </a:r>
          </a:p>
        </p:txBody>
      </p:sp>
      <p:sp>
        <p:nvSpPr>
          <p:cNvPr id="7" name="Title 6">
            <a:extLst>
              <a:ext uri="{FF2B5EF4-FFF2-40B4-BE49-F238E27FC236}">
                <a16:creationId xmlns:a16="http://schemas.microsoft.com/office/drawing/2014/main" id="{20957D06-4488-A04D-B470-7687930A7277}"/>
              </a:ext>
            </a:extLst>
          </p:cNvPr>
          <p:cNvSpPr>
            <a:spLocks noGrp="1"/>
          </p:cNvSpPr>
          <p:nvPr>
            <p:ph type="title" hasCustomPrompt="1"/>
          </p:nvPr>
        </p:nvSpPr>
        <p:spPr>
          <a:xfrm>
            <a:off x="0" y="720725"/>
            <a:ext cx="12191999" cy="5337175"/>
          </a:xfrm>
        </p:spPr>
        <p:txBody>
          <a:bodyPr lIns="360000" rIns="360000" anchor="ctr">
            <a:normAutofit/>
          </a:bodyPr>
          <a:lstStyle>
            <a:lvl1pPr>
              <a:defRPr sz="9600">
                <a:solidFill>
                  <a:schemeClr val="bg1"/>
                </a:solidFill>
                <a:effectLst>
                  <a:outerShdw blurRad="812800" dir="5400000" algn="t" rotWithShape="0">
                    <a:schemeClr val="bg1">
                      <a:alpha val="20000"/>
                    </a:schemeClr>
                  </a:outerShdw>
                </a:effectLst>
              </a:defRPr>
            </a:lvl1pPr>
          </a:lstStyle>
          <a:p>
            <a:r>
              <a:rPr lang="en-US" dirty="0"/>
              <a:t>Slide title</a:t>
            </a:r>
            <a:br>
              <a:rPr lang="en-US" dirty="0"/>
            </a:br>
            <a:r>
              <a:rPr lang="en-US" dirty="0"/>
              <a:t>(keep it short)</a:t>
            </a:r>
          </a:p>
        </p:txBody>
      </p:sp>
    </p:spTree>
    <p:extLst>
      <p:ext uri="{BB962C8B-B14F-4D97-AF65-F5344CB8AC3E}">
        <p14:creationId xmlns:p14="http://schemas.microsoft.com/office/powerpoint/2010/main" val="31879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tyle 1) Picture with Caption">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048000"/>
          </a:xfrm>
          <a:prstGeom prst="rect">
            <a:avLst/>
          </a:prstGeom>
        </p:spPr>
        <p:txBody>
          <a:bodyPr/>
          <a:lstStyle/>
          <a:p>
            <a:r>
              <a:rPr lang="en-US" dirty="0"/>
              <a:t>Click icon to add picture</a:t>
            </a:r>
          </a:p>
        </p:txBody>
      </p:sp>
      <p:sp>
        <p:nvSpPr>
          <p:cNvPr id="6" name="Text Placeholder 5">
            <a:extLst>
              <a:ext uri="{FF2B5EF4-FFF2-40B4-BE49-F238E27FC236}">
                <a16:creationId xmlns:a16="http://schemas.microsoft.com/office/drawing/2014/main" id="{2DDCDE9E-E087-524C-8D2D-B8F820792D5B}"/>
              </a:ext>
            </a:extLst>
          </p:cNvPr>
          <p:cNvSpPr>
            <a:spLocks noGrp="1"/>
          </p:cNvSpPr>
          <p:nvPr>
            <p:ph type="body" sz="quarter" idx="12" hasCustomPrompt="1"/>
          </p:nvPr>
        </p:nvSpPr>
        <p:spPr>
          <a:xfrm>
            <a:off x="2465400" y="6138000"/>
            <a:ext cx="7261200" cy="536069"/>
          </a:xfrm>
          <a:prstGeom prst="rect">
            <a:avLst/>
          </a:prstGeom>
        </p:spPr>
        <p:txBody>
          <a:bodyPr anchor="ctr">
            <a:noAutofit/>
          </a:bodyPr>
          <a:lstStyle>
            <a:lvl1pPr marL="0" indent="0" algn="ctr">
              <a:buNone/>
              <a:defRPr sz="14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dirty="0"/>
              <a:t>Single line caption</a:t>
            </a:r>
          </a:p>
        </p:txBody>
      </p:sp>
    </p:spTree>
    <p:extLst>
      <p:ext uri="{BB962C8B-B14F-4D97-AF65-F5344CB8AC3E}">
        <p14:creationId xmlns:p14="http://schemas.microsoft.com/office/powerpoint/2010/main" val="20060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6096000" y="0"/>
            <a:ext cx="6096000" cy="6858000"/>
          </a:xfrm>
          <a:prstGeom prst="rect">
            <a:avLst/>
          </a:prstGeom>
        </p:spPr>
        <p:txBody>
          <a:bodyPr/>
          <a:lstStyle/>
          <a:p>
            <a:r>
              <a:rPr lang="en-US" dirty="0"/>
              <a:t>Click icon to add picture</a:t>
            </a:r>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6096000" cy="6858000"/>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286699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yle 1) Image &amp; Content">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0" y="0"/>
            <a:ext cx="6082858" cy="6858000"/>
          </a:xfrm>
          <a:prstGeom prst="rect">
            <a:avLst/>
          </a:prstGeo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6451619" y="360000"/>
            <a:ext cx="5362321" cy="360000"/>
          </a:xfrm>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6451620" y="1080000"/>
            <a:ext cx="5374800" cy="4977900"/>
          </a:xfrm>
          <a:prstGeom prst="rect">
            <a:avLst/>
          </a:prstGeom>
        </p:spPr>
        <p:txBody>
          <a:bodyPr/>
          <a:lstStyle>
            <a:lvl1pPr>
              <a:spcBef>
                <a:spcPts val="500"/>
              </a:spcBef>
              <a:defRPr>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Slide Number Placeholder 3">
            <a:extLst>
              <a:ext uri="{FF2B5EF4-FFF2-40B4-BE49-F238E27FC236}">
                <a16:creationId xmlns:a16="http://schemas.microsoft.com/office/drawing/2014/main" id="{3E0B0817-C77F-2948-A459-2A2E30E136C4}"/>
              </a:ext>
            </a:extLst>
          </p:cNvPr>
          <p:cNvSpPr>
            <a:spLocks noGrp="1"/>
          </p:cNvSpPr>
          <p:nvPr>
            <p:ph type="sldNum" sz="quarter" idx="11"/>
          </p:nvPr>
        </p:nvSpPr>
        <p:spPr>
          <a:xfrm>
            <a:off x="6451619" y="6227400"/>
            <a:ext cx="2705521" cy="365125"/>
          </a:xfrm>
        </p:spPr>
        <p:txBody>
          <a:bodyPr lIns="0" tIns="0" rIns="0" bIns="0"/>
          <a:lstStyle>
            <a:lvl1pPr algn="l">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94899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 Pictur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4064399" cy="6858000"/>
          </a:xfrm>
          <a:prstGeom prst="rect">
            <a:avLst/>
          </a:prstGeom>
        </p:spPr>
        <p:txBody>
          <a:bodyPr/>
          <a:lstStyle/>
          <a:p>
            <a:r>
              <a:rPr lang="en-US" dirty="0"/>
              <a:t>Click icon to add picture</a:t>
            </a:r>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4063801" y="0"/>
            <a:ext cx="4064399" cy="6858000"/>
          </a:xfrm>
          <a:prstGeom prst="rect">
            <a:avLst/>
          </a:prstGeom>
        </p:spPr>
        <p:txBody>
          <a:bodyPr/>
          <a:lstStyle/>
          <a:p>
            <a:r>
              <a:rPr lang="en-US" dirty="0"/>
              <a:t>Click icon to add picture</a:t>
            </a:r>
          </a:p>
        </p:txBody>
      </p:sp>
      <p:sp>
        <p:nvSpPr>
          <p:cNvPr id="5" name="Picture Placeholder 2">
            <a:extLst>
              <a:ext uri="{FF2B5EF4-FFF2-40B4-BE49-F238E27FC236}">
                <a16:creationId xmlns:a16="http://schemas.microsoft.com/office/drawing/2014/main" id="{B6FAF2BB-0279-5247-90D9-CD39877BDF93}"/>
              </a:ext>
            </a:extLst>
          </p:cNvPr>
          <p:cNvSpPr>
            <a:spLocks noGrp="1"/>
          </p:cNvSpPr>
          <p:nvPr>
            <p:ph type="pic" sz="quarter" idx="12"/>
          </p:nvPr>
        </p:nvSpPr>
        <p:spPr>
          <a:xfrm>
            <a:off x="8127601" y="0"/>
            <a:ext cx="4064399" cy="6858000"/>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52130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AECCF376-9F13-8247-A67F-E6F00182E78F}"/>
              </a:ext>
            </a:extLst>
          </p:cNvPr>
          <p:cNvSpPr>
            <a:spLocks noGrp="1"/>
          </p:cNvSpPr>
          <p:nvPr>
            <p:ph type="pic" sz="quarter" idx="13"/>
          </p:nvPr>
        </p:nvSpPr>
        <p:spPr>
          <a:xfrm>
            <a:off x="6096000" y="3429000"/>
            <a:ext cx="6096000" cy="3429000"/>
          </a:xfrm>
          <a:prstGeom prst="rect">
            <a:avLst/>
          </a:prstGeom>
        </p:spPr>
        <p:txBody>
          <a:bodyPr/>
          <a:lstStyle/>
          <a:p>
            <a:r>
              <a:rPr lang="en-US" dirty="0"/>
              <a:t>Click icon to add picture</a:t>
            </a:r>
          </a:p>
        </p:txBody>
      </p:sp>
      <p:sp>
        <p:nvSpPr>
          <p:cNvPr id="5" name="Picture Placeholder 2">
            <a:extLst>
              <a:ext uri="{FF2B5EF4-FFF2-40B4-BE49-F238E27FC236}">
                <a16:creationId xmlns:a16="http://schemas.microsoft.com/office/drawing/2014/main" id="{02FC332F-FB88-AF4A-870D-1CF6269E05ED}"/>
              </a:ext>
            </a:extLst>
          </p:cNvPr>
          <p:cNvSpPr>
            <a:spLocks noGrp="1"/>
          </p:cNvSpPr>
          <p:nvPr>
            <p:ph type="pic" sz="quarter" idx="12"/>
          </p:nvPr>
        </p:nvSpPr>
        <p:spPr>
          <a:xfrm>
            <a:off x="0" y="3429000"/>
            <a:ext cx="6096000" cy="3429000"/>
          </a:xfrm>
          <a:prstGeom prst="rect">
            <a:avLst/>
          </a:prstGeom>
        </p:spPr>
        <p:txBody>
          <a:bodyPr/>
          <a:lstStyle/>
          <a:p>
            <a:r>
              <a:rPr lang="en-US" dirty="0"/>
              <a:t>Click icon to add picture</a:t>
            </a:r>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6096000" cy="3429000"/>
          </a:xfrm>
          <a:prstGeom prst="rect">
            <a:avLst/>
          </a:prstGeom>
        </p:spPr>
        <p:txBody>
          <a:bodyPr/>
          <a:lstStyle/>
          <a:p>
            <a:r>
              <a:rPr lang="en-US" dirty="0"/>
              <a:t>Click icon to add picture</a:t>
            </a:r>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6096000" y="0"/>
            <a:ext cx="6096000" cy="3429000"/>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240357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07E6DFB6-219E-534C-BD8C-ED24463D8830}"/>
              </a:ext>
            </a:extLst>
          </p:cNvPr>
          <p:cNvSpPr>
            <a:spLocks noGrp="1"/>
          </p:cNvSpPr>
          <p:nvPr>
            <p:ph type="pic" sz="quarter" idx="15"/>
          </p:nvPr>
        </p:nvSpPr>
        <p:spPr>
          <a:xfrm>
            <a:off x="8127600" y="3429000"/>
            <a:ext cx="4064400" cy="3427200"/>
          </a:xfrm>
          <a:prstGeom prst="rect">
            <a:avLst/>
          </a:prstGeom>
        </p:spPr>
        <p:txBody>
          <a:bodyPr/>
          <a:lstStyle/>
          <a:p>
            <a:r>
              <a:rPr lang="en-US" dirty="0"/>
              <a:t>Click icon to add picture</a:t>
            </a:r>
          </a:p>
        </p:txBody>
      </p:sp>
      <p:sp>
        <p:nvSpPr>
          <p:cNvPr id="7" name="Picture Placeholder 2">
            <a:extLst>
              <a:ext uri="{FF2B5EF4-FFF2-40B4-BE49-F238E27FC236}">
                <a16:creationId xmlns:a16="http://schemas.microsoft.com/office/drawing/2014/main" id="{9E68EB46-53D5-4D42-AEEB-8A743AEF5714}"/>
              </a:ext>
            </a:extLst>
          </p:cNvPr>
          <p:cNvSpPr>
            <a:spLocks noGrp="1"/>
          </p:cNvSpPr>
          <p:nvPr>
            <p:ph type="pic" sz="quarter" idx="13"/>
          </p:nvPr>
        </p:nvSpPr>
        <p:spPr>
          <a:xfrm>
            <a:off x="-1" y="3429000"/>
            <a:ext cx="4064400" cy="3427200"/>
          </a:xfrm>
          <a:prstGeom prst="rect">
            <a:avLst/>
          </a:prstGeom>
        </p:spPr>
        <p:txBody>
          <a:bodyPr/>
          <a:lstStyle/>
          <a:p>
            <a:r>
              <a:rPr lang="en-US" dirty="0"/>
              <a:t>Click icon to add picture</a:t>
            </a:r>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6096000" cy="3427200"/>
          </a:xfrm>
          <a:prstGeom prst="rect">
            <a:avLst/>
          </a:prstGeom>
        </p:spPr>
        <p:txBody>
          <a:bodyPr/>
          <a:lstStyle/>
          <a:p>
            <a:r>
              <a:rPr lang="en-US" dirty="0"/>
              <a:t>Click icon to add picture</a:t>
            </a:r>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6096000" y="0"/>
            <a:ext cx="6096000" cy="3427200"/>
          </a:xfrm>
          <a:prstGeom prst="rect">
            <a:avLst/>
          </a:prstGeom>
        </p:spPr>
        <p:txBody>
          <a:bodyPr/>
          <a:lstStyle/>
          <a:p>
            <a:r>
              <a:rPr lang="en-US" dirty="0"/>
              <a:t>Click icon to add picture</a:t>
            </a:r>
          </a:p>
        </p:txBody>
      </p:sp>
      <p:sp>
        <p:nvSpPr>
          <p:cNvPr id="8" name="Picture Placeholder 2">
            <a:extLst>
              <a:ext uri="{FF2B5EF4-FFF2-40B4-BE49-F238E27FC236}">
                <a16:creationId xmlns:a16="http://schemas.microsoft.com/office/drawing/2014/main" id="{3FF54003-1852-B642-857C-9ED4EC66D212}"/>
              </a:ext>
            </a:extLst>
          </p:cNvPr>
          <p:cNvSpPr>
            <a:spLocks noGrp="1"/>
          </p:cNvSpPr>
          <p:nvPr>
            <p:ph type="pic" sz="quarter" idx="14"/>
          </p:nvPr>
        </p:nvSpPr>
        <p:spPr>
          <a:xfrm>
            <a:off x="4063799" y="3429000"/>
            <a:ext cx="4064400" cy="3427200"/>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57358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4A10641-B884-9145-9E92-1CE15E2063DE}"/>
              </a:ext>
            </a:extLst>
          </p:cNvPr>
          <p:cNvSpPr>
            <a:spLocks noGrp="1"/>
          </p:cNvSpPr>
          <p:nvPr>
            <p:ph type="pic" sz="quarter" idx="13"/>
          </p:nvPr>
        </p:nvSpPr>
        <p:spPr>
          <a:xfrm>
            <a:off x="0" y="3429000"/>
            <a:ext cx="4064399" cy="3429000"/>
          </a:xfrm>
          <a:prstGeom prst="rect">
            <a:avLst/>
          </a:prstGeom>
        </p:spPr>
        <p:txBody>
          <a:bodyPr/>
          <a:lstStyle/>
          <a:p>
            <a:r>
              <a:rPr lang="en-US" dirty="0"/>
              <a:t>Click icon to add picture</a:t>
            </a:r>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4064399" cy="3429000"/>
          </a:xfrm>
          <a:prstGeom prst="rect">
            <a:avLst/>
          </a:prstGeom>
        </p:spPr>
        <p:txBody>
          <a:bodyPr/>
          <a:lstStyle/>
          <a:p>
            <a:r>
              <a:rPr lang="en-US" dirty="0"/>
              <a:t>Click icon to add picture</a:t>
            </a:r>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4063800" y="0"/>
            <a:ext cx="4064399" cy="3429000"/>
          </a:xfrm>
          <a:prstGeom prst="rect">
            <a:avLst/>
          </a:prstGeom>
        </p:spPr>
        <p:txBody>
          <a:bodyPr/>
          <a:lstStyle/>
          <a:p>
            <a:r>
              <a:rPr lang="en-US" dirty="0"/>
              <a:t>Click icon to add picture</a:t>
            </a:r>
          </a:p>
        </p:txBody>
      </p:sp>
      <p:sp>
        <p:nvSpPr>
          <p:cNvPr id="5" name="Picture Placeholder 2">
            <a:extLst>
              <a:ext uri="{FF2B5EF4-FFF2-40B4-BE49-F238E27FC236}">
                <a16:creationId xmlns:a16="http://schemas.microsoft.com/office/drawing/2014/main" id="{B6FAF2BB-0279-5247-90D9-CD39877BDF93}"/>
              </a:ext>
            </a:extLst>
          </p:cNvPr>
          <p:cNvSpPr>
            <a:spLocks noGrp="1"/>
          </p:cNvSpPr>
          <p:nvPr>
            <p:ph type="pic" sz="quarter" idx="12"/>
          </p:nvPr>
        </p:nvSpPr>
        <p:spPr>
          <a:xfrm>
            <a:off x="8127601" y="0"/>
            <a:ext cx="4064399" cy="3429000"/>
          </a:xfrm>
          <a:prstGeom prst="rect">
            <a:avLst/>
          </a:prstGeom>
        </p:spPr>
        <p:txBody>
          <a:bodyPr/>
          <a:lstStyle/>
          <a:p>
            <a:r>
              <a:rPr lang="en-US" dirty="0"/>
              <a:t>Click icon to add picture</a:t>
            </a:r>
          </a:p>
        </p:txBody>
      </p:sp>
      <p:sp>
        <p:nvSpPr>
          <p:cNvPr id="7" name="Picture Placeholder 2">
            <a:extLst>
              <a:ext uri="{FF2B5EF4-FFF2-40B4-BE49-F238E27FC236}">
                <a16:creationId xmlns:a16="http://schemas.microsoft.com/office/drawing/2014/main" id="{347AAE22-99D7-2A4D-9FC1-B9B6DCD8B750}"/>
              </a:ext>
            </a:extLst>
          </p:cNvPr>
          <p:cNvSpPr>
            <a:spLocks noGrp="1"/>
          </p:cNvSpPr>
          <p:nvPr>
            <p:ph type="pic" sz="quarter" idx="14"/>
          </p:nvPr>
        </p:nvSpPr>
        <p:spPr>
          <a:xfrm>
            <a:off x="4063800" y="3429000"/>
            <a:ext cx="4064399" cy="3429000"/>
          </a:xfrm>
          <a:prstGeom prst="rect">
            <a:avLst/>
          </a:prstGeom>
        </p:spPr>
        <p:txBody>
          <a:bodyPr/>
          <a:lstStyle/>
          <a:p>
            <a:r>
              <a:rPr lang="en-US" dirty="0"/>
              <a:t>Click icon to add picture</a:t>
            </a:r>
          </a:p>
        </p:txBody>
      </p:sp>
      <p:sp>
        <p:nvSpPr>
          <p:cNvPr id="8" name="Picture Placeholder 2">
            <a:extLst>
              <a:ext uri="{FF2B5EF4-FFF2-40B4-BE49-F238E27FC236}">
                <a16:creationId xmlns:a16="http://schemas.microsoft.com/office/drawing/2014/main" id="{E286E63F-9034-2944-959C-68E2EC278FEA}"/>
              </a:ext>
            </a:extLst>
          </p:cNvPr>
          <p:cNvSpPr>
            <a:spLocks noGrp="1"/>
          </p:cNvSpPr>
          <p:nvPr>
            <p:ph type="pic" sz="quarter" idx="15"/>
          </p:nvPr>
        </p:nvSpPr>
        <p:spPr>
          <a:xfrm>
            <a:off x="8127601" y="3429000"/>
            <a:ext cx="4064399" cy="3429000"/>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385545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8 Pictures">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02FC332F-FB88-AF4A-870D-1CF6269E05ED}"/>
              </a:ext>
            </a:extLst>
          </p:cNvPr>
          <p:cNvSpPr>
            <a:spLocks noGrp="1"/>
          </p:cNvSpPr>
          <p:nvPr>
            <p:ph type="pic" sz="quarter" idx="12"/>
          </p:nvPr>
        </p:nvSpPr>
        <p:spPr>
          <a:xfrm>
            <a:off x="0" y="3429000"/>
            <a:ext cx="3045600" cy="3429000"/>
          </a:xfrm>
          <a:prstGeom prst="rect">
            <a:avLst/>
          </a:prstGeom>
        </p:spPr>
        <p:txBody>
          <a:bodyPr/>
          <a:lstStyle/>
          <a:p>
            <a:r>
              <a:rPr lang="en-US" dirty="0"/>
              <a:t>Click icon to add picture</a:t>
            </a:r>
          </a:p>
        </p:txBody>
      </p:sp>
      <p:sp>
        <p:nvSpPr>
          <p:cNvPr id="12" name="Picture Placeholder 2">
            <a:extLst>
              <a:ext uri="{FF2B5EF4-FFF2-40B4-BE49-F238E27FC236}">
                <a16:creationId xmlns:a16="http://schemas.microsoft.com/office/drawing/2014/main" id="{4C3976F3-1083-5940-916E-89D08E6D0154}"/>
              </a:ext>
            </a:extLst>
          </p:cNvPr>
          <p:cNvSpPr>
            <a:spLocks noGrp="1"/>
          </p:cNvSpPr>
          <p:nvPr>
            <p:ph type="pic" sz="quarter" idx="16"/>
          </p:nvPr>
        </p:nvSpPr>
        <p:spPr>
          <a:xfrm>
            <a:off x="9136800" y="3429000"/>
            <a:ext cx="3045600" cy="3429000"/>
          </a:xfrm>
          <a:prstGeom prst="rect">
            <a:avLst/>
          </a:prstGeom>
        </p:spPr>
        <p:txBody>
          <a:bodyPr/>
          <a:lstStyle/>
          <a:p>
            <a:r>
              <a:rPr lang="en-US" dirty="0"/>
              <a:t>Click icon to add picture</a:t>
            </a:r>
          </a:p>
        </p:txBody>
      </p:sp>
      <p:sp>
        <p:nvSpPr>
          <p:cNvPr id="6" name="Picture Placeholder 2">
            <a:extLst>
              <a:ext uri="{FF2B5EF4-FFF2-40B4-BE49-F238E27FC236}">
                <a16:creationId xmlns:a16="http://schemas.microsoft.com/office/drawing/2014/main" id="{AECCF376-9F13-8247-A67F-E6F00182E78F}"/>
              </a:ext>
            </a:extLst>
          </p:cNvPr>
          <p:cNvSpPr>
            <a:spLocks noGrp="1"/>
          </p:cNvSpPr>
          <p:nvPr>
            <p:ph type="pic" sz="quarter" idx="13"/>
          </p:nvPr>
        </p:nvSpPr>
        <p:spPr>
          <a:xfrm>
            <a:off x="3045600" y="3429000"/>
            <a:ext cx="3045600" cy="3429000"/>
          </a:xfrm>
          <a:prstGeom prst="rect">
            <a:avLst/>
          </a:prstGeom>
        </p:spPr>
        <p:txBody>
          <a:bodyPr/>
          <a:lstStyle/>
          <a:p>
            <a:r>
              <a:rPr lang="en-US" dirty="0"/>
              <a:t>Click icon to add picture</a:t>
            </a:r>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3045600" cy="3429000"/>
          </a:xfrm>
          <a:prstGeom prst="rect">
            <a:avLst/>
          </a:prstGeom>
        </p:spPr>
        <p:txBody>
          <a:bodyPr/>
          <a:lstStyle/>
          <a:p>
            <a:r>
              <a:rPr lang="en-US" dirty="0"/>
              <a:t>Click icon to add picture</a:t>
            </a:r>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3045600" y="0"/>
            <a:ext cx="3045600" cy="3429000"/>
          </a:xfrm>
          <a:prstGeom prst="rect">
            <a:avLst/>
          </a:prstGeom>
        </p:spPr>
        <p:txBody>
          <a:bodyPr/>
          <a:lstStyle/>
          <a:p>
            <a:r>
              <a:rPr lang="en-US" dirty="0"/>
              <a:t>Click icon to add picture</a:t>
            </a:r>
          </a:p>
        </p:txBody>
      </p:sp>
      <p:sp>
        <p:nvSpPr>
          <p:cNvPr id="13" name="Picture Placeholder 2">
            <a:extLst>
              <a:ext uri="{FF2B5EF4-FFF2-40B4-BE49-F238E27FC236}">
                <a16:creationId xmlns:a16="http://schemas.microsoft.com/office/drawing/2014/main" id="{89A1D13B-FE3E-714F-AA0D-1831F38EDA58}"/>
              </a:ext>
            </a:extLst>
          </p:cNvPr>
          <p:cNvSpPr>
            <a:spLocks noGrp="1"/>
          </p:cNvSpPr>
          <p:nvPr>
            <p:ph type="pic" sz="quarter" idx="17"/>
          </p:nvPr>
        </p:nvSpPr>
        <p:spPr>
          <a:xfrm>
            <a:off x="6091200" y="3429000"/>
            <a:ext cx="3045600" cy="3429000"/>
          </a:xfrm>
          <a:prstGeom prst="rect">
            <a:avLst/>
          </a:prstGeom>
        </p:spPr>
        <p:txBody>
          <a:bodyPr/>
          <a:lstStyle/>
          <a:p>
            <a:r>
              <a:rPr lang="en-US" dirty="0"/>
              <a:t>Click icon to add picture</a:t>
            </a:r>
          </a:p>
        </p:txBody>
      </p:sp>
      <p:sp>
        <p:nvSpPr>
          <p:cNvPr id="14" name="Picture Placeholder 2">
            <a:extLst>
              <a:ext uri="{FF2B5EF4-FFF2-40B4-BE49-F238E27FC236}">
                <a16:creationId xmlns:a16="http://schemas.microsoft.com/office/drawing/2014/main" id="{1869F471-6645-2642-9382-E9AEDCC7BEDE}"/>
              </a:ext>
            </a:extLst>
          </p:cNvPr>
          <p:cNvSpPr>
            <a:spLocks noGrp="1"/>
          </p:cNvSpPr>
          <p:nvPr>
            <p:ph type="pic" sz="quarter" idx="18"/>
          </p:nvPr>
        </p:nvSpPr>
        <p:spPr>
          <a:xfrm>
            <a:off x="6091200" y="0"/>
            <a:ext cx="3045600" cy="3429000"/>
          </a:xfrm>
          <a:prstGeom prst="rect">
            <a:avLst/>
          </a:prstGeom>
        </p:spPr>
        <p:txBody>
          <a:bodyPr/>
          <a:lstStyle/>
          <a:p>
            <a:r>
              <a:rPr lang="en-US" dirty="0"/>
              <a:t>Click icon to add picture</a:t>
            </a:r>
          </a:p>
        </p:txBody>
      </p:sp>
      <p:sp>
        <p:nvSpPr>
          <p:cNvPr id="15" name="Picture Placeholder 2">
            <a:extLst>
              <a:ext uri="{FF2B5EF4-FFF2-40B4-BE49-F238E27FC236}">
                <a16:creationId xmlns:a16="http://schemas.microsoft.com/office/drawing/2014/main" id="{C31D2373-3B8F-1F49-9717-7209D4D49F19}"/>
              </a:ext>
            </a:extLst>
          </p:cNvPr>
          <p:cNvSpPr>
            <a:spLocks noGrp="1"/>
          </p:cNvSpPr>
          <p:nvPr>
            <p:ph type="pic" sz="quarter" idx="19"/>
          </p:nvPr>
        </p:nvSpPr>
        <p:spPr>
          <a:xfrm>
            <a:off x="9136800" y="0"/>
            <a:ext cx="3045600" cy="3429000"/>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312749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eck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800000"/>
            <a:ext cx="6120000" cy="1707266"/>
          </a:xfrm>
        </p:spPr>
        <p:txBody>
          <a:bodyPr anchor="b"/>
          <a:lstStyle>
            <a:lvl1pPr algn="l">
              <a:defRPr sz="3200">
                <a:solidFill>
                  <a:schemeClr val="bg1"/>
                </a:solidFill>
              </a:defRPr>
            </a:lvl1pPr>
          </a:lstStyle>
          <a:p>
            <a:r>
              <a:rPr lang="en-US"/>
              <a:t>Deck title (keep it short) </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p:spPr>
        <p:txBody>
          <a:bodyPr>
            <a:normAutofit/>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a:p>
            <a:endParaRPr lang="en-US"/>
          </a:p>
        </p:txBody>
      </p:sp>
      <p:pic>
        <p:nvPicPr>
          <p:cNvPr id="6" name="Picture 5">
            <a:extLst>
              <a:ext uri="{FF2B5EF4-FFF2-40B4-BE49-F238E27FC236}">
                <a16:creationId xmlns:a16="http://schemas.microsoft.com/office/drawing/2014/main" id="{9F171426-E5D6-FC44-93C7-A6D77678AF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34136" y="719999"/>
            <a:ext cx="7937863" cy="6138001"/>
          </a:xfrm>
          <a:prstGeom prst="rect">
            <a:avLst/>
          </a:prstGeom>
        </p:spPr>
      </p:pic>
      <p:pic>
        <p:nvPicPr>
          <p:cNvPr id="7" name="Picture 6">
            <a:extLst>
              <a:ext uri="{FF2B5EF4-FFF2-40B4-BE49-F238E27FC236}">
                <a16:creationId xmlns:a16="http://schemas.microsoft.com/office/drawing/2014/main" id="{C55F25DA-4F7F-EC4F-8582-7F904B3A9346}"/>
              </a:ext>
            </a:extLst>
          </p:cNvPr>
          <p:cNvPicPr>
            <a:picLocks noChangeAspect="1"/>
          </p:cNvPicPr>
          <p:nvPr userDrawn="1"/>
        </p:nvPicPr>
        <p:blipFill>
          <a:blip r:embed="rId3"/>
          <a:srcRect/>
          <a:stretch/>
        </p:blipFill>
        <p:spPr>
          <a:xfrm>
            <a:off x="720001" y="719998"/>
            <a:ext cx="1173911" cy="1079999"/>
          </a:xfrm>
          <a:prstGeom prst="rect">
            <a:avLst/>
          </a:prstGeom>
        </p:spPr>
      </p:pic>
    </p:spTree>
    <p:extLst>
      <p:ext uri="{BB962C8B-B14F-4D97-AF65-F5344CB8AC3E}">
        <p14:creationId xmlns:p14="http://schemas.microsoft.com/office/powerpoint/2010/main" val="421509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707266"/>
            <a:ext cx="6120000" cy="1800000"/>
          </a:xfrm>
        </p:spPr>
        <p:txBody>
          <a:bodyPr anchor="b"/>
          <a:lstStyle>
            <a:lvl1pPr algn="l">
              <a:defRPr sz="3200">
                <a:solidFill>
                  <a:schemeClr val="bg1"/>
                </a:solidFill>
              </a:defRPr>
            </a:lvl1pPr>
          </a:lstStyle>
          <a:p>
            <a:r>
              <a:rPr lang="en-US"/>
              <a:t>Section title (keep it short)</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p:spPr>
        <p:txBody>
          <a:bodyPr>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13" name="Group 12">
            <a:extLst>
              <a:ext uri="{FF2B5EF4-FFF2-40B4-BE49-F238E27FC236}">
                <a16:creationId xmlns:a16="http://schemas.microsoft.com/office/drawing/2014/main" id="{DCD1F6F6-3C6B-6F4A-B043-F8D7924B0EE6}"/>
              </a:ext>
            </a:extLst>
          </p:cNvPr>
          <p:cNvGrpSpPr/>
          <p:nvPr userDrawn="1"/>
        </p:nvGrpSpPr>
        <p:grpSpPr>
          <a:xfrm>
            <a:off x="0" y="633352"/>
            <a:ext cx="10978510" cy="6224648"/>
            <a:chOff x="0" y="1800000"/>
            <a:chExt cx="10978510" cy="6224648"/>
          </a:xfrm>
        </p:grpSpPr>
        <p:sp>
          <p:nvSpPr>
            <p:cNvPr id="8" name="Teardrop 7">
              <a:extLst>
                <a:ext uri="{FF2B5EF4-FFF2-40B4-BE49-F238E27FC236}">
                  <a16:creationId xmlns:a16="http://schemas.microsoft.com/office/drawing/2014/main" id="{53CB356F-94EC-E44D-9D61-41AEA97044F2}"/>
                </a:ext>
              </a:extLst>
            </p:cNvPr>
            <p:cNvSpPr/>
            <p:nvPr userDrawn="1"/>
          </p:nvSpPr>
          <p:spPr>
            <a:xfrm rot="10800000">
              <a:off x="7920000" y="1800000"/>
              <a:ext cx="3058510" cy="305851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3A153EA-CD80-D14A-BBF4-0B504FB68F7C}"/>
                </a:ext>
              </a:extLst>
            </p:cNvPr>
            <p:cNvCxnSpPr>
              <a:stCxn id="8" idx="7"/>
            </p:cNvCxnSpPr>
            <p:nvPr userDrawn="1"/>
          </p:nvCxnSpPr>
          <p:spPr>
            <a:xfrm flipH="1">
              <a:off x="0" y="4858510"/>
              <a:ext cx="792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A5332C-5D0C-9A4B-848D-6A8BBF80A288}"/>
                </a:ext>
              </a:extLst>
            </p:cNvPr>
            <p:cNvCxnSpPr>
              <a:cxnSpLocks/>
              <a:stCxn id="8" idx="7"/>
            </p:cNvCxnSpPr>
            <p:nvPr userDrawn="1"/>
          </p:nvCxnSpPr>
          <p:spPr>
            <a:xfrm>
              <a:off x="7920000" y="4858510"/>
              <a:ext cx="0" cy="3166138"/>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5143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A478506-9563-450B-8677-BD1E8A05BB3C}"/>
              </a:ext>
            </a:extLst>
          </p:cNvPr>
          <p:cNvSpPr>
            <a:spLocks noGrp="1"/>
          </p:cNvSpPr>
          <p:nvPr>
            <p:ph sz="half" idx="18" hasCustomPrompt="1"/>
          </p:nvPr>
        </p:nvSpPr>
        <p:spPr>
          <a:xfrm>
            <a:off x="9437940" y="720725"/>
            <a:ext cx="2376000" cy="5337175"/>
          </a:xfrm>
        </p:spPr>
        <p:txBody>
          <a:bodyPr wrap="square">
            <a:noAutofit/>
          </a:bodyPr>
          <a:lstStyle>
            <a:lvl1pPr marL="0" indent="0" algn="ctr">
              <a:buNone/>
              <a:defRPr lang="en-US" sz="1000" kern="1200" baseline="0" dirty="0">
                <a:solidFill>
                  <a:schemeClr val="bg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a:t>Click to edit text</a:t>
            </a:r>
          </a:p>
        </p:txBody>
      </p:sp>
      <p:sp>
        <p:nvSpPr>
          <p:cNvPr id="9" name="Content Placeholder 2">
            <a:extLst>
              <a:ext uri="{FF2B5EF4-FFF2-40B4-BE49-F238E27FC236}">
                <a16:creationId xmlns:a16="http://schemas.microsoft.com/office/drawing/2014/main" id="{9AE7A5BE-989B-4D32-804B-BE3027B9D8B5}"/>
              </a:ext>
            </a:extLst>
          </p:cNvPr>
          <p:cNvSpPr>
            <a:spLocks noGrp="1"/>
          </p:cNvSpPr>
          <p:nvPr>
            <p:ph sz="half" idx="21" hasCustomPrompt="1"/>
          </p:nvPr>
        </p:nvSpPr>
        <p:spPr>
          <a:xfrm>
            <a:off x="3385980" y="720474"/>
            <a:ext cx="2376000" cy="5337426"/>
          </a:xfrm>
        </p:spPr>
        <p:txBody>
          <a:bodyPr wrap="square">
            <a:noAutofit/>
          </a:bodyPr>
          <a:lstStyle>
            <a:lvl1pPr marL="0" indent="0" algn="l">
              <a:buNone/>
              <a:defRPr lang="en-US" sz="1000" dirty="0">
                <a:solidFill>
                  <a:schemeClr val="bg1"/>
                </a:solidFill>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Content Placeholder 2">
            <a:extLst>
              <a:ext uri="{FF2B5EF4-FFF2-40B4-BE49-F238E27FC236}">
                <a16:creationId xmlns:a16="http://schemas.microsoft.com/office/drawing/2014/main" id="{034D8FA8-CDC8-4FAB-BF0A-22A558B7683D}"/>
              </a:ext>
            </a:extLst>
          </p:cNvPr>
          <p:cNvSpPr>
            <a:spLocks noGrp="1"/>
          </p:cNvSpPr>
          <p:nvPr>
            <p:ph sz="half" idx="24" hasCustomPrompt="1"/>
          </p:nvPr>
        </p:nvSpPr>
        <p:spPr>
          <a:xfrm>
            <a:off x="6390463" y="720474"/>
            <a:ext cx="2376000" cy="5337392"/>
          </a:xfrm>
        </p:spPr>
        <p:txBody>
          <a:bodyPr wrap="square">
            <a:noAutofit/>
          </a:bodyPr>
          <a:lstStyle>
            <a:lvl1pPr marL="0" indent="0" algn="l">
              <a:buNone/>
              <a:defRPr lang="en-US" sz="1000" kern="1200" baseline="0" dirty="0">
                <a:solidFill>
                  <a:schemeClr val="bg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a:t>Click to edit text</a:t>
            </a:r>
          </a:p>
        </p:txBody>
      </p:sp>
      <p:sp>
        <p:nvSpPr>
          <p:cNvPr id="7" name="Title 1">
            <a:extLst>
              <a:ext uri="{FF2B5EF4-FFF2-40B4-BE49-F238E27FC236}">
                <a16:creationId xmlns:a16="http://schemas.microsoft.com/office/drawing/2014/main" id="{80366E6F-56C8-418C-911F-D993C04C6339}"/>
              </a:ext>
            </a:extLst>
          </p:cNvPr>
          <p:cNvSpPr>
            <a:spLocks noGrp="1"/>
          </p:cNvSpPr>
          <p:nvPr>
            <p:ph type="title" hasCustomPrompt="1"/>
          </p:nvPr>
        </p:nvSpPr>
        <p:spPr>
          <a:xfrm>
            <a:off x="352425" y="616431"/>
            <a:ext cx="2423133" cy="5441469"/>
          </a:xfrm>
        </p:spPr>
        <p:txBody>
          <a:bodyPr wrap="square" anchor="t" anchorCtr="0"/>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p>
        </p:txBody>
      </p:sp>
      <p:sp>
        <p:nvSpPr>
          <p:cNvPr id="6" name="Slide Number Placeholder 4">
            <a:extLst>
              <a:ext uri="{FF2B5EF4-FFF2-40B4-BE49-F238E27FC236}">
                <a16:creationId xmlns:a16="http://schemas.microsoft.com/office/drawing/2014/main" id="{B94FCDE9-2C2E-9F40-BF99-73CEDA344FFD}"/>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81109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13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154003"/>
            <a:ext cx="11453941" cy="360000"/>
          </a:xfrm>
        </p:spPr>
        <p:txBody>
          <a:bodyPr/>
          <a:lstStyle>
            <a:lvl1pPr>
              <a:defRPr sz="1400"/>
            </a:lvl1pPr>
          </a:lstStyle>
          <a:p>
            <a:r>
              <a:rPr lang="en-US"/>
              <a:t>Slide title (keep it short)</a:t>
            </a:r>
          </a:p>
        </p:txBody>
      </p:sp>
      <p:sp>
        <p:nvSpPr>
          <p:cNvPr id="18" name="Line">
            <a:extLst>
              <a:ext uri="{FF2B5EF4-FFF2-40B4-BE49-F238E27FC236}">
                <a16:creationId xmlns:a16="http://schemas.microsoft.com/office/drawing/2014/main" id="{2E4EE691-E41C-40A8-9187-2E0050A6D8A3}"/>
              </a:ext>
            </a:extLst>
          </p:cNvPr>
          <p:cNvSpPr/>
          <p:nvPr userDrawn="1"/>
        </p:nvSpPr>
        <p:spPr>
          <a:xfrm>
            <a:off x="346074" y="72599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5" name="Line">
            <a:extLst>
              <a:ext uri="{FF2B5EF4-FFF2-40B4-BE49-F238E27FC236}">
                <a16:creationId xmlns:a16="http://schemas.microsoft.com/office/drawing/2014/main" id="{C7CF54DA-2F93-4897-9788-C7B7615BDB2E}"/>
              </a:ext>
            </a:extLst>
          </p:cNvPr>
          <p:cNvSpPr/>
          <p:nvPr userDrawn="1"/>
        </p:nvSpPr>
        <p:spPr>
          <a:xfrm>
            <a:off x="346074" y="3554918"/>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6184015" y="72599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6184015" y="3554918"/>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7" name="Text Placeholder 6"/>
          <p:cNvSpPr>
            <a:spLocks noGrp="1"/>
          </p:cNvSpPr>
          <p:nvPr>
            <p:ph type="body" sz="quarter" idx="19" hasCustomPrompt="1"/>
          </p:nvPr>
        </p:nvSpPr>
        <p:spPr>
          <a:xfrm>
            <a:off x="360363" y="828675"/>
            <a:ext cx="5614987"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6"/>
          <p:cNvSpPr>
            <a:spLocks noGrp="1"/>
          </p:cNvSpPr>
          <p:nvPr>
            <p:ph type="body" sz="quarter" idx="23" hasCustomPrompt="1"/>
          </p:nvPr>
        </p:nvSpPr>
        <p:spPr>
          <a:xfrm>
            <a:off x="6201870" y="828675"/>
            <a:ext cx="5632064"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9" name="Text Placeholder 6"/>
          <p:cNvSpPr>
            <a:spLocks noGrp="1"/>
          </p:cNvSpPr>
          <p:nvPr>
            <p:ph type="body" sz="quarter" idx="24" hasCustomPrompt="1"/>
          </p:nvPr>
        </p:nvSpPr>
        <p:spPr>
          <a:xfrm>
            <a:off x="360363" y="3660652"/>
            <a:ext cx="5614987"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30" name="Text Placeholder 6"/>
          <p:cNvSpPr>
            <a:spLocks noGrp="1"/>
          </p:cNvSpPr>
          <p:nvPr>
            <p:ph type="body" sz="quarter" idx="25" hasCustomPrompt="1"/>
          </p:nvPr>
        </p:nvSpPr>
        <p:spPr>
          <a:xfrm>
            <a:off x="6201870" y="3660652"/>
            <a:ext cx="5632064"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613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154003"/>
            <a:ext cx="11453941" cy="360000"/>
          </a:xfrm>
        </p:spPr>
        <p:txBody>
          <a:bodyPr/>
          <a:lstStyle>
            <a:lvl1pPr>
              <a:defRPr sz="1400"/>
            </a:lvl1pPr>
          </a:lstStyle>
          <a:p>
            <a:r>
              <a:rPr lang="en-US"/>
              <a:t>Slide title (keep it short)</a:t>
            </a:r>
          </a:p>
        </p:txBody>
      </p:sp>
      <p:sp>
        <p:nvSpPr>
          <p:cNvPr id="18" name="Line">
            <a:extLst>
              <a:ext uri="{FF2B5EF4-FFF2-40B4-BE49-F238E27FC236}">
                <a16:creationId xmlns:a16="http://schemas.microsoft.com/office/drawing/2014/main" id="{2E4EE691-E41C-40A8-9187-2E0050A6D8A3}"/>
              </a:ext>
            </a:extLst>
          </p:cNvPr>
          <p:cNvSpPr/>
          <p:nvPr userDrawn="1"/>
        </p:nvSpPr>
        <p:spPr>
          <a:xfrm>
            <a:off x="34607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5" name="Line">
            <a:extLst>
              <a:ext uri="{FF2B5EF4-FFF2-40B4-BE49-F238E27FC236}">
                <a16:creationId xmlns:a16="http://schemas.microsoft.com/office/drawing/2014/main" id="{C7CF54DA-2F93-4897-9788-C7B7615BDB2E}"/>
              </a:ext>
            </a:extLst>
          </p:cNvPr>
          <p:cNvSpPr/>
          <p:nvPr userDrawn="1"/>
        </p:nvSpPr>
        <p:spPr>
          <a:xfrm>
            <a:off x="34607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4291351" y="725993"/>
            <a:ext cx="7522589"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4291351"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6" name="Line">
            <a:extLst>
              <a:ext uri="{FF2B5EF4-FFF2-40B4-BE49-F238E27FC236}">
                <a16:creationId xmlns:a16="http://schemas.microsoft.com/office/drawing/2014/main" id="{B3F26ADA-0216-40AB-A260-ADE758532125}"/>
              </a:ext>
            </a:extLst>
          </p:cNvPr>
          <p:cNvSpPr/>
          <p:nvPr userDrawn="1"/>
        </p:nvSpPr>
        <p:spPr>
          <a:xfrm>
            <a:off x="820580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4" name="Slide Number Placeholder 4">
            <a:extLst>
              <a:ext uri="{FF2B5EF4-FFF2-40B4-BE49-F238E27FC236}">
                <a16:creationId xmlns:a16="http://schemas.microsoft.com/office/drawing/2014/main" id="{8D8B7016-1B16-9549-AE8A-23FD6A4080ED}"/>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21" name="Text Placeholder 6"/>
          <p:cNvSpPr>
            <a:spLocks noGrp="1"/>
          </p:cNvSpPr>
          <p:nvPr>
            <p:ph type="body" sz="quarter" idx="20" hasCustomPrompt="1"/>
          </p:nvPr>
        </p:nvSpPr>
        <p:spPr>
          <a:xfrm>
            <a:off x="360362" y="828675"/>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2" name="Text Placeholder 6"/>
          <p:cNvSpPr>
            <a:spLocks noGrp="1"/>
          </p:cNvSpPr>
          <p:nvPr>
            <p:ph type="body" sz="quarter" idx="21" hasCustomPrompt="1"/>
          </p:nvPr>
        </p:nvSpPr>
        <p:spPr>
          <a:xfrm>
            <a:off x="4305600" y="828675"/>
            <a:ext cx="7540649"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5" name="Text Placeholder 6"/>
          <p:cNvSpPr>
            <a:spLocks noGrp="1"/>
          </p:cNvSpPr>
          <p:nvPr>
            <p:ph type="body" sz="quarter" idx="24" hasCustomPrompt="1"/>
          </p:nvPr>
        </p:nvSpPr>
        <p:spPr>
          <a:xfrm>
            <a:off x="360362"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6"/>
          <p:cNvSpPr>
            <a:spLocks noGrp="1"/>
          </p:cNvSpPr>
          <p:nvPr>
            <p:ph type="body" sz="quarter" idx="25" hasCustomPrompt="1"/>
          </p:nvPr>
        </p:nvSpPr>
        <p:spPr>
          <a:xfrm>
            <a:off x="4305600"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7" name="Text Placeholder 6"/>
          <p:cNvSpPr>
            <a:spLocks noGrp="1"/>
          </p:cNvSpPr>
          <p:nvPr>
            <p:ph type="body" sz="quarter" idx="26" hasCustomPrompt="1"/>
          </p:nvPr>
        </p:nvSpPr>
        <p:spPr>
          <a:xfrm>
            <a:off x="8218800"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0557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yle 1) Content &amp; 2 Ima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3429000"/>
          </a:xfrm>
          <a:prstGeom prst="rect">
            <a:avLst/>
          </a:prstGeo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374800" cy="4977900"/>
          </a:xfrm>
          <a:prstGeom prst="rect">
            <a:avLst/>
          </a:prstGeom>
        </p:spPr>
        <p:txBody>
          <a:bodyPr/>
          <a:lstStyle>
            <a:lvl1pPr>
              <a:spcBef>
                <a:spcPts val="500"/>
              </a:spcBef>
              <a:defRPr>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5" name="Picture Placeholder 7">
            <a:extLst>
              <a:ext uri="{FF2B5EF4-FFF2-40B4-BE49-F238E27FC236}">
                <a16:creationId xmlns:a16="http://schemas.microsoft.com/office/drawing/2014/main" id="{4A40A1BD-DDB1-EA42-A68E-8CBAA9AA4EE4}"/>
              </a:ext>
            </a:extLst>
          </p:cNvPr>
          <p:cNvSpPr>
            <a:spLocks noGrp="1"/>
          </p:cNvSpPr>
          <p:nvPr>
            <p:ph type="pic" sz="quarter" idx="11"/>
          </p:nvPr>
        </p:nvSpPr>
        <p:spPr>
          <a:xfrm>
            <a:off x="6095999" y="3429000"/>
            <a:ext cx="6095999" cy="3429000"/>
          </a:xfrm>
          <a:prstGeom prst="rect">
            <a:avLst/>
          </a:prstGeom>
        </p:spPr>
        <p:txBody>
          <a:bodyPr/>
          <a:lstStyle/>
          <a:p>
            <a:r>
              <a:rPr lang="en-US" dirty="0"/>
              <a:t>Click icon to add picture</a:t>
            </a:r>
          </a:p>
        </p:txBody>
      </p:sp>
      <p:sp>
        <p:nvSpPr>
          <p:cNvPr id="4" name="Slide Number Placeholder 3">
            <a:extLst>
              <a:ext uri="{FF2B5EF4-FFF2-40B4-BE49-F238E27FC236}">
                <a16:creationId xmlns:a16="http://schemas.microsoft.com/office/drawing/2014/main" id="{87A5553E-0F7D-7141-9493-504ED8C6AC38}"/>
              </a:ext>
            </a:extLst>
          </p:cNvPr>
          <p:cNvSpPr>
            <a:spLocks noGrp="1"/>
          </p:cNvSpPr>
          <p:nvPr>
            <p:ph type="sldNum" sz="quarter" idx="12"/>
          </p:nvPr>
        </p:nvSpPr>
        <p:spPr>
          <a:xfrm>
            <a:off x="3016800" y="6227400"/>
            <a:ext cx="2743200" cy="365125"/>
          </a:xfrm>
        </p:spPr>
        <p:txBody>
          <a:bodyPr/>
          <a:lstStyle>
            <a:lvl1pPr algn="r">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24779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6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154003"/>
            <a:ext cx="11453941" cy="360000"/>
          </a:xfrm>
        </p:spPr>
        <p:txBody>
          <a:bodyPr/>
          <a:lstStyle>
            <a:lvl1pPr>
              <a:defRPr sz="1400"/>
            </a:lvl1pPr>
          </a:lstStyle>
          <a:p>
            <a:r>
              <a:rPr lang="en-US"/>
              <a:t>Slide title (keep it short)</a:t>
            </a:r>
          </a:p>
        </p:txBody>
      </p:sp>
      <p:sp>
        <p:nvSpPr>
          <p:cNvPr id="18" name="Line">
            <a:extLst>
              <a:ext uri="{FF2B5EF4-FFF2-40B4-BE49-F238E27FC236}">
                <a16:creationId xmlns:a16="http://schemas.microsoft.com/office/drawing/2014/main" id="{2E4EE691-E41C-40A8-9187-2E0050A6D8A3}"/>
              </a:ext>
            </a:extLst>
          </p:cNvPr>
          <p:cNvSpPr/>
          <p:nvPr userDrawn="1"/>
        </p:nvSpPr>
        <p:spPr>
          <a:xfrm>
            <a:off x="34607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5" name="Line">
            <a:extLst>
              <a:ext uri="{FF2B5EF4-FFF2-40B4-BE49-F238E27FC236}">
                <a16:creationId xmlns:a16="http://schemas.microsoft.com/office/drawing/2014/main" id="{C7CF54DA-2F93-4897-9788-C7B7615BDB2E}"/>
              </a:ext>
            </a:extLst>
          </p:cNvPr>
          <p:cNvSpPr/>
          <p:nvPr userDrawn="1"/>
        </p:nvSpPr>
        <p:spPr>
          <a:xfrm>
            <a:off x="34607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4291351"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4291351"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4" name="Line">
            <a:extLst>
              <a:ext uri="{FF2B5EF4-FFF2-40B4-BE49-F238E27FC236}">
                <a16:creationId xmlns:a16="http://schemas.microsoft.com/office/drawing/2014/main" id="{F51653D1-3BB0-437F-94E0-AC76A0DC7016}"/>
              </a:ext>
            </a:extLst>
          </p:cNvPr>
          <p:cNvSpPr/>
          <p:nvPr userDrawn="1"/>
        </p:nvSpPr>
        <p:spPr>
          <a:xfrm>
            <a:off x="820580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6" name="Line">
            <a:extLst>
              <a:ext uri="{FF2B5EF4-FFF2-40B4-BE49-F238E27FC236}">
                <a16:creationId xmlns:a16="http://schemas.microsoft.com/office/drawing/2014/main" id="{B3F26ADA-0216-40AB-A260-ADE758532125}"/>
              </a:ext>
            </a:extLst>
          </p:cNvPr>
          <p:cNvSpPr/>
          <p:nvPr userDrawn="1"/>
        </p:nvSpPr>
        <p:spPr>
          <a:xfrm>
            <a:off x="820580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7" name="Text Placeholder 6"/>
          <p:cNvSpPr>
            <a:spLocks noGrp="1"/>
          </p:cNvSpPr>
          <p:nvPr>
            <p:ph type="body" sz="quarter" idx="20" hasCustomPrompt="1"/>
          </p:nvPr>
        </p:nvSpPr>
        <p:spPr>
          <a:xfrm>
            <a:off x="360362" y="828675"/>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9" name="Text Placeholder 6"/>
          <p:cNvSpPr>
            <a:spLocks noGrp="1"/>
          </p:cNvSpPr>
          <p:nvPr>
            <p:ph type="body" sz="quarter" idx="24" hasCustomPrompt="1"/>
          </p:nvPr>
        </p:nvSpPr>
        <p:spPr>
          <a:xfrm>
            <a:off x="360362" y="3660652"/>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0" name="Text Placeholder 6"/>
          <p:cNvSpPr>
            <a:spLocks noGrp="1"/>
          </p:cNvSpPr>
          <p:nvPr>
            <p:ph type="body" sz="quarter" idx="25" hasCustomPrompt="1"/>
          </p:nvPr>
        </p:nvSpPr>
        <p:spPr>
          <a:xfrm>
            <a:off x="4305600" y="3660652"/>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1" name="Text Placeholder 6"/>
          <p:cNvSpPr>
            <a:spLocks noGrp="1"/>
          </p:cNvSpPr>
          <p:nvPr>
            <p:ph type="body" sz="quarter" idx="26" hasCustomPrompt="1"/>
          </p:nvPr>
        </p:nvSpPr>
        <p:spPr>
          <a:xfrm>
            <a:off x="8218800" y="3660652"/>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2" name="Text Placeholder 6"/>
          <p:cNvSpPr>
            <a:spLocks noGrp="1"/>
          </p:cNvSpPr>
          <p:nvPr>
            <p:ph type="body" sz="quarter" idx="27" hasCustomPrompt="1"/>
          </p:nvPr>
        </p:nvSpPr>
        <p:spPr>
          <a:xfrm>
            <a:off x="4305600" y="828000"/>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Text Placeholder 6"/>
          <p:cNvSpPr>
            <a:spLocks noGrp="1"/>
          </p:cNvSpPr>
          <p:nvPr>
            <p:ph type="body" sz="quarter" idx="28" hasCustomPrompt="1"/>
          </p:nvPr>
        </p:nvSpPr>
        <p:spPr>
          <a:xfrm>
            <a:off x="8218800" y="828000"/>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734477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 1 Column">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616432"/>
            <a:ext cx="3624472" cy="1197850"/>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7" name="Slide Number Placeholder 4">
            <a:extLst>
              <a:ext uri="{FF2B5EF4-FFF2-40B4-BE49-F238E27FC236}">
                <a16:creationId xmlns:a16="http://schemas.microsoft.com/office/drawing/2014/main" id="{6FBC03DF-3B45-5D43-B334-F4A479CA6FC9}"/>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9" name="Line">
            <a:extLst>
              <a:ext uri="{FF2B5EF4-FFF2-40B4-BE49-F238E27FC236}">
                <a16:creationId xmlns:a16="http://schemas.microsoft.com/office/drawing/2014/main" id="{88907078-AF36-4096-A8BC-D863C2A3031E}"/>
              </a:ext>
            </a:extLst>
          </p:cNvPr>
          <p:cNvSpPr/>
          <p:nvPr userDrawn="1"/>
        </p:nvSpPr>
        <p:spPr>
          <a:xfrm>
            <a:off x="4291351" y="725993"/>
            <a:ext cx="7522589"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2" name="Text Placeholder 3"/>
          <p:cNvSpPr>
            <a:spLocks noGrp="1"/>
          </p:cNvSpPr>
          <p:nvPr>
            <p:ph type="body" sz="quarter" idx="18"/>
          </p:nvPr>
        </p:nvSpPr>
        <p:spPr>
          <a:xfrm>
            <a:off x="352800" y="1958400"/>
            <a:ext cx="3600450" cy="4090988"/>
          </a:xfrm>
        </p:spPr>
        <p:txBody>
          <a:bodyPr/>
          <a:lstStyle>
            <a:lvl1pPr>
              <a:defRPr>
                <a:solidFill>
                  <a:schemeClr val="bg1"/>
                </a:solidFill>
              </a:defRPr>
            </a:lvl1pPr>
            <a:lvl2pPr marL="649287" indent="-285750">
              <a:spcBef>
                <a:spcPts val="500"/>
              </a:spcBef>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a:p>
            <a:pPr lvl="2"/>
            <a:r>
              <a:rPr lang="en-US"/>
              <a:t>Third level</a:t>
            </a:r>
          </a:p>
          <a:p>
            <a:pPr lvl="3"/>
            <a:r>
              <a:rPr lang="en-US"/>
              <a:t>Fourth level</a:t>
            </a:r>
          </a:p>
          <a:p>
            <a:pPr lvl="4"/>
            <a:r>
              <a:rPr lang="en-US"/>
              <a:t>Fifth level</a:t>
            </a:r>
            <a:endParaRPr lang="en-IN"/>
          </a:p>
        </p:txBody>
      </p:sp>
      <p:sp>
        <p:nvSpPr>
          <p:cNvPr id="16" name="Text Placeholder 6"/>
          <p:cNvSpPr>
            <a:spLocks noGrp="1"/>
          </p:cNvSpPr>
          <p:nvPr>
            <p:ph type="body" sz="quarter" idx="27" hasCustomPrompt="1"/>
          </p:nvPr>
        </p:nvSpPr>
        <p:spPr>
          <a:xfrm>
            <a:off x="4305600" y="828000"/>
            <a:ext cx="7508340" cy="5221388"/>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5282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 2 Column">
    <p:spTree>
      <p:nvGrpSpPr>
        <p:cNvPr id="1" name=""/>
        <p:cNvGrpSpPr/>
        <p:nvPr/>
      </p:nvGrpSpPr>
      <p:grpSpPr>
        <a:xfrm>
          <a:off x="0" y="0"/>
          <a:ext cx="0" cy="0"/>
          <a:chOff x="0" y="0"/>
          <a:chExt cx="0" cy="0"/>
        </a:xfrm>
      </p:grpSpPr>
      <p:sp>
        <p:nvSpPr>
          <p:cNvPr id="14" name="Line">
            <a:extLst>
              <a:ext uri="{FF2B5EF4-FFF2-40B4-BE49-F238E27FC236}">
                <a16:creationId xmlns:a16="http://schemas.microsoft.com/office/drawing/2014/main" id="{F4EBCE1C-97A4-4C9A-85AC-66A7372AEB74}"/>
              </a:ext>
            </a:extLst>
          </p:cNvPr>
          <p:cNvSpPr/>
          <p:nvPr userDrawn="1"/>
        </p:nvSpPr>
        <p:spPr>
          <a:xfrm>
            <a:off x="4291351"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Line">
            <a:extLst>
              <a:ext uri="{FF2B5EF4-FFF2-40B4-BE49-F238E27FC236}">
                <a16:creationId xmlns:a16="http://schemas.microsoft.com/office/drawing/2014/main" id="{A04EF93E-3D6D-46D0-9EF6-FDDA4FC8E05D}"/>
              </a:ext>
            </a:extLst>
          </p:cNvPr>
          <p:cNvSpPr/>
          <p:nvPr userDrawn="1"/>
        </p:nvSpPr>
        <p:spPr>
          <a:xfrm>
            <a:off x="820580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616432"/>
            <a:ext cx="3624472" cy="1197850"/>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0" name="Slide Number Placeholder 4">
            <a:extLst>
              <a:ext uri="{FF2B5EF4-FFF2-40B4-BE49-F238E27FC236}">
                <a16:creationId xmlns:a16="http://schemas.microsoft.com/office/drawing/2014/main" id="{396DF42F-1635-504C-B2E2-7515811366E0}"/>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1" name="Text Placeholder 6"/>
          <p:cNvSpPr>
            <a:spLocks noGrp="1"/>
          </p:cNvSpPr>
          <p:nvPr>
            <p:ph type="body" sz="quarter" idx="19" hasCustomPrompt="1"/>
          </p:nvPr>
        </p:nvSpPr>
        <p:spPr>
          <a:xfrm>
            <a:off x="4305600" y="828675"/>
            <a:ext cx="3600000" cy="5221288"/>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Text Placeholder 6"/>
          <p:cNvSpPr>
            <a:spLocks noGrp="1"/>
          </p:cNvSpPr>
          <p:nvPr>
            <p:ph type="body" sz="quarter" idx="20" hasCustomPrompt="1"/>
          </p:nvPr>
        </p:nvSpPr>
        <p:spPr>
          <a:xfrm>
            <a:off x="8218800" y="828675"/>
            <a:ext cx="3600000" cy="5221288"/>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5" name="Text Placeholder 3"/>
          <p:cNvSpPr>
            <a:spLocks noGrp="1"/>
          </p:cNvSpPr>
          <p:nvPr>
            <p:ph type="body" sz="quarter" idx="21"/>
          </p:nvPr>
        </p:nvSpPr>
        <p:spPr>
          <a:xfrm>
            <a:off x="352800" y="1958400"/>
            <a:ext cx="3600450" cy="4090988"/>
          </a:xfrm>
        </p:spPr>
        <p:txBody>
          <a:bodyPr/>
          <a:lstStyle>
            <a:lvl1pPr>
              <a:defRPr>
                <a:solidFill>
                  <a:schemeClr val="bg1"/>
                </a:solidFill>
              </a:defRPr>
            </a:lvl1pPr>
            <a:lvl2pPr marL="649287" indent="-285750">
              <a:spcBef>
                <a:spcPts val="500"/>
              </a:spcBef>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91252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 3 Box Layout">
    <p:spTree>
      <p:nvGrpSpPr>
        <p:cNvPr id="1" name=""/>
        <p:cNvGrpSpPr/>
        <p:nvPr/>
      </p:nvGrpSpPr>
      <p:grpSpPr>
        <a:xfrm>
          <a:off x="0" y="0"/>
          <a:ext cx="0" cy="0"/>
          <a:chOff x="0" y="0"/>
          <a:chExt cx="0" cy="0"/>
        </a:xfrm>
      </p:grpSpPr>
      <p:sp>
        <p:nvSpPr>
          <p:cNvPr id="77" name="Line">
            <a:extLst>
              <a:ext uri="{FF2B5EF4-FFF2-40B4-BE49-F238E27FC236}">
                <a16:creationId xmlns:a16="http://schemas.microsoft.com/office/drawing/2014/main" id="{88907078-AF36-4096-A8BC-D863C2A3031E}"/>
              </a:ext>
            </a:extLst>
          </p:cNvPr>
          <p:cNvSpPr/>
          <p:nvPr userDrawn="1"/>
        </p:nvSpPr>
        <p:spPr>
          <a:xfrm>
            <a:off x="4291351"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4291351" y="3554922"/>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4" name="Line">
            <a:extLst>
              <a:ext uri="{FF2B5EF4-FFF2-40B4-BE49-F238E27FC236}">
                <a16:creationId xmlns:a16="http://schemas.microsoft.com/office/drawing/2014/main" id="{F51653D1-3BB0-437F-94E0-AC76A0DC7016}"/>
              </a:ext>
            </a:extLst>
          </p:cNvPr>
          <p:cNvSpPr/>
          <p:nvPr userDrawn="1"/>
        </p:nvSpPr>
        <p:spPr>
          <a:xfrm>
            <a:off x="820580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21" name="Title 1">
            <a:extLst>
              <a:ext uri="{FF2B5EF4-FFF2-40B4-BE49-F238E27FC236}">
                <a16:creationId xmlns:a16="http://schemas.microsoft.com/office/drawing/2014/main" id="{96D361F1-6125-4C6F-B36C-3A979DC6D7D7}"/>
              </a:ext>
            </a:extLst>
          </p:cNvPr>
          <p:cNvSpPr>
            <a:spLocks noGrp="1"/>
          </p:cNvSpPr>
          <p:nvPr>
            <p:ph type="title" hasCustomPrompt="1"/>
          </p:nvPr>
        </p:nvSpPr>
        <p:spPr>
          <a:xfrm>
            <a:off x="352425" y="616432"/>
            <a:ext cx="3624472" cy="1197850"/>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4" name="Slide Number Placeholder 4">
            <a:extLst>
              <a:ext uri="{FF2B5EF4-FFF2-40B4-BE49-F238E27FC236}">
                <a16:creationId xmlns:a16="http://schemas.microsoft.com/office/drawing/2014/main" id="{C9C74CAB-7C83-AE47-A2EF-887CC638F80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0" name="Text Placeholder 6"/>
          <p:cNvSpPr>
            <a:spLocks noGrp="1"/>
          </p:cNvSpPr>
          <p:nvPr>
            <p:ph type="body" sz="quarter" idx="20" hasCustomPrompt="1"/>
          </p:nvPr>
        </p:nvSpPr>
        <p:spPr>
          <a:xfrm>
            <a:off x="4305600" y="828675"/>
            <a:ext cx="3600000" cy="2400296"/>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4" name="Text Placeholder 6"/>
          <p:cNvSpPr>
            <a:spLocks noGrp="1"/>
          </p:cNvSpPr>
          <p:nvPr>
            <p:ph type="body" sz="quarter" idx="21" hasCustomPrompt="1"/>
          </p:nvPr>
        </p:nvSpPr>
        <p:spPr>
          <a:xfrm>
            <a:off x="8218800" y="828675"/>
            <a:ext cx="3600000" cy="2400296"/>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6"/>
          <p:cNvSpPr>
            <a:spLocks noGrp="1"/>
          </p:cNvSpPr>
          <p:nvPr>
            <p:ph type="body" sz="quarter" idx="22" hasCustomPrompt="1"/>
          </p:nvPr>
        </p:nvSpPr>
        <p:spPr>
          <a:xfrm>
            <a:off x="4305600" y="3661200"/>
            <a:ext cx="3600000" cy="2400296"/>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7" name="Text Placeholder 3"/>
          <p:cNvSpPr>
            <a:spLocks noGrp="1"/>
          </p:cNvSpPr>
          <p:nvPr>
            <p:ph type="body" sz="quarter" idx="23"/>
          </p:nvPr>
        </p:nvSpPr>
        <p:spPr>
          <a:xfrm>
            <a:off x="352800" y="1958400"/>
            <a:ext cx="3600450" cy="4090988"/>
          </a:xfrm>
        </p:spPr>
        <p:txBody>
          <a:bodyPr/>
          <a:lstStyle>
            <a:lvl1pPr>
              <a:defRPr>
                <a:solidFill>
                  <a:schemeClr val="bg1"/>
                </a:solidFill>
              </a:defRPr>
            </a:lvl1pPr>
            <a:lvl2pPr marL="536575" indent="-179388">
              <a:spcBef>
                <a:spcPts val="500"/>
              </a:spcBef>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347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 4 Box">
    <p:spTree>
      <p:nvGrpSpPr>
        <p:cNvPr id="1" name=""/>
        <p:cNvGrpSpPr/>
        <p:nvPr/>
      </p:nvGrpSpPr>
      <p:grpSpPr>
        <a:xfrm>
          <a:off x="0" y="0"/>
          <a:ext cx="0" cy="0"/>
          <a:chOff x="0" y="0"/>
          <a:chExt cx="0" cy="0"/>
        </a:xfrm>
      </p:grpSpPr>
      <p:sp>
        <p:nvSpPr>
          <p:cNvPr id="77" name="Line">
            <a:extLst>
              <a:ext uri="{FF2B5EF4-FFF2-40B4-BE49-F238E27FC236}">
                <a16:creationId xmlns:a16="http://schemas.microsoft.com/office/drawing/2014/main" id="{88907078-AF36-4096-A8BC-D863C2A3031E}"/>
              </a:ext>
            </a:extLst>
          </p:cNvPr>
          <p:cNvSpPr/>
          <p:nvPr userDrawn="1"/>
        </p:nvSpPr>
        <p:spPr>
          <a:xfrm>
            <a:off x="4291351"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4291351" y="3554922"/>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4" name="Line">
            <a:extLst>
              <a:ext uri="{FF2B5EF4-FFF2-40B4-BE49-F238E27FC236}">
                <a16:creationId xmlns:a16="http://schemas.microsoft.com/office/drawing/2014/main" id="{F51653D1-3BB0-437F-94E0-AC76A0DC7016}"/>
              </a:ext>
            </a:extLst>
          </p:cNvPr>
          <p:cNvSpPr/>
          <p:nvPr userDrawn="1"/>
        </p:nvSpPr>
        <p:spPr>
          <a:xfrm>
            <a:off x="820580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21" name="Title 1">
            <a:extLst>
              <a:ext uri="{FF2B5EF4-FFF2-40B4-BE49-F238E27FC236}">
                <a16:creationId xmlns:a16="http://schemas.microsoft.com/office/drawing/2014/main" id="{96D361F1-6125-4C6F-B36C-3A979DC6D7D7}"/>
              </a:ext>
            </a:extLst>
          </p:cNvPr>
          <p:cNvSpPr>
            <a:spLocks noGrp="1"/>
          </p:cNvSpPr>
          <p:nvPr>
            <p:ph type="title" hasCustomPrompt="1"/>
          </p:nvPr>
        </p:nvSpPr>
        <p:spPr>
          <a:xfrm>
            <a:off x="352425" y="616432"/>
            <a:ext cx="3599780" cy="1197850"/>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7" name="Slide Number Placeholder 4">
            <a:extLst>
              <a:ext uri="{FF2B5EF4-FFF2-40B4-BE49-F238E27FC236}">
                <a16:creationId xmlns:a16="http://schemas.microsoft.com/office/drawing/2014/main" id="{F994D941-D5E5-8646-85CA-F5A7CF2EAC41}"/>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9" name="Text Placeholder 6"/>
          <p:cNvSpPr>
            <a:spLocks noGrp="1"/>
          </p:cNvSpPr>
          <p:nvPr>
            <p:ph type="body" sz="quarter" idx="20" hasCustomPrompt="1"/>
          </p:nvPr>
        </p:nvSpPr>
        <p:spPr>
          <a:xfrm>
            <a:off x="4305600" y="828675"/>
            <a:ext cx="3600000" cy="2400296"/>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0" name="Text Placeholder 6"/>
          <p:cNvSpPr>
            <a:spLocks noGrp="1"/>
          </p:cNvSpPr>
          <p:nvPr>
            <p:ph type="body" sz="quarter" idx="21" hasCustomPrompt="1"/>
          </p:nvPr>
        </p:nvSpPr>
        <p:spPr>
          <a:xfrm>
            <a:off x="8218800" y="828675"/>
            <a:ext cx="3600000" cy="2400296"/>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Text Placeholder 6"/>
          <p:cNvSpPr>
            <a:spLocks noGrp="1"/>
          </p:cNvSpPr>
          <p:nvPr>
            <p:ph type="body" sz="quarter" idx="22" hasCustomPrompt="1"/>
          </p:nvPr>
        </p:nvSpPr>
        <p:spPr>
          <a:xfrm>
            <a:off x="4305600" y="3661200"/>
            <a:ext cx="3600000" cy="2400296"/>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4" name="Text Placeholder 6"/>
          <p:cNvSpPr>
            <a:spLocks noGrp="1"/>
          </p:cNvSpPr>
          <p:nvPr>
            <p:ph type="body" sz="quarter" idx="23" hasCustomPrompt="1"/>
          </p:nvPr>
        </p:nvSpPr>
        <p:spPr>
          <a:xfrm>
            <a:off x="8218800" y="3661200"/>
            <a:ext cx="3600000" cy="2400296"/>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5" name="Text Placeholder 3"/>
          <p:cNvSpPr>
            <a:spLocks noGrp="1"/>
          </p:cNvSpPr>
          <p:nvPr>
            <p:ph type="body" sz="quarter" idx="24"/>
          </p:nvPr>
        </p:nvSpPr>
        <p:spPr>
          <a:xfrm>
            <a:off x="352800" y="1958400"/>
            <a:ext cx="3600450" cy="4090988"/>
          </a:xfrm>
        </p:spPr>
        <p:txBody>
          <a:bodyPr/>
          <a:lstStyle>
            <a:lvl1pPr>
              <a:defRPr>
                <a:solidFill>
                  <a:schemeClr val="bg1"/>
                </a:solidFill>
              </a:defRPr>
            </a:lvl1pPr>
            <a:lvl2pPr marL="536575" indent="-179388">
              <a:spcBef>
                <a:spcPts val="500"/>
              </a:spcBef>
              <a:defRPr>
                <a:solidFill>
                  <a:schemeClr val="bg1"/>
                </a:solidFill>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64506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 5 Box">
    <p:spTree>
      <p:nvGrpSpPr>
        <p:cNvPr id="1" name=""/>
        <p:cNvGrpSpPr/>
        <p:nvPr/>
      </p:nvGrpSpPr>
      <p:grpSpPr>
        <a:xfrm>
          <a:off x="0" y="0"/>
          <a:ext cx="0" cy="0"/>
          <a:chOff x="0" y="0"/>
          <a:chExt cx="0" cy="0"/>
        </a:xfrm>
      </p:grpSpPr>
      <p:sp>
        <p:nvSpPr>
          <p:cNvPr id="75" name="Line">
            <a:extLst>
              <a:ext uri="{FF2B5EF4-FFF2-40B4-BE49-F238E27FC236}">
                <a16:creationId xmlns:a16="http://schemas.microsoft.com/office/drawing/2014/main" id="{C7CF54DA-2F93-4897-9788-C7B7615BDB2E}"/>
              </a:ext>
            </a:extLst>
          </p:cNvPr>
          <p:cNvSpPr/>
          <p:nvPr userDrawn="1"/>
        </p:nvSpPr>
        <p:spPr>
          <a:xfrm>
            <a:off x="346075" y="3554922"/>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4291351"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4291351" y="3554922"/>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84" name="Line">
            <a:extLst>
              <a:ext uri="{FF2B5EF4-FFF2-40B4-BE49-F238E27FC236}">
                <a16:creationId xmlns:a16="http://schemas.microsoft.com/office/drawing/2014/main" id="{F51653D1-3BB0-437F-94E0-AC76A0DC7016}"/>
              </a:ext>
            </a:extLst>
          </p:cNvPr>
          <p:cNvSpPr/>
          <p:nvPr userDrawn="1"/>
        </p:nvSpPr>
        <p:spPr>
          <a:xfrm>
            <a:off x="820580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86" name="Line">
            <a:extLst>
              <a:ext uri="{FF2B5EF4-FFF2-40B4-BE49-F238E27FC236}">
                <a16:creationId xmlns:a16="http://schemas.microsoft.com/office/drawing/2014/main" id="{B3F26ADA-0216-40AB-A260-ADE758532125}"/>
              </a:ext>
            </a:extLst>
          </p:cNvPr>
          <p:cNvSpPr/>
          <p:nvPr userDrawn="1"/>
        </p:nvSpPr>
        <p:spPr>
          <a:xfrm>
            <a:off x="8205805" y="3554922"/>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9" name="Title 1">
            <a:extLst>
              <a:ext uri="{FF2B5EF4-FFF2-40B4-BE49-F238E27FC236}">
                <a16:creationId xmlns:a16="http://schemas.microsoft.com/office/drawing/2014/main" id="{CF006DE3-7EA5-43D8-86DE-5EB1CD78D88D}"/>
              </a:ext>
            </a:extLst>
          </p:cNvPr>
          <p:cNvSpPr>
            <a:spLocks noGrp="1"/>
          </p:cNvSpPr>
          <p:nvPr>
            <p:ph type="title" hasCustomPrompt="1"/>
          </p:nvPr>
        </p:nvSpPr>
        <p:spPr>
          <a:xfrm>
            <a:off x="352425" y="616431"/>
            <a:ext cx="3599780" cy="2612539"/>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7" name="Slide Number Placeholder 4">
            <a:extLst>
              <a:ext uri="{FF2B5EF4-FFF2-40B4-BE49-F238E27FC236}">
                <a16:creationId xmlns:a16="http://schemas.microsoft.com/office/drawing/2014/main" id="{E1579944-A330-CA4A-95C7-CD904E42202B}"/>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6" name="Text Placeholder 6"/>
          <p:cNvSpPr>
            <a:spLocks noGrp="1"/>
          </p:cNvSpPr>
          <p:nvPr>
            <p:ph type="body" sz="quarter" idx="20" hasCustomPrompt="1"/>
          </p:nvPr>
        </p:nvSpPr>
        <p:spPr>
          <a:xfrm>
            <a:off x="4305600" y="828675"/>
            <a:ext cx="3600000" cy="2400296"/>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8" name="Text Placeholder 6"/>
          <p:cNvSpPr>
            <a:spLocks noGrp="1"/>
          </p:cNvSpPr>
          <p:nvPr>
            <p:ph type="body" sz="quarter" idx="21" hasCustomPrompt="1"/>
          </p:nvPr>
        </p:nvSpPr>
        <p:spPr>
          <a:xfrm>
            <a:off x="8218800" y="828675"/>
            <a:ext cx="3600000" cy="2400296"/>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9" name="Text Placeholder 6"/>
          <p:cNvSpPr>
            <a:spLocks noGrp="1"/>
          </p:cNvSpPr>
          <p:nvPr>
            <p:ph type="body" sz="quarter" idx="22" hasCustomPrompt="1"/>
          </p:nvPr>
        </p:nvSpPr>
        <p:spPr>
          <a:xfrm>
            <a:off x="4305600" y="3661200"/>
            <a:ext cx="3600000" cy="2400296"/>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0" name="Text Placeholder 6"/>
          <p:cNvSpPr>
            <a:spLocks noGrp="1"/>
          </p:cNvSpPr>
          <p:nvPr>
            <p:ph type="body" sz="quarter" idx="23" hasCustomPrompt="1"/>
          </p:nvPr>
        </p:nvSpPr>
        <p:spPr>
          <a:xfrm>
            <a:off x="8218800" y="3661200"/>
            <a:ext cx="3600000" cy="2400296"/>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1" name="Text Placeholder 6"/>
          <p:cNvSpPr>
            <a:spLocks noGrp="1"/>
          </p:cNvSpPr>
          <p:nvPr>
            <p:ph type="body" sz="quarter" idx="24" hasCustomPrompt="1"/>
          </p:nvPr>
        </p:nvSpPr>
        <p:spPr>
          <a:xfrm>
            <a:off x="360362"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18771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 4 Image Box">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9" y="-1"/>
            <a:ext cx="4253449" cy="3429825"/>
          </a:xfrm>
        </p:spPr>
        <p:txBody>
          <a:bodyPr/>
          <a:lstStyle/>
          <a:p>
            <a:endParaRPr lang="en-US" dirty="0"/>
          </a:p>
        </p:txBody>
      </p:sp>
      <p:sp>
        <p:nvSpPr>
          <p:cNvPr id="28" name="Picture Placeholder 2">
            <a:extLst>
              <a:ext uri="{FF2B5EF4-FFF2-40B4-BE49-F238E27FC236}">
                <a16:creationId xmlns:a16="http://schemas.microsoft.com/office/drawing/2014/main" id="{9F80BB54-8F3B-4129-AE70-E6E10155519D}"/>
              </a:ext>
            </a:extLst>
          </p:cNvPr>
          <p:cNvSpPr>
            <a:spLocks noGrp="1"/>
          </p:cNvSpPr>
          <p:nvPr>
            <p:ph type="pic" sz="quarter" idx="27"/>
          </p:nvPr>
        </p:nvSpPr>
        <p:spPr>
          <a:xfrm>
            <a:off x="7961847" y="-1"/>
            <a:ext cx="4242816" cy="3429825"/>
          </a:xfrm>
        </p:spPr>
        <p:txBody>
          <a:bodyPr/>
          <a:lstStyle/>
          <a:p>
            <a:endParaRPr lang="en-US" dirty="0"/>
          </a:p>
        </p:txBody>
      </p:sp>
      <p:sp>
        <p:nvSpPr>
          <p:cNvPr id="29" name="Picture Placeholder 2">
            <a:extLst>
              <a:ext uri="{FF2B5EF4-FFF2-40B4-BE49-F238E27FC236}">
                <a16:creationId xmlns:a16="http://schemas.microsoft.com/office/drawing/2014/main" id="{BEF7F0DE-B24D-459B-862A-E2EAE6412986}"/>
              </a:ext>
            </a:extLst>
          </p:cNvPr>
          <p:cNvSpPr>
            <a:spLocks noGrp="1"/>
          </p:cNvSpPr>
          <p:nvPr>
            <p:ph type="pic" sz="quarter" idx="28"/>
          </p:nvPr>
        </p:nvSpPr>
        <p:spPr>
          <a:xfrm>
            <a:off x="7961848" y="3431540"/>
            <a:ext cx="4240786" cy="3429000"/>
          </a:xfrm>
        </p:spPr>
        <p:txBody>
          <a:bodyPr/>
          <a:lstStyle/>
          <a:p>
            <a:endParaRPr lang="en-US" dirty="0"/>
          </a:p>
        </p:txBody>
      </p:sp>
      <p:sp>
        <p:nvSpPr>
          <p:cNvPr id="30" name="Picture Placeholder 2">
            <a:extLst>
              <a:ext uri="{FF2B5EF4-FFF2-40B4-BE49-F238E27FC236}">
                <a16:creationId xmlns:a16="http://schemas.microsoft.com/office/drawing/2014/main" id="{ADC141A7-AC24-4EE7-AF4F-53CA865A3751}"/>
              </a:ext>
            </a:extLst>
          </p:cNvPr>
          <p:cNvSpPr>
            <a:spLocks noGrp="1"/>
          </p:cNvSpPr>
          <p:nvPr>
            <p:ph type="pic" sz="quarter" idx="29"/>
          </p:nvPr>
        </p:nvSpPr>
        <p:spPr>
          <a:xfrm>
            <a:off x="3708400" y="3431540"/>
            <a:ext cx="4251960" cy="3429000"/>
          </a:xfrm>
        </p:spPr>
        <p:txBody>
          <a:bodyPr/>
          <a:lstStyle/>
          <a:p>
            <a:endParaRPr lang="en-US" dirty="0"/>
          </a:p>
        </p:txBody>
      </p:sp>
      <p:sp>
        <p:nvSpPr>
          <p:cNvPr id="23" name="Title 1">
            <a:extLst>
              <a:ext uri="{FF2B5EF4-FFF2-40B4-BE49-F238E27FC236}">
                <a16:creationId xmlns:a16="http://schemas.microsoft.com/office/drawing/2014/main" id="{B74BD611-4273-432C-9CD8-FEDE5EBC4A05}"/>
              </a:ext>
            </a:extLst>
          </p:cNvPr>
          <p:cNvSpPr>
            <a:spLocks noGrp="1"/>
          </p:cNvSpPr>
          <p:nvPr>
            <p:ph type="title" hasCustomPrompt="1"/>
          </p:nvPr>
        </p:nvSpPr>
        <p:spPr>
          <a:xfrm>
            <a:off x="352425" y="616432"/>
            <a:ext cx="3068107" cy="1197850"/>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1" name="Text Placeholder 3"/>
          <p:cNvSpPr>
            <a:spLocks noGrp="1"/>
          </p:cNvSpPr>
          <p:nvPr>
            <p:ph type="body" sz="quarter" idx="21"/>
          </p:nvPr>
        </p:nvSpPr>
        <p:spPr>
          <a:xfrm>
            <a:off x="352800" y="1958400"/>
            <a:ext cx="3067732" cy="4090988"/>
          </a:xfrm>
        </p:spPr>
        <p:txBody>
          <a:bodyPr/>
          <a:lstStyle>
            <a:lvl1pPr>
              <a:defRPr>
                <a:solidFill>
                  <a:schemeClr val="bg1"/>
                </a:solidFill>
              </a:defRPr>
            </a:lvl1pPr>
            <a:lvl2pPr marL="649287" indent="-285750">
              <a:spcBef>
                <a:spcPts val="500"/>
              </a:spcBef>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3431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328">
          <p15:clr>
            <a:srgbClr val="FBAE40"/>
          </p15:clr>
        </p15:guide>
        <p15:guide id="2" pos="5172">
          <p15:clr>
            <a:srgbClr val="FBAE40"/>
          </p15:clr>
        </p15:guide>
        <p15:guide id="3" orient="horz" pos="456">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 3 Image Box">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3BAC83-53A1-483E-9516-F04E8D510FC2}"/>
              </a:ext>
            </a:extLst>
          </p:cNvPr>
          <p:cNvSpPr>
            <a:spLocks noGrp="1"/>
          </p:cNvSpPr>
          <p:nvPr>
            <p:ph type="title" hasCustomPrompt="1"/>
          </p:nvPr>
        </p:nvSpPr>
        <p:spPr>
          <a:xfrm>
            <a:off x="352425" y="616432"/>
            <a:ext cx="3068107" cy="1197850"/>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2" name="Picture Placeholder 2">
            <a:extLst>
              <a:ext uri="{FF2B5EF4-FFF2-40B4-BE49-F238E27FC236}">
                <a16:creationId xmlns:a16="http://schemas.microsoft.com/office/drawing/2014/main" id="{DCF8DF7E-DEC7-457E-B1A2-57CFA672A07D}"/>
              </a:ext>
            </a:extLst>
          </p:cNvPr>
          <p:cNvSpPr>
            <a:spLocks noGrp="1"/>
          </p:cNvSpPr>
          <p:nvPr>
            <p:ph type="pic" sz="quarter" idx="27"/>
          </p:nvPr>
        </p:nvSpPr>
        <p:spPr>
          <a:xfrm>
            <a:off x="7957085" y="-1"/>
            <a:ext cx="4242816" cy="6858001"/>
          </a:xfrm>
        </p:spPr>
        <p:txBody>
          <a:bodyPr/>
          <a:lstStyle/>
          <a:p>
            <a:endParaRPr lang="en-US" dirty="0"/>
          </a:p>
        </p:txBody>
      </p:sp>
      <p:sp>
        <p:nvSpPr>
          <p:cNvPr id="18" name="Picture Placeholder 2">
            <a:extLst>
              <a:ext uri="{FF2B5EF4-FFF2-40B4-BE49-F238E27FC236}">
                <a16:creationId xmlns:a16="http://schemas.microsoft.com/office/drawing/2014/main" id="{4C76A27F-2C54-444C-92BC-BB92DEA67108}"/>
              </a:ext>
            </a:extLst>
          </p:cNvPr>
          <p:cNvSpPr>
            <a:spLocks noGrp="1"/>
          </p:cNvSpPr>
          <p:nvPr>
            <p:ph type="pic" sz="quarter" idx="26"/>
          </p:nvPr>
        </p:nvSpPr>
        <p:spPr>
          <a:xfrm>
            <a:off x="3708399" y="-1"/>
            <a:ext cx="4253449" cy="3429825"/>
          </a:xfrm>
        </p:spPr>
        <p:txBody>
          <a:bodyPr/>
          <a:lstStyle/>
          <a:p>
            <a:endParaRPr lang="en-US" dirty="0"/>
          </a:p>
        </p:txBody>
      </p:sp>
      <p:sp>
        <p:nvSpPr>
          <p:cNvPr id="19" name="Picture Placeholder 2">
            <a:extLst>
              <a:ext uri="{FF2B5EF4-FFF2-40B4-BE49-F238E27FC236}">
                <a16:creationId xmlns:a16="http://schemas.microsoft.com/office/drawing/2014/main" id="{72B89EC8-D45D-4545-A5DE-6C3270C19F39}"/>
              </a:ext>
            </a:extLst>
          </p:cNvPr>
          <p:cNvSpPr>
            <a:spLocks noGrp="1"/>
          </p:cNvSpPr>
          <p:nvPr>
            <p:ph type="pic" sz="quarter" idx="29"/>
          </p:nvPr>
        </p:nvSpPr>
        <p:spPr>
          <a:xfrm>
            <a:off x="3708400" y="3431540"/>
            <a:ext cx="4255200" cy="3429000"/>
          </a:xfrm>
        </p:spPr>
        <p:txBody>
          <a:bodyPr/>
          <a:lstStyle/>
          <a:p>
            <a:endParaRPr lang="en-US" dirty="0"/>
          </a:p>
        </p:txBody>
      </p:sp>
      <p:sp>
        <p:nvSpPr>
          <p:cNvPr id="9" name="Text Placeholder 3"/>
          <p:cNvSpPr>
            <a:spLocks noGrp="1"/>
          </p:cNvSpPr>
          <p:nvPr>
            <p:ph type="body" sz="quarter" idx="21"/>
          </p:nvPr>
        </p:nvSpPr>
        <p:spPr>
          <a:xfrm>
            <a:off x="352800" y="1958400"/>
            <a:ext cx="3067732" cy="4090988"/>
          </a:xfrm>
        </p:spPr>
        <p:txBody>
          <a:bodyPr/>
          <a:lstStyle>
            <a:lvl1pPr>
              <a:defRPr>
                <a:solidFill>
                  <a:schemeClr val="bg1"/>
                </a:solidFill>
              </a:defRPr>
            </a:lvl1pPr>
            <a:lvl2pPr marL="649287" indent="-285750">
              <a:spcBef>
                <a:spcPts val="500"/>
              </a:spcBef>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74862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 2 Image Box">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8" y="-1"/>
            <a:ext cx="8483601" cy="3429001"/>
          </a:xfrm>
          <a:noFill/>
          <a:ln>
            <a:noFill/>
          </a:ln>
        </p:spPr>
        <p:txBody>
          <a:bodyPr/>
          <a:lstStyle/>
          <a:p>
            <a:endParaRPr lang="en-US" dirty="0"/>
          </a:p>
        </p:txBody>
      </p:sp>
      <p:sp>
        <p:nvSpPr>
          <p:cNvPr id="6" name="Picture Placeholder 2">
            <a:extLst>
              <a:ext uri="{FF2B5EF4-FFF2-40B4-BE49-F238E27FC236}">
                <a16:creationId xmlns:a16="http://schemas.microsoft.com/office/drawing/2014/main" id="{CF785B04-240F-4618-A4BD-79FCF17E01A1}"/>
              </a:ext>
            </a:extLst>
          </p:cNvPr>
          <p:cNvSpPr>
            <a:spLocks noGrp="1"/>
          </p:cNvSpPr>
          <p:nvPr>
            <p:ph type="pic" sz="quarter" idx="27"/>
          </p:nvPr>
        </p:nvSpPr>
        <p:spPr>
          <a:xfrm>
            <a:off x="3708398" y="3436218"/>
            <a:ext cx="8483601" cy="3429001"/>
          </a:xfrm>
          <a:noFill/>
          <a:ln>
            <a:noFill/>
          </a:ln>
        </p:spPr>
        <p:txBody>
          <a:bodyPr/>
          <a:lstStyle/>
          <a:p>
            <a:endParaRPr lang="en-US" dirty="0"/>
          </a:p>
        </p:txBody>
      </p:sp>
      <p:sp>
        <p:nvSpPr>
          <p:cNvPr id="8" name="Title 1">
            <a:extLst>
              <a:ext uri="{FF2B5EF4-FFF2-40B4-BE49-F238E27FC236}">
                <a16:creationId xmlns:a16="http://schemas.microsoft.com/office/drawing/2014/main" id="{D7AE4232-F8A3-453E-88AC-10F883AF89D8}"/>
              </a:ext>
            </a:extLst>
          </p:cNvPr>
          <p:cNvSpPr>
            <a:spLocks noGrp="1"/>
          </p:cNvSpPr>
          <p:nvPr>
            <p:ph type="title" hasCustomPrompt="1"/>
          </p:nvPr>
        </p:nvSpPr>
        <p:spPr>
          <a:xfrm>
            <a:off x="352425" y="616432"/>
            <a:ext cx="3068107" cy="1197850"/>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0" name="Text Placeholder 3"/>
          <p:cNvSpPr>
            <a:spLocks noGrp="1"/>
          </p:cNvSpPr>
          <p:nvPr>
            <p:ph type="body" sz="quarter" idx="21"/>
          </p:nvPr>
        </p:nvSpPr>
        <p:spPr>
          <a:xfrm>
            <a:off x="352800" y="1958400"/>
            <a:ext cx="3067732" cy="4090988"/>
          </a:xfrm>
        </p:spPr>
        <p:txBody>
          <a:bodyPr/>
          <a:lstStyle>
            <a:lvl1pPr>
              <a:defRPr>
                <a:solidFill>
                  <a:schemeClr val="bg1"/>
                </a:solidFill>
              </a:defRPr>
            </a:lvl1pPr>
            <a:lvl2pPr marL="649287" indent="-285750">
              <a:spcBef>
                <a:spcPts val="500"/>
              </a:spcBef>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20887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 1 Image Box">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4343400" y="-1"/>
            <a:ext cx="7848600" cy="6858001"/>
          </a:xfrm>
          <a:noFill/>
          <a:ln>
            <a:noFill/>
          </a:ln>
        </p:spPr>
        <p:txBody>
          <a:bodyPr/>
          <a:lstStyle/>
          <a:p>
            <a:endParaRPr lang="en-US" dirty="0"/>
          </a:p>
        </p:txBody>
      </p:sp>
      <p:sp>
        <p:nvSpPr>
          <p:cNvPr id="5" name="Title 1">
            <a:extLst>
              <a:ext uri="{FF2B5EF4-FFF2-40B4-BE49-F238E27FC236}">
                <a16:creationId xmlns:a16="http://schemas.microsoft.com/office/drawing/2014/main" id="{3F4CB0A9-6E6E-4B24-AA48-499124409ED4}"/>
              </a:ext>
            </a:extLst>
          </p:cNvPr>
          <p:cNvSpPr>
            <a:spLocks noGrp="1"/>
          </p:cNvSpPr>
          <p:nvPr>
            <p:ph type="title" hasCustomPrompt="1"/>
          </p:nvPr>
        </p:nvSpPr>
        <p:spPr>
          <a:xfrm>
            <a:off x="352425" y="616432"/>
            <a:ext cx="3624472" cy="1197850"/>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1" name="Text Placeholder 3"/>
          <p:cNvSpPr>
            <a:spLocks noGrp="1"/>
          </p:cNvSpPr>
          <p:nvPr>
            <p:ph type="body" sz="quarter" idx="21"/>
          </p:nvPr>
        </p:nvSpPr>
        <p:spPr>
          <a:xfrm>
            <a:off x="352799" y="1958400"/>
            <a:ext cx="3624097" cy="4090988"/>
          </a:xfrm>
        </p:spPr>
        <p:txBody>
          <a:bodyPr/>
          <a:lstStyle>
            <a:lvl1pPr>
              <a:defRPr>
                <a:solidFill>
                  <a:schemeClr val="bg1"/>
                </a:solidFill>
              </a:defRPr>
            </a:lvl1pPr>
            <a:lvl2pPr marL="649287" indent="-285750">
              <a:spcBef>
                <a:spcPts val="500"/>
              </a:spcBef>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34127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yle 1) 3 Text Boxes">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4" y="924405"/>
            <a:ext cx="55512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6275454" y="924405"/>
            <a:ext cx="55512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6275454" y="3617333"/>
            <a:ext cx="55512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7" name="Text Placeholder 6"/>
          <p:cNvSpPr>
            <a:spLocks noGrp="1"/>
          </p:cNvSpPr>
          <p:nvPr>
            <p:ph type="body" sz="quarter" idx="19" hasCustomPrompt="1"/>
          </p:nvPr>
        </p:nvSpPr>
        <p:spPr>
          <a:xfrm>
            <a:off x="360363" y="1073150"/>
            <a:ext cx="5551200" cy="4984744"/>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6" name="Text Placeholder 6"/>
          <p:cNvSpPr>
            <a:spLocks noGrp="1"/>
          </p:cNvSpPr>
          <p:nvPr>
            <p:ph type="body" sz="quarter" idx="23" hasCustomPrompt="1"/>
          </p:nvPr>
        </p:nvSpPr>
        <p:spPr>
          <a:xfrm>
            <a:off x="6273073" y="107314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30" name="Text Placeholder 6"/>
          <p:cNvSpPr>
            <a:spLocks noGrp="1"/>
          </p:cNvSpPr>
          <p:nvPr>
            <p:ph type="body" sz="quarter" idx="25" hasCustomPrompt="1"/>
          </p:nvPr>
        </p:nvSpPr>
        <p:spPr>
          <a:xfrm>
            <a:off x="6273073" y="375553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12" name="Title 1">
            <a:extLst>
              <a:ext uri="{FF2B5EF4-FFF2-40B4-BE49-F238E27FC236}">
                <a16:creationId xmlns:a16="http://schemas.microsoft.com/office/drawing/2014/main" id="{31CA3A0B-A380-4A4B-B7F5-10AB2F37491D}"/>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Tree>
    <p:extLst>
      <p:ext uri="{BB962C8B-B14F-4D97-AF65-F5344CB8AC3E}">
        <p14:creationId xmlns:p14="http://schemas.microsoft.com/office/powerpoint/2010/main" val="313996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 1 Video Box">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6368" y="-1"/>
            <a:ext cx="8485632" cy="6858001"/>
          </a:xfrm>
          <a:noFill/>
          <a:ln>
            <a:noFill/>
          </a:ln>
        </p:spPr>
        <p:txBody>
          <a:bodyPr/>
          <a:lstStyle/>
          <a:p>
            <a:endParaRPr lang="en-US" dirty="0"/>
          </a:p>
        </p:txBody>
      </p:sp>
      <p:sp>
        <p:nvSpPr>
          <p:cNvPr id="9" name="Title 1">
            <a:extLst>
              <a:ext uri="{FF2B5EF4-FFF2-40B4-BE49-F238E27FC236}">
                <a16:creationId xmlns:a16="http://schemas.microsoft.com/office/drawing/2014/main" id="{488521B0-328B-49D7-A5C2-2C3BB30DB3F1}"/>
              </a:ext>
            </a:extLst>
          </p:cNvPr>
          <p:cNvSpPr>
            <a:spLocks noGrp="1"/>
          </p:cNvSpPr>
          <p:nvPr>
            <p:ph type="title" hasCustomPrompt="1"/>
          </p:nvPr>
        </p:nvSpPr>
        <p:spPr>
          <a:xfrm>
            <a:off x="352425" y="616432"/>
            <a:ext cx="3068107" cy="1197850"/>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1" name="Text Placeholder 3"/>
          <p:cNvSpPr>
            <a:spLocks noGrp="1"/>
          </p:cNvSpPr>
          <p:nvPr>
            <p:ph type="body" sz="quarter" idx="21"/>
          </p:nvPr>
        </p:nvSpPr>
        <p:spPr>
          <a:xfrm>
            <a:off x="352800" y="1958400"/>
            <a:ext cx="3067732" cy="4090988"/>
          </a:xfrm>
        </p:spPr>
        <p:txBody>
          <a:bodyPr/>
          <a:lstStyle>
            <a:lvl1pPr>
              <a:defRPr>
                <a:solidFill>
                  <a:schemeClr val="bg1"/>
                </a:solidFill>
              </a:defRPr>
            </a:lvl1pPr>
            <a:lvl2pPr marL="649287" indent="-285750">
              <a:spcBef>
                <a:spcPts val="500"/>
              </a:spcBef>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67892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2 - Blank Box">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54B4091-3272-4F78-B1BB-51B9B0241517}"/>
              </a:ext>
            </a:extLst>
          </p:cNvPr>
          <p:cNvSpPr>
            <a:spLocks noGrp="1"/>
          </p:cNvSpPr>
          <p:nvPr>
            <p:ph type="title" hasCustomPrompt="1"/>
          </p:nvPr>
        </p:nvSpPr>
        <p:spPr>
          <a:xfrm>
            <a:off x="352425" y="616432"/>
            <a:ext cx="3624472" cy="1197850"/>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6" name="Slide Number Placeholder 4">
            <a:extLst>
              <a:ext uri="{FF2B5EF4-FFF2-40B4-BE49-F238E27FC236}">
                <a16:creationId xmlns:a16="http://schemas.microsoft.com/office/drawing/2014/main" id="{9B13B957-0627-B040-8F33-2CBD27E852E4}"/>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2" name="Text Placeholder 3"/>
          <p:cNvSpPr>
            <a:spLocks noGrp="1"/>
          </p:cNvSpPr>
          <p:nvPr>
            <p:ph type="body" sz="quarter" idx="24"/>
          </p:nvPr>
        </p:nvSpPr>
        <p:spPr>
          <a:xfrm>
            <a:off x="352800" y="1958400"/>
            <a:ext cx="3600450" cy="4090988"/>
          </a:xfrm>
        </p:spPr>
        <p:txBody>
          <a:bodyPr/>
          <a:lstStyle>
            <a:lvl1pPr>
              <a:defRPr>
                <a:solidFill>
                  <a:schemeClr val="bg1"/>
                </a:solidFill>
              </a:defRPr>
            </a:lvl1pPr>
            <a:lvl2pPr marL="649287" indent="-285750">
              <a:spcBef>
                <a:spcPts val="500"/>
              </a:spcBef>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19834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 2 Image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54B4091-3272-4F78-B1BB-51B9B0241517}"/>
              </a:ext>
            </a:extLst>
          </p:cNvPr>
          <p:cNvSpPr>
            <a:spLocks noGrp="1"/>
          </p:cNvSpPr>
          <p:nvPr>
            <p:ph type="title" hasCustomPrompt="1"/>
          </p:nvPr>
        </p:nvSpPr>
        <p:spPr>
          <a:xfrm>
            <a:off x="352425" y="616432"/>
            <a:ext cx="3624472" cy="1197850"/>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6" name="Slide Number Placeholder 4">
            <a:extLst>
              <a:ext uri="{FF2B5EF4-FFF2-40B4-BE49-F238E27FC236}">
                <a16:creationId xmlns:a16="http://schemas.microsoft.com/office/drawing/2014/main" id="{9B13B957-0627-B040-8F33-2CBD27E852E4}"/>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5" name="Picture Placeholder 2">
            <a:extLst>
              <a:ext uri="{FF2B5EF4-FFF2-40B4-BE49-F238E27FC236}">
                <a16:creationId xmlns:a16="http://schemas.microsoft.com/office/drawing/2014/main" id="{AADB180D-7BF1-4F65-A967-BAA55678A459}"/>
              </a:ext>
            </a:extLst>
          </p:cNvPr>
          <p:cNvSpPr>
            <a:spLocks noGrp="1"/>
          </p:cNvSpPr>
          <p:nvPr>
            <p:ph type="pic" sz="quarter" idx="26"/>
          </p:nvPr>
        </p:nvSpPr>
        <p:spPr>
          <a:xfrm>
            <a:off x="4306824" y="-1"/>
            <a:ext cx="7891272" cy="3429001"/>
          </a:xfrm>
          <a:noFill/>
          <a:ln>
            <a:noFill/>
          </a:ln>
        </p:spPr>
        <p:txBody>
          <a:bodyPr/>
          <a:lstStyle/>
          <a:p>
            <a:endParaRPr lang="en-US" dirty="0"/>
          </a:p>
        </p:txBody>
      </p:sp>
      <p:sp>
        <p:nvSpPr>
          <p:cNvPr id="8" name="Picture Placeholder 2">
            <a:extLst>
              <a:ext uri="{FF2B5EF4-FFF2-40B4-BE49-F238E27FC236}">
                <a16:creationId xmlns:a16="http://schemas.microsoft.com/office/drawing/2014/main" id="{AB65BF66-5B03-4618-97E2-4FC31D6533A2}"/>
              </a:ext>
            </a:extLst>
          </p:cNvPr>
          <p:cNvSpPr>
            <a:spLocks noGrp="1"/>
          </p:cNvSpPr>
          <p:nvPr>
            <p:ph type="pic" sz="quarter" idx="27"/>
          </p:nvPr>
        </p:nvSpPr>
        <p:spPr>
          <a:xfrm>
            <a:off x="4306824" y="3415552"/>
            <a:ext cx="7891272" cy="3442448"/>
          </a:xfrm>
          <a:noFill/>
          <a:ln>
            <a:noFill/>
          </a:ln>
        </p:spPr>
        <p:txBody>
          <a:bodyPr/>
          <a:lstStyle/>
          <a:p>
            <a:endParaRPr lang="en-US" dirty="0"/>
          </a:p>
        </p:txBody>
      </p:sp>
      <p:sp>
        <p:nvSpPr>
          <p:cNvPr id="12" name="Text Placeholder 3"/>
          <p:cNvSpPr>
            <a:spLocks noGrp="1"/>
          </p:cNvSpPr>
          <p:nvPr>
            <p:ph type="body" sz="quarter" idx="24"/>
          </p:nvPr>
        </p:nvSpPr>
        <p:spPr>
          <a:xfrm>
            <a:off x="352800" y="1958400"/>
            <a:ext cx="3600450" cy="4090988"/>
          </a:xfrm>
        </p:spPr>
        <p:txBody>
          <a:bodyPr/>
          <a:lstStyle>
            <a:lvl1pPr>
              <a:defRPr>
                <a:solidFill>
                  <a:schemeClr val="bg1"/>
                </a:solidFill>
              </a:defRPr>
            </a:lvl1pPr>
            <a:lvl2pPr marL="649287" indent="-285750">
              <a:spcBef>
                <a:spcPts val="500"/>
              </a:spcBef>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87352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Contents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p>
            <a:r>
              <a:rPr lang="en-US"/>
              <a:t>Contents</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4829948"/>
            <a:ext cx="5736000" cy="2028052"/>
          </a:xfrm>
          <a:solidFill>
            <a:srgbClr val="FFFFFF"/>
          </a:solidFill>
        </p:spPr>
        <p:txBody>
          <a:bodyPr wrap="square" lIns="180000" tIns="180000" rIns="180000" bIns="827999" anchor="b">
            <a:spAutoFit/>
          </a:bodyPr>
          <a:lstStyle>
            <a:lvl1pPr marL="342900" indent="-342900">
              <a:buFont typeface="+mj-lt"/>
              <a:buAutoNum type="arabicPeriod"/>
              <a:defRPr lang="en-US" sz="2400" b="1" kern="1200" baseline="0" dirty="0">
                <a:solidFill>
                  <a:schemeClr val="tx1"/>
                </a:solidFill>
                <a:latin typeface="+mn-lt"/>
                <a:ea typeface="+mn-ea"/>
                <a:cs typeface="+mn-cs"/>
              </a:defRPr>
            </a:lvl1pPr>
            <a:lvl2pPr marL="457200" indent="0">
              <a:buNone/>
              <a:defRPr sz="1800" b="1">
                <a:solidFill>
                  <a:schemeClr val="accent6"/>
                </a:solidFill>
              </a:defRPr>
            </a:lvl2pPr>
            <a:lvl3pPr marL="914400" indent="0">
              <a:buNone/>
              <a:defRPr sz="2400" b="1">
                <a:solidFill>
                  <a:schemeClr val="accent6"/>
                </a:solidFill>
              </a:defRPr>
            </a:lvl3pPr>
            <a:lvl4pPr marL="1371600" indent="0">
              <a:buNone/>
              <a:defRPr sz="2400" b="1">
                <a:solidFill>
                  <a:schemeClr val="accent6"/>
                </a:solidFill>
              </a:defRPr>
            </a:lvl4pPr>
            <a:lvl5pPr marL="1828800" indent="0">
              <a:buNone/>
              <a:defRPr sz="2400" b="1">
                <a:solidFill>
                  <a:schemeClr val="accent6"/>
                </a:solidFill>
              </a:defRPr>
            </a:lvl5pPr>
          </a:lstStyle>
          <a:p>
            <a:pPr marL="342900" lvl="0" indent="-342900" algn="l" defTabSz="914400" rtl="0" eaLnBrk="1" latinLnBrk="0" hangingPunct="1">
              <a:lnSpc>
                <a:spcPct val="120000"/>
              </a:lnSpc>
              <a:spcBef>
                <a:spcPts val="1000"/>
              </a:spcBef>
              <a:buClr>
                <a:schemeClr val="accent1"/>
              </a:buClr>
            </a:pPr>
            <a:r>
              <a:rPr lang="en-US"/>
              <a:t>Click to add agenda item</a:t>
            </a:r>
          </a:p>
          <a:p>
            <a:pPr marL="342900" lvl="0" indent="-342900" algn="l" defTabSz="914400" rtl="0" eaLnBrk="1" latinLnBrk="0" hangingPunct="1">
              <a:lnSpc>
                <a:spcPct val="120000"/>
              </a:lnSpc>
              <a:spcBef>
                <a:spcPts val="1000"/>
              </a:spcBef>
              <a:buClr>
                <a:schemeClr val="accent1"/>
              </a:buClr>
            </a:pPr>
            <a:r>
              <a:rPr lang="en-US"/>
              <a:t>The box resizes automatically</a:t>
            </a:r>
          </a:p>
        </p:txBody>
      </p:sp>
    </p:spTree>
    <p:extLst>
      <p:ext uri="{BB962C8B-B14F-4D97-AF65-F5344CB8AC3E}">
        <p14:creationId xmlns:p14="http://schemas.microsoft.com/office/powerpoint/2010/main" val="48112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p:txBody>
          <a:bodyPr/>
          <a:lstStyle>
            <a:lvl1pPr>
              <a:defRPr>
                <a:solidFill>
                  <a:schemeClr val="bg1"/>
                </a:solidFill>
              </a:defRPr>
            </a:lvl1pPr>
            <a:lvl2pPr marL="542925" indent="-179388">
              <a:spcBef>
                <a:spcPts val="500"/>
              </a:spcBef>
              <a:defRPr lang="en-US" sz="1600" kern="1200" baseline="0" dirty="0">
                <a:solidFill>
                  <a:schemeClr val="bg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5" name="Slide Number Placeholder 4">
            <a:extLst>
              <a:ext uri="{FF2B5EF4-FFF2-40B4-BE49-F238E27FC236}">
                <a16:creationId xmlns:a16="http://schemas.microsoft.com/office/drawing/2014/main" id="{5B48A8B9-4F8C-9848-8AC1-FF588166042E}"/>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63481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551200" cy="4977900"/>
          </a:xfrm>
        </p:spPr>
        <p:txBody>
          <a:bodyPr vert="horz" lIns="0" tIns="0" rIns="0" bIns="0" rtlCol="0">
            <a:noAutofit/>
          </a:bodyPr>
          <a:lstStyle>
            <a:lvl1pPr>
              <a:defRPr lang="en-US" dirty="0"/>
            </a:lvl1pPr>
            <a:lvl2pPr marL="542925" indent="-179388">
              <a:spcBef>
                <a:spcPts val="500"/>
              </a:spcBef>
              <a:defRPr lang="en-US" dirty="0"/>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262741" y="1080000"/>
            <a:ext cx="5551200" cy="4977900"/>
          </a:xfrm>
        </p:spPr>
        <p:txBody>
          <a:bodyPr vert="horz" lIns="0" tIns="0" rIns="0" bIns="0" rtlCol="0">
            <a:noAutofit/>
          </a:bodyPr>
          <a:lstStyle>
            <a:lvl1pPr>
              <a:defRPr lang="en-US" dirty="0"/>
            </a:lvl1pPr>
            <a:lvl2pPr marL="542925" indent="-179388">
              <a:spcBef>
                <a:spcPts val="500"/>
              </a:spcBef>
              <a:defRPr lang="en-US" dirty="0"/>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6" name="Slide Number Placeholder 4">
            <a:extLst>
              <a:ext uri="{FF2B5EF4-FFF2-40B4-BE49-F238E27FC236}">
                <a16:creationId xmlns:a16="http://schemas.microsoft.com/office/drawing/2014/main" id="{5A943414-55BC-E845-BD5D-8DCC39CFF86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3821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360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96000" y="1080000"/>
            <a:ext cx="360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213941" y="1080000"/>
            <a:ext cx="360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Slide Number Placeholder 4">
            <a:extLst>
              <a:ext uri="{FF2B5EF4-FFF2-40B4-BE49-F238E27FC236}">
                <a16:creationId xmlns:a16="http://schemas.microsoft.com/office/drawing/2014/main" id="{3D130199-6FBC-1043-852B-089DED1280D8}"/>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095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type="twoObj" preserve="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520000" cy="4977900"/>
          </a:xfr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337980" y="1080000"/>
            <a:ext cx="2520000" cy="4977900"/>
          </a:xfr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293941" y="1080000"/>
            <a:ext cx="2520000" cy="4977900"/>
          </a:xfr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315960" y="1080000"/>
            <a:ext cx="2520000" cy="4977900"/>
          </a:xfr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63644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 column imag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5" name="Slide Number Placeholder 4">
            <a:extLst>
              <a:ext uri="{FF2B5EF4-FFF2-40B4-BE49-F238E27FC236}">
                <a16:creationId xmlns:a16="http://schemas.microsoft.com/office/drawing/2014/main" id="{974964DA-2728-F741-B9FC-AA7A74E3F0E9}"/>
              </a:ext>
            </a:extLst>
          </p:cNvPr>
          <p:cNvSpPr>
            <a:spLocks noGrp="1"/>
          </p:cNvSpPr>
          <p:nvPr>
            <p:ph type="sldNum" sz="quarter" idx="13"/>
          </p:nvPr>
        </p:nvSpPr>
        <p:spPr/>
        <p:txBody>
          <a:bodyPr/>
          <a:lstStyle/>
          <a:p>
            <a:fld id="{9A0F7689-66CB-EC4F-9B5C-9C3D3ED1F24F}" type="slidenum">
              <a:rPr lang="en-US" smtClean="0"/>
              <a:pPr/>
              <a:t>‹#›</a:t>
            </a:fld>
            <a:endParaRPr lang="en-US" dirty="0"/>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60000" y="1080000"/>
            <a:ext cx="2249424" cy="3694176"/>
          </a:xfrm>
        </p:spPr>
        <p:txBody>
          <a:bodyPr/>
          <a:lstStyle/>
          <a:p>
            <a:endParaRPr lang="en-US" dirty="0"/>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52425" y="4767326"/>
            <a:ext cx="2249488" cy="1290574"/>
          </a:xfrm>
          <a:solidFill>
            <a:schemeClr val="bg1"/>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2657675" y="1080000"/>
            <a:ext cx="2249424" cy="3694176"/>
          </a:xfrm>
        </p:spPr>
        <p:txBody>
          <a:bodyPr/>
          <a:lstStyle/>
          <a:p>
            <a:endParaRPr lang="en-US" dirty="0"/>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2657675" y="4767326"/>
            <a:ext cx="2249488" cy="1290574"/>
          </a:xfrm>
          <a:solidFill>
            <a:schemeClr val="bg1"/>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4962925" y="1080000"/>
            <a:ext cx="2249424" cy="3694176"/>
          </a:xfrm>
        </p:spPr>
        <p:txBody>
          <a:bodyPr/>
          <a:lstStyle/>
          <a:p>
            <a:endParaRPr lang="en-US" dirty="0"/>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4962925" y="4767326"/>
            <a:ext cx="2249488" cy="1290574"/>
          </a:xfrm>
          <a:solidFill>
            <a:schemeClr val="bg1"/>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7268175" y="1080000"/>
            <a:ext cx="2249424" cy="3694176"/>
          </a:xfrm>
        </p:spPr>
        <p:txBody>
          <a:bodyPr/>
          <a:lstStyle/>
          <a:p>
            <a:endParaRPr lang="en-US" dirty="0"/>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7268175" y="4767326"/>
            <a:ext cx="2249488" cy="1290574"/>
          </a:xfrm>
          <a:solidFill>
            <a:schemeClr val="bg1"/>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4" name="Picture Placeholder 12">
            <a:extLst>
              <a:ext uri="{FF2B5EF4-FFF2-40B4-BE49-F238E27FC236}">
                <a16:creationId xmlns:a16="http://schemas.microsoft.com/office/drawing/2014/main" id="{16F95BBE-C436-460E-BA2A-01762411650B}"/>
              </a:ext>
            </a:extLst>
          </p:cNvPr>
          <p:cNvSpPr>
            <a:spLocks noGrp="1"/>
          </p:cNvSpPr>
          <p:nvPr>
            <p:ph type="pic" sz="quarter" idx="23"/>
          </p:nvPr>
        </p:nvSpPr>
        <p:spPr>
          <a:xfrm>
            <a:off x="9573426" y="1080000"/>
            <a:ext cx="2249424" cy="3694176"/>
          </a:xfrm>
        </p:spPr>
        <p:txBody>
          <a:bodyPr/>
          <a:lstStyle/>
          <a:p>
            <a:endParaRPr lang="en-US" dirty="0"/>
          </a:p>
        </p:txBody>
      </p:sp>
      <p:sp>
        <p:nvSpPr>
          <p:cNvPr id="25" name="Text Placeholder 16">
            <a:extLst>
              <a:ext uri="{FF2B5EF4-FFF2-40B4-BE49-F238E27FC236}">
                <a16:creationId xmlns:a16="http://schemas.microsoft.com/office/drawing/2014/main" id="{38AC0D49-88BD-43F5-93DA-389BE9E1D3DE}"/>
              </a:ext>
            </a:extLst>
          </p:cNvPr>
          <p:cNvSpPr>
            <a:spLocks noGrp="1"/>
          </p:cNvSpPr>
          <p:nvPr>
            <p:ph type="body" sz="quarter" idx="24" hasCustomPrompt="1"/>
          </p:nvPr>
        </p:nvSpPr>
        <p:spPr>
          <a:xfrm>
            <a:off x="9573426" y="4767326"/>
            <a:ext cx="2249488" cy="1290574"/>
          </a:xfrm>
          <a:solidFill>
            <a:schemeClr val="bg1"/>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Tree>
    <p:extLst>
      <p:ext uri="{BB962C8B-B14F-4D97-AF65-F5344CB8AC3E}">
        <p14:creationId xmlns:p14="http://schemas.microsoft.com/office/powerpoint/2010/main" val="308629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551200" cy="4978800"/>
          </a:xfrm>
          <a:noFill/>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262740" y="1080000"/>
            <a:ext cx="5551200" cy="4978800"/>
          </a:xfrm>
          <a:noFill/>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6" name="Slide Number Placeholder 4">
            <a:extLst>
              <a:ext uri="{FF2B5EF4-FFF2-40B4-BE49-F238E27FC236}">
                <a16:creationId xmlns:a16="http://schemas.microsoft.com/office/drawing/2014/main" id="{5A943414-55BC-E845-BD5D-8DCC39CFF86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1" name="Text Placeholder 10"/>
          <p:cNvSpPr>
            <a:spLocks noGrp="1"/>
          </p:cNvSpPr>
          <p:nvPr>
            <p:ph type="body" sz="quarter" idx="16" hasCustomPrompt="1"/>
          </p:nvPr>
        </p:nvSpPr>
        <p:spPr>
          <a:xfrm>
            <a:off x="360000" y="5337900"/>
            <a:ext cx="5551487" cy="720000"/>
          </a:xfrm>
          <a:solidFill>
            <a:schemeClr val="bg1"/>
          </a:solidFill>
        </p:spPr>
        <p:txBody>
          <a:bodyPr lIns="108000" tIns="108000" rIns="108000"/>
          <a:lstStyle>
            <a:lvl1pPr>
              <a:defRPr sz="1300">
                <a:solidFill>
                  <a:schemeClr val="tx1"/>
                </a:solidFill>
              </a:defRPr>
            </a:lvl1pPr>
            <a:lvl2pPr>
              <a:spcBef>
                <a:spcPts val="500"/>
              </a:spcBef>
              <a:defRPr sz="1300">
                <a:solidFill>
                  <a:schemeClr val="tx1"/>
                </a:solidFill>
              </a:defRPr>
            </a:lvl2pPr>
          </a:lstStyle>
          <a:p>
            <a:pPr lvl="0"/>
            <a:r>
              <a:rPr lang="en-US"/>
              <a:t>Click to edit text</a:t>
            </a:r>
          </a:p>
        </p:txBody>
      </p:sp>
      <p:sp>
        <p:nvSpPr>
          <p:cNvPr id="12" name="Text Placeholder 10"/>
          <p:cNvSpPr>
            <a:spLocks noGrp="1"/>
          </p:cNvSpPr>
          <p:nvPr>
            <p:ph type="body" sz="quarter" idx="17" hasCustomPrompt="1"/>
          </p:nvPr>
        </p:nvSpPr>
        <p:spPr>
          <a:xfrm>
            <a:off x="6263452" y="5337900"/>
            <a:ext cx="5551487" cy="720000"/>
          </a:xfrm>
          <a:solidFill>
            <a:schemeClr val="bg1"/>
          </a:solidFill>
        </p:spPr>
        <p:txBody>
          <a:bodyPr lIns="108000" tIns="108000" rIns="108000"/>
          <a:lstStyle>
            <a:lvl1pPr>
              <a:defRPr sz="1300">
                <a:solidFill>
                  <a:schemeClr val="tx1"/>
                </a:solidFill>
              </a:defRPr>
            </a:lvl1pPr>
            <a:lvl2pPr>
              <a:spcBef>
                <a:spcPts val="500"/>
              </a:spcBef>
              <a:defRPr sz="1300">
                <a:solidFill>
                  <a:schemeClr val="tx1"/>
                </a:solidFill>
              </a:defRPr>
            </a:lvl2pPr>
          </a:lstStyle>
          <a:p>
            <a:pPr lvl="0"/>
            <a:r>
              <a:rPr lang="en-US"/>
              <a:t>Click to edit text</a:t>
            </a:r>
          </a:p>
        </p:txBody>
      </p:sp>
    </p:spTree>
    <p:extLst>
      <p:ext uri="{BB962C8B-B14F-4D97-AF65-F5344CB8AC3E}">
        <p14:creationId xmlns:p14="http://schemas.microsoft.com/office/powerpoint/2010/main" val="240762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Deck Title Al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869006"/>
            <a:ext cx="5665214" cy="1707266"/>
          </a:xfrm>
        </p:spPr>
        <p:txBody>
          <a:bodyPr anchor="t"/>
          <a:lstStyle>
            <a:lvl1pPr algn="l">
              <a:defRPr sz="3200" b="1" i="0">
                <a:solidFill>
                  <a:schemeClr val="bg1"/>
                </a:solidFill>
                <a:latin typeface="Arial Black" panose="020B0604020202020204" pitchFamily="34" charset="0"/>
                <a:cs typeface="Arial Black" panose="020B0604020202020204" pitchFamily="34" charset="0"/>
              </a:defRPr>
            </a:lvl1pPr>
          </a:lstStyle>
          <a:p>
            <a:r>
              <a:rPr lang="en-US"/>
              <a:t>Deck title (keep it short) </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2405495"/>
            <a:ext cx="5665214" cy="1303499"/>
          </a:xfrm>
        </p:spPr>
        <p:txBody>
          <a:bodyPr wrap="square" anchor="b" anchorCtr="0">
            <a:normAutofit/>
          </a:bodyPr>
          <a:lstStyle>
            <a:lvl1pPr marL="0" indent="0" algn="l">
              <a:buNone/>
              <a:defRPr sz="1600" b="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pic>
        <p:nvPicPr>
          <p:cNvPr id="9" name="Picture 8">
            <a:extLst>
              <a:ext uri="{FF2B5EF4-FFF2-40B4-BE49-F238E27FC236}">
                <a16:creationId xmlns:a16="http://schemas.microsoft.com/office/drawing/2014/main" id="{C0DA0BC3-926C-488A-B604-374885E9B7F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720001" y="719998"/>
            <a:ext cx="1173911" cy="1079999"/>
          </a:xfrm>
          <a:prstGeom prst="rect">
            <a:avLst/>
          </a:prstGeom>
        </p:spPr>
      </p:pic>
      <p:pic>
        <p:nvPicPr>
          <p:cNvPr id="7" name="Picture 6">
            <a:extLst>
              <a:ext uri="{FF2B5EF4-FFF2-40B4-BE49-F238E27FC236}">
                <a16:creationId xmlns:a16="http://schemas.microsoft.com/office/drawing/2014/main" id="{D0080997-8AF1-7640-BBC5-C12671ABA13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26030" y="342900"/>
            <a:ext cx="11365970" cy="6515100"/>
          </a:xfrm>
          <a:prstGeom prst="rect">
            <a:avLst/>
          </a:prstGeom>
        </p:spPr>
      </p:pic>
    </p:spTree>
    <p:extLst>
      <p:ext uri="{BB962C8B-B14F-4D97-AF65-F5344CB8AC3E}">
        <p14:creationId xmlns:p14="http://schemas.microsoft.com/office/powerpoint/2010/main" val="374373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yle 1) 4 Text Boxes">
    <p:bg>
      <p:bgPr>
        <a:solidFill>
          <a:schemeClr val="tx1"/>
        </a:solidFill>
        <a:effectLst/>
      </p:bgPr>
    </p:bg>
    <p:spTree>
      <p:nvGrpSpPr>
        <p:cNvPr id="1" name=""/>
        <p:cNvGrpSpPr/>
        <p:nvPr/>
      </p:nvGrpSpPr>
      <p:grpSpPr>
        <a:xfrm>
          <a:off x="0" y="0"/>
          <a:ext cx="0" cy="0"/>
          <a:chOff x="0" y="0"/>
          <a:chExt cx="0" cy="0"/>
        </a:xfrm>
      </p:grpSpPr>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2" name="Title 1">
            <a:extLst>
              <a:ext uri="{FF2B5EF4-FFF2-40B4-BE49-F238E27FC236}">
                <a16:creationId xmlns:a16="http://schemas.microsoft.com/office/drawing/2014/main" id="{31CA3A0B-A380-4A4B-B7F5-10AB2F37491D}"/>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13" name="Line">
            <a:extLst>
              <a:ext uri="{FF2B5EF4-FFF2-40B4-BE49-F238E27FC236}">
                <a16:creationId xmlns:a16="http://schemas.microsoft.com/office/drawing/2014/main" id="{539E8B18-34DC-4A99-8406-4A0E2FD82861}"/>
              </a:ext>
            </a:extLst>
          </p:cNvPr>
          <p:cNvSpPr/>
          <p:nvPr userDrawn="1"/>
        </p:nvSpPr>
        <p:spPr>
          <a:xfrm>
            <a:off x="6275454" y="924405"/>
            <a:ext cx="55512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4" name="Line">
            <a:extLst>
              <a:ext uri="{FF2B5EF4-FFF2-40B4-BE49-F238E27FC236}">
                <a16:creationId xmlns:a16="http://schemas.microsoft.com/office/drawing/2014/main" id="{9FC97865-5B79-4390-A757-7E6FBA3BFB4E}"/>
              </a:ext>
            </a:extLst>
          </p:cNvPr>
          <p:cNvSpPr/>
          <p:nvPr userDrawn="1"/>
        </p:nvSpPr>
        <p:spPr>
          <a:xfrm>
            <a:off x="6275454" y="3617333"/>
            <a:ext cx="55512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5" name="Text Placeholder 6">
            <a:extLst>
              <a:ext uri="{FF2B5EF4-FFF2-40B4-BE49-F238E27FC236}">
                <a16:creationId xmlns:a16="http://schemas.microsoft.com/office/drawing/2014/main" id="{582BA351-FA77-4504-BE08-75B74F6D0F0F}"/>
              </a:ext>
            </a:extLst>
          </p:cNvPr>
          <p:cNvSpPr>
            <a:spLocks noGrp="1"/>
          </p:cNvSpPr>
          <p:nvPr>
            <p:ph type="body" sz="quarter" idx="23" hasCustomPrompt="1"/>
          </p:nvPr>
        </p:nvSpPr>
        <p:spPr>
          <a:xfrm>
            <a:off x="6273073" y="107314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19" name="Text Placeholder 6">
            <a:extLst>
              <a:ext uri="{FF2B5EF4-FFF2-40B4-BE49-F238E27FC236}">
                <a16:creationId xmlns:a16="http://schemas.microsoft.com/office/drawing/2014/main" id="{0BE2B1C9-65C5-4E91-B13A-112531CF70F6}"/>
              </a:ext>
            </a:extLst>
          </p:cNvPr>
          <p:cNvSpPr>
            <a:spLocks noGrp="1"/>
          </p:cNvSpPr>
          <p:nvPr>
            <p:ph type="body" sz="quarter" idx="25" hasCustomPrompt="1"/>
          </p:nvPr>
        </p:nvSpPr>
        <p:spPr>
          <a:xfrm>
            <a:off x="6273073" y="375553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0" name="Line">
            <a:extLst>
              <a:ext uri="{FF2B5EF4-FFF2-40B4-BE49-F238E27FC236}">
                <a16:creationId xmlns:a16="http://schemas.microsoft.com/office/drawing/2014/main" id="{95F80745-BD24-4FB0-B1CB-1E67AC55CBC8}"/>
              </a:ext>
            </a:extLst>
          </p:cNvPr>
          <p:cNvSpPr/>
          <p:nvPr userDrawn="1"/>
        </p:nvSpPr>
        <p:spPr>
          <a:xfrm>
            <a:off x="361482" y="924405"/>
            <a:ext cx="55512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1" name="Line">
            <a:extLst>
              <a:ext uri="{FF2B5EF4-FFF2-40B4-BE49-F238E27FC236}">
                <a16:creationId xmlns:a16="http://schemas.microsoft.com/office/drawing/2014/main" id="{2E8AE193-3B18-4B0A-9526-53A8AEDFB192}"/>
              </a:ext>
            </a:extLst>
          </p:cNvPr>
          <p:cNvSpPr/>
          <p:nvPr userDrawn="1"/>
        </p:nvSpPr>
        <p:spPr>
          <a:xfrm>
            <a:off x="361482" y="3617333"/>
            <a:ext cx="55512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2" name="Text Placeholder 6">
            <a:extLst>
              <a:ext uri="{FF2B5EF4-FFF2-40B4-BE49-F238E27FC236}">
                <a16:creationId xmlns:a16="http://schemas.microsoft.com/office/drawing/2014/main" id="{024AEC80-4B24-4D59-B8E6-48D27765DCDE}"/>
              </a:ext>
            </a:extLst>
          </p:cNvPr>
          <p:cNvSpPr>
            <a:spLocks noGrp="1"/>
          </p:cNvSpPr>
          <p:nvPr>
            <p:ph type="body" sz="quarter" idx="26" hasCustomPrompt="1"/>
          </p:nvPr>
        </p:nvSpPr>
        <p:spPr>
          <a:xfrm>
            <a:off x="359101" y="107314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3" name="Text Placeholder 6">
            <a:extLst>
              <a:ext uri="{FF2B5EF4-FFF2-40B4-BE49-F238E27FC236}">
                <a16:creationId xmlns:a16="http://schemas.microsoft.com/office/drawing/2014/main" id="{E6403DB5-DAFA-4E56-945E-416FBFD0EA6C}"/>
              </a:ext>
            </a:extLst>
          </p:cNvPr>
          <p:cNvSpPr>
            <a:spLocks noGrp="1"/>
          </p:cNvSpPr>
          <p:nvPr>
            <p:ph type="body" sz="quarter" idx="27" hasCustomPrompt="1"/>
          </p:nvPr>
        </p:nvSpPr>
        <p:spPr>
          <a:xfrm>
            <a:off x="359101" y="375553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26217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3600000" cy="4977900"/>
          </a:xfrm>
          <a:noFill/>
        </p:spPr>
        <p:txBody>
          <a:bodyPr vert="horz" lIns="0" tIns="0" rIns="0" bIns="0" rtlCol="0">
            <a:noAutofit/>
          </a:bodyPr>
          <a:lstStyle>
            <a:lvl1pPr>
              <a:defRPr lang="en-US" dirty="0">
                <a:solidFill>
                  <a:schemeClr val="bg1"/>
                </a:solidFill>
              </a:defRPr>
            </a:lvl1pPr>
            <a:lvl2pPr marL="649287" indent="-285750">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96000" y="1080000"/>
            <a:ext cx="3600000" cy="4977900"/>
          </a:xfrm>
          <a:noFill/>
        </p:spPr>
        <p:txBody>
          <a:bodyPr vert="horz" lIns="0" tIns="0" rIns="0" bIns="0" rtlCol="0">
            <a:noAutofit/>
          </a:bodyPr>
          <a:lstStyle>
            <a:lvl1pPr>
              <a:defRPr lang="en-US" dirty="0">
                <a:solidFill>
                  <a:schemeClr val="bg1"/>
                </a:solidFill>
              </a:defRPr>
            </a:lvl1pPr>
            <a:lvl2pPr marL="649287" indent="-285750">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213941" y="1080000"/>
            <a:ext cx="3600000" cy="4977900"/>
          </a:xfrm>
          <a:noFill/>
        </p:spPr>
        <p:txBody>
          <a:bodyPr vert="horz" lIns="0" tIns="0" rIns="0" bIns="0" rtlCol="0">
            <a:noAutofit/>
          </a:bodyPr>
          <a:lstStyle>
            <a:lvl1pPr>
              <a:defRPr lang="en-US" dirty="0">
                <a:solidFill>
                  <a:schemeClr val="bg1"/>
                </a:solidFill>
              </a:defRPr>
            </a:lvl1pPr>
            <a:lvl2pPr marL="649287" indent="-285750">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Slide Number Placeholder 4">
            <a:extLst>
              <a:ext uri="{FF2B5EF4-FFF2-40B4-BE49-F238E27FC236}">
                <a16:creationId xmlns:a16="http://schemas.microsoft.com/office/drawing/2014/main" id="{3D130199-6FBC-1043-852B-089DED1280D8}"/>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3" name="Text Placeholder 10"/>
          <p:cNvSpPr>
            <a:spLocks noGrp="1"/>
          </p:cNvSpPr>
          <p:nvPr>
            <p:ph type="body" sz="quarter" idx="16" hasCustomPrompt="1"/>
          </p:nvPr>
        </p:nvSpPr>
        <p:spPr>
          <a:xfrm>
            <a:off x="360000" y="5337900"/>
            <a:ext cx="3600000" cy="720000"/>
          </a:xfrm>
          <a:solidFill>
            <a:schemeClr val="bg1"/>
          </a:solidFill>
        </p:spPr>
        <p:txBody>
          <a:bodyPr vert="horz" lIns="108000" tIns="108000" rIns="108000" bIns="0" rtlCol="0">
            <a:noAutofit/>
          </a:bodyPr>
          <a:lstStyle>
            <a:lvl1pPr>
              <a:defRPr lang="en-US" sz="1300" smtClean="0">
                <a:solidFill>
                  <a:schemeClr val="tx1"/>
                </a:solidFill>
              </a:defRPr>
            </a:lvl1pPr>
            <a:lvl2pPr>
              <a:defRPr lang="en-US" sz="1300" dirty="0" smtClean="0">
                <a:solidFill>
                  <a:schemeClr val="tx1"/>
                </a:solidFill>
              </a:defRPr>
            </a:lvl2pPr>
          </a:lstStyle>
          <a:p>
            <a:pPr lvl="0"/>
            <a:r>
              <a:rPr lang="en-US"/>
              <a:t>Click to edit text</a:t>
            </a:r>
          </a:p>
        </p:txBody>
      </p:sp>
      <p:sp>
        <p:nvSpPr>
          <p:cNvPr id="14" name="Text Placeholder 10"/>
          <p:cNvSpPr>
            <a:spLocks noGrp="1"/>
          </p:cNvSpPr>
          <p:nvPr>
            <p:ph type="body" sz="quarter" idx="17" hasCustomPrompt="1"/>
          </p:nvPr>
        </p:nvSpPr>
        <p:spPr>
          <a:xfrm>
            <a:off x="4295757" y="5337900"/>
            <a:ext cx="3617696"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tx1"/>
                </a:solidFill>
              </a:defRPr>
            </a:lvl2pPr>
          </a:lstStyle>
          <a:p>
            <a:pPr lvl="0"/>
            <a:r>
              <a:rPr lang="en-US"/>
              <a:t>Click to edit text</a:t>
            </a:r>
          </a:p>
        </p:txBody>
      </p:sp>
      <p:sp>
        <p:nvSpPr>
          <p:cNvPr id="15" name="Text Placeholder 10"/>
          <p:cNvSpPr>
            <a:spLocks noGrp="1"/>
          </p:cNvSpPr>
          <p:nvPr>
            <p:ph type="body" sz="quarter" idx="18" hasCustomPrompt="1"/>
          </p:nvPr>
        </p:nvSpPr>
        <p:spPr>
          <a:xfrm>
            <a:off x="8194518" y="5337900"/>
            <a:ext cx="3617696"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tx1"/>
                </a:solidFill>
              </a:defRPr>
            </a:lvl2pPr>
          </a:lstStyle>
          <a:p>
            <a:pPr lvl="0"/>
            <a:r>
              <a:rPr lang="en-US"/>
              <a:t>Click to edit text</a:t>
            </a:r>
          </a:p>
        </p:txBody>
      </p:sp>
    </p:spTree>
    <p:extLst>
      <p:ext uri="{BB962C8B-B14F-4D97-AF65-F5344CB8AC3E}">
        <p14:creationId xmlns:p14="http://schemas.microsoft.com/office/powerpoint/2010/main" val="2556943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3_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5" name="Slide Number Placeholder 4">
            <a:extLst>
              <a:ext uri="{FF2B5EF4-FFF2-40B4-BE49-F238E27FC236}">
                <a16:creationId xmlns:a16="http://schemas.microsoft.com/office/drawing/2014/main" id="{974964DA-2728-F741-B9FC-AA7A74E3F0E9}"/>
              </a:ext>
            </a:extLst>
          </p:cNvPr>
          <p:cNvSpPr>
            <a:spLocks noGrp="1"/>
          </p:cNvSpPr>
          <p:nvPr>
            <p:ph type="sldNum" sz="quarter" idx="13"/>
          </p:nvPr>
        </p:nvSpPr>
        <p:spPr/>
        <p:txBody>
          <a:bodyPr/>
          <a:lstStyle/>
          <a:p>
            <a:fld id="{9A0F7689-66CB-EC4F-9B5C-9C3D3ED1F24F}" type="slidenum">
              <a:rPr lang="en-US" smtClean="0"/>
              <a:pPr/>
              <a:t>‹#›</a:t>
            </a:fld>
            <a:endParaRPr lang="en-US" dirty="0"/>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52425" y="1073150"/>
            <a:ext cx="2249424" cy="3694176"/>
          </a:xfrm>
        </p:spPr>
        <p:txBody>
          <a:bodyPr/>
          <a:lstStyle/>
          <a:p>
            <a:endParaRPr lang="en-US" dirty="0"/>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52425" y="4767326"/>
            <a:ext cx="2249488" cy="1290574"/>
          </a:xfrm>
          <a:solidFill>
            <a:schemeClr val="bg1"/>
          </a:solidFill>
        </p:spPr>
        <p:txBody>
          <a:bodyPr lIns="182880" tIns="182880" rIns="182880" bIns="182880"/>
          <a:lstStyle>
            <a:lvl1pPr marL="0" indent="0">
              <a:buNone/>
              <a:defRPr sz="1000" b="1">
                <a:solidFill>
                  <a:srgbClr val="221E28"/>
                </a:solidFill>
              </a:defRPr>
            </a:lvl1pPr>
            <a:lvl2pPr marL="271463" indent="-171450">
              <a:spcBef>
                <a:spcPts val="500"/>
              </a:spcBef>
              <a:buFont typeface="Arial" panose="020B0604020202020204" pitchFamily="34" charset="0"/>
              <a:buChar char="-"/>
              <a:defRPr sz="1000" b="1">
                <a:solidFill>
                  <a:srgbClr val="221E28"/>
                </a:solidFill>
              </a:defRPr>
            </a:lvl2pPr>
          </a:lstStyle>
          <a:p>
            <a:pPr lvl="0"/>
            <a:r>
              <a:rPr lang="en-US"/>
              <a:t>Click to edit text</a:t>
            </a:r>
          </a:p>
          <a:p>
            <a:pPr lvl="1"/>
            <a:r>
              <a:rPr lang="en-US"/>
              <a:t>Second level</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2657675" y="1073150"/>
            <a:ext cx="2249424" cy="3694176"/>
          </a:xfrm>
        </p:spPr>
        <p:txBody>
          <a:bodyPr/>
          <a:lstStyle/>
          <a:p>
            <a:endParaRPr lang="en-US" dirty="0"/>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2657675" y="4767326"/>
            <a:ext cx="2249488" cy="1290574"/>
          </a:xfrm>
          <a:solidFill>
            <a:schemeClr val="bg1"/>
          </a:solidFill>
        </p:spPr>
        <p:txBody>
          <a:bodyPr vert="horz" lIns="182880" tIns="182880" rIns="182880" bIns="182880" rtlCol="0">
            <a:noAutofit/>
          </a:bodyPr>
          <a:lstStyle>
            <a:lvl1pPr>
              <a:defRPr lang="en-US" sz="1000" b="1" dirty="0" smtClean="0">
                <a:solidFill>
                  <a:srgbClr val="221E28"/>
                </a:solidFill>
              </a:defRPr>
            </a:lvl1pPr>
            <a:lvl2pPr>
              <a:defRPr lang="en-US" sz="1000" b="1" kern="1200" baseline="0" dirty="0">
                <a:solidFill>
                  <a:srgbClr val="221E28"/>
                </a:solidFill>
                <a:latin typeface="+mn-lt"/>
                <a:ea typeface="+mn-ea"/>
                <a:cs typeface="+mn-cs"/>
              </a:defRPr>
            </a:lvl2pPr>
          </a:lstStyle>
          <a:p>
            <a:pPr marL="0" lvl="0" indent="0">
              <a:buNone/>
            </a:pPr>
            <a:r>
              <a:rPr lang="en-US"/>
              <a:t>Click to edit text</a:t>
            </a:r>
          </a:p>
          <a:p>
            <a:pPr marL="271463" lvl="1" indent="-171450" algn="l" defTabSz="914400" rtl="0" eaLnBrk="1" latinLnBrk="0" hangingPunct="1">
              <a:lnSpc>
                <a:spcPct val="120000"/>
              </a:lnSpc>
              <a:spcBef>
                <a:spcPts val="500"/>
              </a:spcBef>
              <a:buClr>
                <a:schemeClr val="accent1"/>
              </a:buClr>
              <a:buFont typeface="Arial" panose="020B0604020202020204" pitchFamily="34" charset="0"/>
              <a:buChar char="-"/>
            </a:pPr>
            <a:r>
              <a:rPr lang="en-US"/>
              <a:t>Second level</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4962925" y="1073150"/>
            <a:ext cx="2249424" cy="3694176"/>
          </a:xfrm>
        </p:spPr>
        <p:txBody>
          <a:bodyPr/>
          <a:lstStyle/>
          <a:p>
            <a:endParaRPr lang="en-US" dirty="0"/>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4962925" y="4767326"/>
            <a:ext cx="2249488" cy="1290574"/>
          </a:xfrm>
          <a:solidFill>
            <a:schemeClr val="bg1"/>
          </a:solidFill>
        </p:spPr>
        <p:txBody>
          <a:bodyPr vert="horz" lIns="182880" tIns="182880" rIns="182880" bIns="182880" rtlCol="0">
            <a:noAutofit/>
          </a:bodyPr>
          <a:lstStyle>
            <a:lvl1pPr>
              <a:defRPr lang="en-US" sz="1000" b="1" dirty="0" smtClean="0">
                <a:solidFill>
                  <a:srgbClr val="221E28"/>
                </a:solidFill>
              </a:defRPr>
            </a:lvl1pPr>
            <a:lvl2pPr>
              <a:defRPr lang="en-US" sz="1000" b="1" kern="1200" baseline="0" dirty="0">
                <a:solidFill>
                  <a:srgbClr val="221E28"/>
                </a:solidFill>
                <a:latin typeface="+mn-lt"/>
                <a:ea typeface="+mn-ea"/>
                <a:cs typeface="+mn-cs"/>
              </a:defRPr>
            </a:lvl2pPr>
          </a:lstStyle>
          <a:p>
            <a:pPr marL="0" lvl="0" indent="0">
              <a:buNone/>
            </a:pPr>
            <a:r>
              <a:rPr lang="en-US"/>
              <a:t>Click to edit text</a:t>
            </a:r>
          </a:p>
          <a:p>
            <a:pPr marL="271463" lvl="1" indent="-171450" algn="l" defTabSz="914400" rtl="0" eaLnBrk="1" latinLnBrk="0" hangingPunct="1">
              <a:lnSpc>
                <a:spcPct val="120000"/>
              </a:lnSpc>
              <a:spcBef>
                <a:spcPts val="500"/>
              </a:spcBef>
              <a:buClr>
                <a:schemeClr val="accent1"/>
              </a:buClr>
              <a:buFont typeface="Arial" panose="020B0604020202020204" pitchFamily="34" charset="0"/>
              <a:buChar char="-"/>
            </a:pPr>
            <a:r>
              <a:rPr lang="en-US"/>
              <a:t>Second level</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7268175" y="1073150"/>
            <a:ext cx="2249424" cy="3694176"/>
          </a:xfrm>
        </p:spPr>
        <p:txBody>
          <a:bodyPr/>
          <a:lstStyle/>
          <a:p>
            <a:endParaRPr lang="en-US" dirty="0"/>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7268175" y="4767326"/>
            <a:ext cx="2249488" cy="1290574"/>
          </a:xfrm>
          <a:solidFill>
            <a:schemeClr val="bg1"/>
          </a:solidFill>
        </p:spPr>
        <p:txBody>
          <a:bodyPr vert="horz" lIns="182880" tIns="182880" rIns="182880" bIns="182880" rtlCol="0">
            <a:noAutofit/>
          </a:bodyPr>
          <a:lstStyle>
            <a:lvl1pPr>
              <a:defRPr lang="en-US" sz="1000" b="1" dirty="0" smtClean="0">
                <a:solidFill>
                  <a:srgbClr val="221E28"/>
                </a:solidFill>
              </a:defRPr>
            </a:lvl1pPr>
            <a:lvl2pPr>
              <a:defRPr lang="en-US" sz="1000" b="1" kern="1200" baseline="0" dirty="0">
                <a:solidFill>
                  <a:srgbClr val="221E28"/>
                </a:solidFill>
                <a:latin typeface="+mn-lt"/>
                <a:ea typeface="+mn-ea"/>
                <a:cs typeface="+mn-cs"/>
              </a:defRPr>
            </a:lvl2pPr>
          </a:lstStyle>
          <a:p>
            <a:pPr marL="0" lvl="0" indent="0">
              <a:buNone/>
            </a:pPr>
            <a:r>
              <a:rPr lang="en-US"/>
              <a:t>Click to edit text</a:t>
            </a:r>
          </a:p>
          <a:p>
            <a:pPr marL="271463" lvl="1" indent="-171450" algn="l" defTabSz="914400" rtl="0" eaLnBrk="1" latinLnBrk="0" hangingPunct="1">
              <a:lnSpc>
                <a:spcPct val="120000"/>
              </a:lnSpc>
              <a:spcBef>
                <a:spcPts val="500"/>
              </a:spcBef>
              <a:buClr>
                <a:schemeClr val="accent1"/>
              </a:buClr>
              <a:buFont typeface="Arial" panose="020B0604020202020204" pitchFamily="34" charset="0"/>
              <a:buChar char="-"/>
            </a:pPr>
            <a:r>
              <a:rPr lang="en-US"/>
              <a:t>Second level</a:t>
            </a:r>
          </a:p>
        </p:txBody>
      </p:sp>
      <p:sp>
        <p:nvSpPr>
          <p:cNvPr id="24" name="Picture Placeholder 12">
            <a:extLst>
              <a:ext uri="{FF2B5EF4-FFF2-40B4-BE49-F238E27FC236}">
                <a16:creationId xmlns:a16="http://schemas.microsoft.com/office/drawing/2014/main" id="{16F95BBE-C436-460E-BA2A-01762411650B}"/>
              </a:ext>
            </a:extLst>
          </p:cNvPr>
          <p:cNvSpPr>
            <a:spLocks noGrp="1"/>
          </p:cNvSpPr>
          <p:nvPr>
            <p:ph type="pic" sz="quarter" idx="23"/>
          </p:nvPr>
        </p:nvSpPr>
        <p:spPr>
          <a:xfrm>
            <a:off x="9573426" y="1073150"/>
            <a:ext cx="2249424" cy="3694176"/>
          </a:xfrm>
        </p:spPr>
        <p:txBody>
          <a:bodyPr/>
          <a:lstStyle/>
          <a:p>
            <a:endParaRPr lang="en-US" dirty="0"/>
          </a:p>
        </p:txBody>
      </p:sp>
      <p:sp>
        <p:nvSpPr>
          <p:cNvPr id="25" name="Text Placeholder 16">
            <a:extLst>
              <a:ext uri="{FF2B5EF4-FFF2-40B4-BE49-F238E27FC236}">
                <a16:creationId xmlns:a16="http://schemas.microsoft.com/office/drawing/2014/main" id="{38AC0D49-88BD-43F5-93DA-389BE9E1D3DE}"/>
              </a:ext>
            </a:extLst>
          </p:cNvPr>
          <p:cNvSpPr>
            <a:spLocks noGrp="1"/>
          </p:cNvSpPr>
          <p:nvPr>
            <p:ph type="body" sz="quarter" idx="24" hasCustomPrompt="1"/>
          </p:nvPr>
        </p:nvSpPr>
        <p:spPr>
          <a:xfrm>
            <a:off x="9573426" y="4767326"/>
            <a:ext cx="2249488" cy="1290574"/>
          </a:xfrm>
          <a:solidFill>
            <a:schemeClr val="bg1"/>
          </a:solidFill>
        </p:spPr>
        <p:txBody>
          <a:bodyPr vert="horz" lIns="182880" tIns="182880" rIns="182880" bIns="182880" rtlCol="0">
            <a:noAutofit/>
          </a:bodyPr>
          <a:lstStyle>
            <a:lvl1pPr>
              <a:defRPr lang="en-US" sz="1000" b="1" dirty="0" smtClean="0">
                <a:solidFill>
                  <a:srgbClr val="221E28"/>
                </a:solidFill>
              </a:defRPr>
            </a:lvl1pPr>
            <a:lvl2pPr>
              <a:defRPr lang="en-US" sz="1000" b="1" kern="1200" baseline="0" dirty="0">
                <a:solidFill>
                  <a:srgbClr val="221E28"/>
                </a:solidFill>
                <a:latin typeface="+mn-lt"/>
                <a:ea typeface="+mn-ea"/>
                <a:cs typeface="+mn-cs"/>
              </a:defRPr>
            </a:lvl2pPr>
          </a:lstStyle>
          <a:p>
            <a:pPr marL="0" lvl="0" indent="0">
              <a:buNone/>
            </a:pPr>
            <a:r>
              <a:rPr lang="en-US"/>
              <a:t>Click to edit text</a:t>
            </a:r>
          </a:p>
          <a:p>
            <a:pPr marL="271463" lvl="1" indent="-171450" algn="l" defTabSz="914400" rtl="0" eaLnBrk="1" latinLnBrk="0" hangingPunct="1">
              <a:lnSpc>
                <a:spcPct val="120000"/>
              </a:lnSpc>
              <a:spcBef>
                <a:spcPts val="500"/>
              </a:spcBef>
              <a:buClr>
                <a:schemeClr val="accent1"/>
              </a:buClr>
              <a:buFont typeface="Arial" panose="020B0604020202020204" pitchFamily="34" charset="0"/>
              <a:buChar char="-"/>
            </a:pPr>
            <a:r>
              <a:rPr lang="en-US"/>
              <a:t>Second level</a:t>
            </a:r>
          </a:p>
        </p:txBody>
      </p:sp>
    </p:spTree>
    <p:extLst>
      <p:ext uri="{BB962C8B-B14F-4D97-AF65-F5344CB8AC3E}">
        <p14:creationId xmlns:p14="http://schemas.microsoft.com/office/powerpoint/2010/main" val="4617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057400" cy="4977900"/>
          </a:xfrm>
          <a:noFill/>
        </p:spPr>
        <p:txBody>
          <a:bodyPr vert="horz" lIns="0" tIns="0" rIns="0" bIns="0" rtlCol="0">
            <a:noAutofit/>
          </a:bodyPr>
          <a:lstStyle>
            <a:lvl1pPr>
              <a:spcBef>
                <a:spcPts val="500"/>
              </a:spcBef>
              <a:defRPr lang="en-US" dirty="0">
                <a:solidFill>
                  <a:schemeClr val="bg1"/>
                </a:solidFill>
              </a:defRPr>
            </a:lvl1pPr>
            <a:lvl2pPr>
              <a:spcBef>
                <a:spcPts val="500"/>
              </a:spcBef>
              <a:defRPr lang="en-US" dirty="0">
                <a:solidFill>
                  <a:schemeClr val="bg1"/>
                </a:solidFill>
              </a:defRPr>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2712364" y="1080000"/>
            <a:ext cx="2057400" cy="4977900"/>
          </a:xfrm>
          <a:noFill/>
        </p:spPr>
        <p:txBody>
          <a:bodyPr vert="horz" lIns="0" tIns="0" rIns="0" bIns="0" rtlCol="0">
            <a:noAutofit/>
          </a:bodyPr>
          <a:lstStyle>
            <a:lvl1pPr>
              <a:spcBef>
                <a:spcPts val="500"/>
              </a:spcBef>
              <a:defRPr lang="en-US" dirty="0">
                <a:solidFill>
                  <a:schemeClr val="bg1"/>
                </a:solidFill>
              </a:defRPr>
            </a:lvl1pPr>
            <a:lvl2pPr>
              <a:spcBef>
                <a:spcPts val="500"/>
              </a:spcBef>
              <a:defRPr lang="en-US" dirty="0">
                <a:solidFill>
                  <a:schemeClr val="bg1"/>
                </a:solidFill>
              </a:defRPr>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7417092" y="1080000"/>
            <a:ext cx="2057400" cy="4977900"/>
          </a:xfrm>
          <a:noFill/>
        </p:spPr>
        <p:txBody>
          <a:bodyPr vert="horz" lIns="0" tIns="0" rIns="0" bIns="0" rtlCol="0">
            <a:noAutofit/>
          </a:bodyPr>
          <a:lstStyle>
            <a:lvl1pPr>
              <a:spcBef>
                <a:spcPts val="500"/>
              </a:spcBef>
              <a:defRPr lang="en-US" dirty="0">
                <a:solidFill>
                  <a:schemeClr val="bg1"/>
                </a:solidFill>
              </a:defRPr>
            </a:lvl1pPr>
            <a:lvl2pPr>
              <a:spcBef>
                <a:spcPts val="500"/>
              </a:spcBef>
              <a:defRPr lang="en-US" dirty="0">
                <a:solidFill>
                  <a:schemeClr val="bg1"/>
                </a:solidFill>
              </a:defRPr>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5064728" y="1080000"/>
            <a:ext cx="2057400" cy="4977900"/>
          </a:xfrm>
          <a:noFill/>
        </p:spPr>
        <p:txBody>
          <a:bodyPr vert="horz" lIns="0" tIns="0" rIns="0" bIns="0" rtlCol="0">
            <a:noAutofit/>
          </a:bodyPr>
          <a:lstStyle>
            <a:lvl1pPr>
              <a:spcBef>
                <a:spcPts val="500"/>
              </a:spcBef>
              <a:defRPr lang="en-US" dirty="0">
                <a:solidFill>
                  <a:schemeClr val="bg1"/>
                </a:solidFill>
              </a:defRPr>
            </a:lvl1pPr>
            <a:lvl2pPr>
              <a:spcBef>
                <a:spcPts val="500"/>
              </a:spcBef>
              <a:defRPr lang="en-US" dirty="0">
                <a:solidFill>
                  <a:schemeClr val="bg1"/>
                </a:solidFill>
              </a:defRPr>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Content Placeholder 2">
            <a:extLst>
              <a:ext uri="{FF2B5EF4-FFF2-40B4-BE49-F238E27FC236}">
                <a16:creationId xmlns:a16="http://schemas.microsoft.com/office/drawing/2014/main" id="{0E9F04C3-DC0E-48EA-A5CB-9B45C9E6EB05}"/>
              </a:ext>
            </a:extLst>
          </p:cNvPr>
          <p:cNvSpPr>
            <a:spLocks noGrp="1"/>
          </p:cNvSpPr>
          <p:nvPr>
            <p:ph sz="half" idx="18" hasCustomPrompt="1"/>
          </p:nvPr>
        </p:nvSpPr>
        <p:spPr>
          <a:xfrm>
            <a:off x="9769456" y="1080000"/>
            <a:ext cx="2057400" cy="4977900"/>
          </a:xfrm>
          <a:noFill/>
        </p:spPr>
        <p:txBody>
          <a:bodyPr vert="horz" lIns="0" tIns="0" rIns="0" bIns="0" rtlCol="0">
            <a:noAutofit/>
          </a:bodyPr>
          <a:lstStyle>
            <a:lvl1pPr>
              <a:spcBef>
                <a:spcPts val="500"/>
              </a:spcBef>
              <a:defRPr lang="en-US" dirty="0">
                <a:solidFill>
                  <a:schemeClr val="bg1"/>
                </a:solidFill>
              </a:defRPr>
            </a:lvl1pPr>
            <a:lvl2pPr>
              <a:spcBef>
                <a:spcPts val="500"/>
              </a:spcBef>
              <a:defRPr lang="en-US" dirty="0">
                <a:solidFill>
                  <a:schemeClr val="bg1"/>
                </a:solidFill>
              </a:defRPr>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16" name="Text Placeholder 10"/>
          <p:cNvSpPr>
            <a:spLocks noGrp="1"/>
          </p:cNvSpPr>
          <p:nvPr>
            <p:ph type="body" sz="quarter" idx="16" hasCustomPrompt="1"/>
          </p:nvPr>
        </p:nvSpPr>
        <p:spPr>
          <a:xfrm>
            <a:off x="360364"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a:solidFill>
                  <a:schemeClr val="tx1"/>
                </a:solidFill>
              </a:defRPr>
            </a:lvl2pPr>
          </a:lstStyle>
          <a:p>
            <a:pPr lvl="0"/>
            <a:r>
              <a:rPr lang="en-US"/>
              <a:t>Click to edit text</a:t>
            </a:r>
          </a:p>
        </p:txBody>
      </p:sp>
      <p:sp>
        <p:nvSpPr>
          <p:cNvPr id="17" name="Text Placeholder 10"/>
          <p:cNvSpPr>
            <a:spLocks noGrp="1"/>
          </p:cNvSpPr>
          <p:nvPr>
            <p:ph type="body" sz="quarter" idx="19" hasCustomPrompt="1"/>
          </p:nvPr>
        </p:nvSpPr>
        <p:spPr>
          <a:xfrm>
            <a:off x="2711679"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tx1"/>
                </a:solidFill>
              </a:defRPr>
            </a:lvl2pPr>
          </a:lstStyle>
          <a:p>
            <a:pPr lvl="0"/>
            <a:r>
              <a:rPr lang="en-US"/>
              <a:t>Click to edit text</a:t>
            </a:r>
          </a:p>
        </p:txBody>
      </p:sp>
      <p:sp>
        <p:nvSpPr>
          <p:cNvPr id="18" name="Text Placeholder 10"/>
          <p:cNvSpPr>
            <a:spLocks noGrp="1"/>
          </p:cNvSpPr>
          <p:nvPr>
            <p:ph type="body" sz="quarter" idx="20" hasCustomPrompt="1"/>
          </p:nvPr>
        </p:nvSpPr>
        <p:spPr>
          <a:xfrm>
            <a:off x="5062993"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tx1"/>
                </a:solidFill>
              </a:defRPr>
            </a:lvl2pPr>
          </a:lstStyle>
          <a:p>
            <a:pPr lvl="0"/>
            <a:r>
              <a:rPr lang="en-US"/>
              <a:t>Click to edit text</a:t>
            </a:r>
          </a:p>
        </p:txBody>
      </p:sp>
      <p:sp>
        <p:nvSpPr>
          <p:cNvPr id="19" name="Text Placeholder 10"/>
          <p:cNvSpPr>
            <a:spLocks noGrp="1"/>
          </p:cNvSpPr>
          <p:nvPr>
            <p:ph type="body" sz="quarter" idx="21" hasCustomPrompt="1"/>
          </p:nvPr>
        </p:nvSpPr>
        <p:spPr>
          <a:xfrm>
            <a:off x="7420545"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tx1"/>
                </a:solidFill>
              </a:defRPr>
            </a:lvl2pPr>
          </a:lstStyle>
          <a:p>
            <a:pPr lvl="0"/>
            <a:r>
              <a:rPr lang="en-US"/>
              <a:t>Click to edit text</a:t>
            </a:r>
          </a:p>
        </p:txBody>
      </p:sp>
      <p:sp>
        <p:nvSpPr>
          <p:cNvPr id="20" name="Text Placeholder 10"/>
          <p:cNvSpPr>
            <a:spLocks noGrp="1"/>
          </p:cNvSpPr>
          <p:nvPr>
            <p:ph type="body" sz="quarter" idx="22" hasCustomPrompt="1"/>
          </p:nvPr>
        </p:nvSpPr>
        <p:spPr>
          <a:xfrm>
            <a:off x="9775780"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tx1"/>
                </a:solidFill>
              </a:defRPr>
            </a:lvl2pPr>
          </a:lstStyle>
          <a:p>
            <a:pPr lvl="0"/>
            <a:r>
              <a:rPr lang="en-US"/>
              <a:t>Click to edit text</a:t>
            </a:r>
          </a:p>
        </p:txBody>
      </p:sp>
    </p:spTree>
    <p:extLst>
      <p:ext uri="{BB962C8B-B14F-4D97-AF65-F5344CB8AC3E}">
        <p14:creationId xmlns:p14="http://schemas.microsoft.com/office/powerpoint/2010/main" val="29367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2 Columns 2 Color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73643D-3316-B64C-BC3C-A80CFD6316A8}"/>
              </a:ext>
            </a:extLst>
          </p:cNvPr>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551200" cy="4977900"/>
          </a:xfrm>
        </p:spPr>
        <p:txBody>
          <a:bodyPr/>
          <a:lstStyle>
            <a:lvl1pPr>
              <a:spcBef>
                <a:spcPts val="500"/>
              </a:spcBef>
              <a:defRPr>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p:nvPr>
        </p:nvSpPr>
        <p:spPr>
          <a:xfrm>
            <a:off x="6262741" y="1080000"/>
            <a:ext cx="5551200" cy="4977900"/>
          </a:xfrm>
        </p:spPr>
        <p:txBody>
          <a:bodyPr/>
          <a:lstStyle>
            <a:lvl1pPr>
              <a:spcBef>
                <a:spcPts val="500"/>
              </a:spcBef>
              <a:defRPr>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6" name="Slide Number Placeholder 5">
            <a:extLst>
              <a:ext uri="{FF2B5EF4-FFF2-40B4-BE49-F238E27FC236}">
                <a16:creationId xmlns:a16="http://schemas.microsoft.com/office/drawing/2014/main" id="{F2C6B188-96D9-FF4F-AF9F-68058EF886D2}"/>
              </a:ext>
            </a:extLst>
          </p:cNvPr>
          <p:cNvSpPr>
            <a:spLocks noGrp="1"/>
          </p:cNvSpPr>
          <p:nvPr>
            <p:ph type="sldNum" sz="quarter" idx="10"/>
          </p:nvPr>
        </p:nvSpPr>
        <p:spPr>
          <a:xfrm>
            <a:off x="6262741" y="6227400"/>
            <a:ext cx="1477420" cy="365125"/>
          </a:xfrm>
        </p:spPr>
        <p:txBody>
          <a:bodyPr/>
          <a:lstStyle>
            <a:lvl1pPr algn="l">
              <a:defRPr/>
            </a:lvl1pPr>
          </a:lstStyle>
          <a:p>
            <a:fld id="{9A0F7689-66CB-EC4F-9B5C-9C3D3ED1F24F}" type="slidenum">
              <a:rPr lang="en-US" smtClean="0"/>
              <a:pPr/>
              <a:t>‹#›</a:t>
            </a:fld>
            <a:endParaRPr lang="en-US" dirty="0"/>
          </a:p>
        </p:txBody>
      </p:sp>
      <p:pic>
        <p:nvPicPr>
          <p:cNvPr id="8" name="Picture 7">
            <a:extLst>
              <a:ext uri="{FF2B5EF4-FFF2-40B4-BE49-F238E27FC236}">
                <a16:creationId xmlns:a16="http://schemas.microsoft.com/office/drawing/2014/main" id="{88D84D83-808F-BF49-8BDC-FD5319CE4E5F}"/>
              </a:ext>
            </a:extLst>
          </p:cNvPr>
          <p:cNvPicPr>
            <a:picLocks noChangeAspect="1"/>
          </p:cNvPicPr>
          <p:nvPr userDrawn="1"/>
        </p:nvPicPr>
        <p:blipFill>
          <a:blip r:embed="rId2"/>
          <a:stretch>
            <a:fillRect/>
          </a:stretch>
        </p:blipFill>
        <p:spPr>
          <a:xfrm>
            <a:off x="11432396" y="6229962"/>
            <a:ext cx="391304" cy="360000"/>
          </a:xfrm>
          <a:prstGeom prst="rect">
            <a:avLst/>
          </a:prstGeom>
        </p:spPr>
      </p:pic>
    </p:spTree>
    <p:extLst>
      <p:ext uri="{BB962C8B-B14F-4D97-AF65-F5344CB8AC3E}">
        <p14:creationId xmlns:p14="http://schemas.microsoft.com/office/powerpoint/2010/main" val="87614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 &amp;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6858000"/>
          </a:xfrm>
        </p:spPr>
        <p:txBody>
          <a:bodyPr/>
          <a:lstStyle/>
          <a:p>
            <a:endParaRPr lang="en-US" dirty="0"/>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400000" cy="4977900"/>
          </a:xfrm>
        </p:spPr>
        <p:txBody>
          <a:bodyPr/>
          <a:lstStyle>
            <a:lvl1pPr>
              <a:spcBef>
                <a:spcPts val="500"/>
              </a:spcBef>
              <a:defRPr>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Slide Number Placeholder 3">
            <a:extLst>
              <a:ext uri="{FF2B5EF4-FFF2-40B4-BE49-F238E27FC236}">
                <a16:creationId xmlns:a16="http://schemas.microsoft.com/office/drawing/2014/main" id="{3E0B0817-C77F-2948-A459-2A2E30E136C4}"/>
              </a:ext>
            </a:extLst>
          </p:cNvPr>
          <p:cNvSpPr>
            <a:spLocks noGrp="1"/>
          </p:cNvSpPr>
          <p:nvPr>
            <p:ph type="sldNum" sz="quarter" idx="11"/>
          </p:nvPr>
        </p:nvSpPr>
        <p:spPr>
          <a:xfrm>
            <a:off x="3016800" y="6227400"/>
            <a:ext cx="2743200" cy="365125"/>
          </a:xfrm>
        </p:spPr>
        <p:txBody>
          <a:bodyPr/>
          <a:lstStyle>
            <a:lvl1pPr algn="r">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28207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ext &amp; 2 Pictur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3429000"/>
          </a:xfrm>
        </p:spPr>
        <p:txBody>
          <a:bodyPr/>
          <a:lstStyle/>
          <a:p>
            <a:endParaRPr lang="en-US" dirty="0"/>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400000" cy="4977900"/>
          </a:xfrm>
        </p:spPr>
        <p:txBody>
          <a:bodyPr/>
          <a:lstStyle>
            <a:lvl1pPr>
              <a:spcBef>
                <a:spcPts val="500"/>
              </a:spcBef>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5" name="Picture Placeholder 7">
            <a:extLst>
              <a:ext uri="{FF2B5EF4-FFF2-40B4-BE49-F238E27FC236}">
                <a16:creationId xmlns:a16="http://schemas.microsoft.com/office/drawing/2014/main" id="{4A40A1BD-DDB1-EA42-A68E-8CBAA9AA4EE4}"/>
              </a:ext>
            </a:extLst>
          </p:cNvPr>
          <p:cNvSpPr>
            <a:spLocks noGrp="1"/>
          </p:cNvSpPr>
          <p:nvPr>
            <p:ph type="pic" sz="quarter" idx="11"/>
          </p:nvPr>
        </p:nvSpPr>
        <p:spPr>
          <a:xfrm>
            <a:off x="6095999" y="3429000"/>
            <a:ext cx="6095999" cy="3429000"/>
          </a:xfrm>
        </p:spPr>
        <p:txBody>
          <a:bodyPr/>
          <a:lstStyle/>
          <a:p>
            <a:endParaRPr lang="en-US" dirty="0"/>
          </a:p>
        </p:txBody>
      </p:sp>
      <p:sp>
        <p:nvSpPr>
          <p:cNvPr id="4" name="Slide Number Placeholder 3">
            <a:extLst>
              <a:ext uri="{FF2B5EF4-FFF2-40B4-BE49-F238E27FC236}">
                <a16:creationId xmlns:a16="http://schemas.microsoft.com/office/drawing/2014/main" id="{87A5553E-0F7D-7141-9493-504ED8C6AC38}"/>
              </a:ext>
            </a:extLst>
          </p:cNvPr>
          <p:cNvSpPr>
            <a:spLocks noGrp="1"/>
          </p:cNvSpPr>
          <p:nvPr>
            <p:ph type="sldNum" sz="quarter" idx="12"/>
          </p:nvPr>
        </p:nvSpPr>
        <p:spPr>
          <a:xfrm>
            <a:off x="3016800" y="6227400"/>
            <a:ext cx="2743200" cy="365125"/>
          </a:xfrm>
        </p:spPr>
        <p:txBody>
          <a:bodyPr/>
          <a:lstStyle>
            <a:lvl1pPr algn="r">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69302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 Fea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6612002" y="3429000"/>
            <a:ext cx="432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6612002" y="4040438"/>
            <a:ext cx="432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8052002" y="1800000"/>
            <a:ext cx="1440000" cy="1440000"/>
          </a:xfrm>
        </p:spPr>
        <p:txBody>
          <a:bodyPr/>
          <a:lstStyle/>
          <a:p>
            <a:endParaRPr lang="en-US" dirty="0"/>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1260000" y="3429000"/>
            <a:ext cx="432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1260000" y="4040438"/>
            <a:ext cx="432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2705533" y="1800000"/>
            <a:ext cx="1440000" cy="1440000"/>
          </a:xfrm>
        </p:spPr>
        <p:txBody>
          <a:bodyPr/>
          <a:lstStyle/>
          <a:p>
            <a:endParaRPr lang="en-US" dirty="0"/>
          </a:p>
        </p:txBody>
      </p:sp>
      <p:sp>
        <p:nvSpPr>
          <p:cNvPr id="3" name="Slide Number Placeholder 2">
            <a:extLst>
              <a:ext uri="{FF2B5EF4-FFF2-40B4-BE49-F238E27FC236}">
                <a16:creationId xmlns:a16="http://schemas.microsoft.com/office/drawing/2014/main" id="{3CBCF271-210A-1649-8D92-3CFE6F776EDD}"/>
              </a:ext>
            </a:extLst>
          </p:cNvPr>
          <p:cNvSpPr>
            <a:spLocks noGrp="1"/>
          </p:cNvSpPr>
          <p:nvPr>
            <p:ph type="sldNum" sz="quarter" idx="17"/>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01386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 Fea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4296000" y="3429000"/>
            <a:ext cx="360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4296000" y="4040438"/>
            <a:ext cx="360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5376000" y="1800000"/>
            <a:ext cx="1440000" cy="1440000"/>
          </a:xfrm>
        </p:spPr>
        <p:txBody>
          <a:bodyPr/>
          <a:lstStyle/>
          <a:p>
            <a:endParaRPr lang="en-US" dirty="0"/>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29000"/>
            <a:ext cx="360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0438"/>
            <a:ext cx="360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1440000" y="1800000"/>
            <a:ext cx="1440000" cy="1440000"/>
          </a:xfrm>
        </p:spPr>
        <p:txBody>
          <a:bodyPr/>
          <a:lstStyle/>
          <a:p>
            <a:endParaRPr lang="en-US" dirty="0"/>
          </a:p>
        </p:txBody>
      </p:sp>
      <p:sp>
        <p:nvSpPr>
          <p:cNvPr id="14" name="Content Placeholder 2">
            <a:extLst>
              <a:ext uri="{FF2B5EF4-FFF2-40B4-BE49-F238E27FC236}">
                <a16:creationId xmlns:a16="http://schemas.microsoft.com/office/drawing/2014/main" id="{812F093D-0114-1B40-A555-E61229481539}"/>
              </a:ext>
            </a:extLst>
          </p:cNvPr>
          <p:cNvSpPr>
            <a:spLocks noGrp="1"/>
          </p:cNvSpPr>
          <p:nvPr>
            <p:ph sz="half" idx="17" hasCustomPrompt="1"/>
          </p:nvPr>
        </p:nvSpPr>
        <p:spPr>
          <a:xfrm>
            <a:off x="8213941" y="3429000"/>
            <a:ext cx="360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5" name="Content Placeholder 2">
            <a:extLst>
              <a:ext uri="{FF2B5EF4-FFF2-40B4-BE49-F238E27FC236}">
                <a16:creationId xmlns:a16="http://schemas.microsoft.com/office/drawing/2014/main" id="{5B307D3E-F862-E445-A818-E6B8B1537F35}"/>
              </a:ext>
            </a:extLst>
          </p:cNvPr>
          <p:cNvSpPr>
            <a:spLocks noGrp="1"/>
          </p:cNvSpPr>
          <p:nvPr>
            <p:ph sz="half" idx="18" hasCustomPrompt="1"/>
          </p:nvPr>
        </p:nvSpPr>
        <p:spPr>
          <a:xfrm>
            <a:off x="8213941" y="4040438"/>
            <a:ext cx="360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6" name="Picture Placeholder 9">
            <a:extLst>
              <a:ext uri="{FF2B5EF4-FFF2-40B4-BE49-F238E27FC236}">
                <a16:creationId xmlns:a16="http://schemas.microsoft.com/office/drawing/2014/main" id="{A4C23BE8-B71F-6A47-B4AE-F1E494DBB71D}"/>
              </a:ext>
            </a:extLst>
          </p:cNvPr>
          <p:cNvSpPr>
            <a:spLocks noGrp="1"/>
          </p:cNvSpPr>
          <p:nvPr>
            <p:ph type="pic" sz="quarter" idx="19"/>
          </p:nvPr>
        </p:nvSpPr>
        <p:spPr>
          <a:xfrm>
            <a:off x="9293941" y="1800000"/>
            <a:ext cx="1440000" cy="1440000"/>
          </a:xfrm>
        </p:spPr>
        <p:txBody>
          <a:bodyPr/>
          <a:lstStyle/>
          <a:p>
            <a:endParaRPr lang="en-US" dirty="0"/>
          </a:p>
        </p:txBody>
      </p:sp>
      <p:sp>
        <p:nvSpPr>
          <p:cNvPr id="3" name="Slide Number Placeholder 2">
            <a:extLst>
              <a:ext uri="{FF2B5EF4-FFF2-40B4-BE49-F238E27FC236}">
                <a16:creationId xmlns:a16="http://schemas.microsoft.com/office/drawing/2014/main" id="{EF96D598-09E7-414D-BD94-097D6FE58BEC}"/>
              </a:ext>
            </a:extLst>
          </p:cNvPr>
          <p:cNvSpPr>
            <a:spLocks noGrp="1"/>
          </p:cNvSpPr>
          <p:nvPr>
            <p:ph type="sldNum" sz="quarter" idx="20"/>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58040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4 Fea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3042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185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828000" y="1800000"/>
            <a:ext cx="1440000" cy="1440000"/>
          </a:xfrm>
        </p:spPr>
        <p:txBody>
          <a:bodyPr/>
          <a:lstStyle/>
          <a:p>
            <a:endParaRPr lang="en-US" dirty="0"/>
          </a:p>
        </p:txBody>
      </p:sp>
      <p:sp>
        <p:nvSpPr>
          <p:cNvPr id="17" name="Content Placeholder 2">
            <a:extLst>
              <a:ext uri="{FF2B5EF4-FFF2-40B4-BE49-F238E27FC236}">
                <a16:creationId xmlns:a16="http://schemas.microsoft.com/office/drawing/2014/main" id="{69E00F8D-85C1-1840-8752-47A8B60D31E1}"/>
              </a:ext>
            </a:extLst>
          </p:cNvPr>
          <p:cNvSpPr>
            <a:spLocks noGrp="1"/>
          </p:cNvSpPr>
          <p:nvPr>
            <p:ph sz="half" idx="17" hasCustomPrompt="1"/>
          </p:nvPr>
        </p:nvSpPr>
        <p:spPr>
          <a:xfrm>
            <a:off x="9437940" y="342900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8" name="Content Placeholder 2">
            <a:extLst>
              <a:ext uri="{FF2B5EF4-FFF2-40B4-BE49-F238E27FC236}">
                <a16:creationId xmlns:a16="http://schemas.microsoft.com/office/drawing/2014/main" id="{FF5D9CBE-4AEA-C743-94CE-1E813C93730D}"/>
              </a:ext>
            </a:extLst>
          </p:cNvPr>
          <p:cNvSpPr>
            <a:spLocks noGrp="1"/>
          </p:cNvSpPr>
          <p:nvPr>
            <p:ph sz="half" idx="18" hasCustomPrompt="1"/>
          </p:nvPr>
        </p:nvSpPr>
        <p:spPr>
          <a:xfrm>
            <a:off x="9437940" y="404043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9" name="Picture Placeholder 9">
            <a:extLst>
              <a:ext uri="{FF2B5EF4-FFF2-40B4-BE49-F238E27FC236}">
                <a16:creationId xmlns:a16="http://schemas.microsoft.com/office/drawing/2014/main" id="{9C47317C-25E2-074D-9F50-5CA73A67BB21}"/>
              </a:ext>
            </a:extLst>
          </p:cNvPr>
          <p:cNvSpPr>
            <a:spLocks noGrp="1"/>
          </p:cNvSpPr>
          <p:nvPr>
            <p:ph type="pic" sz="quarter" idx="19"/>
          </p:nvPr>
        </p:nvSpPr>
        <p:spPr>
          <a:xfrm>
            <a:off x="9905940" y="1800000"/>
            <a:ext cx="1440000" cy="1440000"/>
          </a:xfrm>
        </p:spPr>
        <p:txBody>
          <a:bodyPr/>
          <a:lstStyle/>
          <a:p>
            <a:endParaRPr lang="en-US" dirty="0"/>
          </a:p>
        </p:txBody>
      </p:sp>
      <p:sp>
        <p:nvSpPr>
          <p:cNvPr id="20" name="Content Placeholder 2">
            <a:extLst>
              <a:ext uri="{FF2B5EF4-FFF2-40B4-BE49-F238E27FC236}">
                <a16:creationId xmlns:a16="http://schemas.microsoft.com/office/drawing/2014/main" id="{8907E2C0-3E03-1745-AA6D-BEEBA9234F73}"/>
              </a:ext>
            </a:extLst>
          </p:cNvPr>
          <p:cNvSpPr>
            <a:spLocks noGrp="1"/>
          </p:cNvSpPr>
          <p:nvPr>
            <p:ph sz="half" idx="20" hasCustomPrompt="1"/>
          </p:nvPr>
        </p:nvSpPr>
        <p:spPr>
          <a:xfrm>
            <a:off x="3385980" y="342900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21" name="Content Placeholder 2">
            <a:extLst>
              <a:ext uri="{FF2B5EF4-FFF2-40B4-BE49-F238E27FC236}">
                <a16:creationId xmlns:a16="http://schemas.microsoft.com/office/drawing/2014/main" id="{3FBDE84B-AB5D-5F48-BC67-32C65E5D255C}"/>
              </a:ext>
            </a:extLst>
          </p:cNvPr>
          <p:cNvSpPr>
            <a:spLocks noGrp="1"/>
          </p:cNvSpPr>
          <p:nvPr>
            <p:ph sz="half" idx="21" hasCustomPrompt="1"/>
          </p:nvPr>
        </p:nvSpPr>
        <p:spPr>
          <a:xfrm>
            <a:off x="3385980" y="404043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22" name="Picture Placeholder 9">
            <a:extLst>
              <a:ext uri="{FF2B5EF4-FFF2-40B4-BE49-F238E27FC236}">
                <a16:creationId xmlns:a16="http://schemas.microsoft.com/office/drawing/2014/main" id="{7FA7E87E-7496-5F4B-BF76-495359E53DC3}"/>
              </a:ext>
            </a:extLst>
          </p:cNvPr>
          <p:cNvSpPr>
            <a:spLocks noGrp="1"/>
          </p:cNvSpPr>
          <p:nvPr>
            <p:ph type="pic" sz="quarter" idx="22"/>
          </p:nvPr>
        </p:nvSpPr>
        <p:spPr>
          <a:xfrm>
            <a:off x="3853980" y="1800000"/>
            <a:ext cx="1440000" cy="1440000"/>
          </a:xfrm>
        </p:spPr>
        <p:txBody>
          <a:bodyPr/>
          <a:lstStyle/>
          <a:p>
            <a:endParaRPr lang="en-US" dirty="0"/>
          </a:p>
        </p:txBody>
      </p:sp>
      <p:sp>
        <p:nvSpPr>
          <p:cNvPr id="23" name="Content Placeholder 2">
            <a:extLst>
              <a:ext uri="{FF2B5EF4-FFF2-40B4-BE49-F238E27FC236}">
                <a16:creationId xmlns:a16="http://schemas.microsoft.com/office/drawing/2014/main" id="{6E36CE0B-10D8-3547-8BD2-7BC4914C7953}"/>
              </a:ext>
            </a:extLst>
          </p:cNvPr>
          <p:cNvSpPr>
            <a:spLocks noGrp="1"/>
          </p:cNvSpPr>
          <p:nvPr>
            <p:ph sz="half" idx="23" hasCustomPrompt="1"/>
          </p:nvPr>
        </p:nvSpPr>
        <p:spPr>
          <a:xfrm>
            <a:off x="6400000" y="342900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24" name="Content Placeholder 2">
            <a:extLst>
              <a:ext uri="{FF2B5EF4-FFF2-40B4-BE49-F238E27FC236}">
                <a16:creationId xmlns:a16="http://schemas.microsoft.com/office/drawing/2014/main" id="{8A029C00-EFA4-5D44-85AD-B54545185748}"/>
              </a:ext>
            </a:extLst>
          </p:cNvPr>
          <p:cNvSpPr>
            <a:spLocks noGrp="1"/>
          </p:cNvSpPr>
          <p:nvPr>
            <p:ph sz="half" idx="24" hasCustomPrompt="1"/>
          </p:nvPr>
        </p:nvSpPr>
        <p:spPr>
          <a:xfrm>
            <a:off x="6390463" y="404043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25" name="Picture Placeholder 9">
            <a:extLst>
              <a:ext uri="{FF2B5EF4-FFF2-40B4-BE49-F238E27FC236}">
                <a16:creationId xmlns:a16="http://schemas.microsoft.com/office/drawing/2014/main" id="{A643B449-D2DF-5446-A824-A8AFD30AC749}"/>
              </a:ext>
            </a:extLst>
          </p:cNvPr>
          <p:cNvSpPr>
            <a:spLocks noGrp="1"/>
          </p:cNvSpPr>
          <p:nvPr>
            <p:ph type="pic" sz="quarter" idx="25"/>
          </p:nvPr>
        </p:nvSpPr>
        <p:spPr>
          <a:xfrm>
            <a:off x="6868000" y="1800000"/>
            <a:ext cx="1440000" cy="1440000"/>
          </a:xfrm>
        </p:spPr>
        <p:txBody>
          <a:bodyPr/>
          <a:lstStyle/>
          <a:p>
            <a:endParaRPr lang="en-US" dirty="0"/>
          </a:p>
        </p:txBody>
      </p:sp>
      <p:sp>
        <p:nvSpPr>
          <p:cNvPr id="3" name="Slide Number Placeholder 2">
            <a:extLst>
              <a:ext uri="{FF2B5EF4-FFF2-40B4-BE49-F238E27FC236}">
                <a16:creationId xmlns:a16="http://schemas.microsoft.com/office/drawing/2014/main" id="{BA24219F-ADAE-5C4E-A068-05D188E65890}"/>
              </a:ext>
            </a:extLst>
          </p:cNvPr>
          <p:cNvSpPr>
            <a:spLocks noGrp="1"/>
          </p:cNvSpPr>
          <p:nvPr>
            <p:ph type="sldNum" sz="quarter" idx="26"/>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13089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1119D-145C-FC40-BAD3-A9EED90FCAEE}"/>
              </a:ext>
            </a:extLst>
          </p:cNvPr>
          <p:cNvSpPr>
            <a:spLocks noGrp="1"/>
          </p:cNvSpPr>
          <p:nvPr>
            <p:ph type="title" hasCustomPrompt="1"/>
          </p:nvPr>
        </p:nvSpPr>
        <p:spPr/>
        <p:txBody>
          <a:bodyPr/>
          <a:lstStyle>
            <a:lvl1pPr>
              <a:defRPr>
                <a:solidFill>
                  <a:schemeClr val="bg1"/>
                </a:solidFill>
              </a:defRPr>
            </a:lvl1pPr>
          </a:lstStyle>
          <a:p>
            <a:r>
              <a:rPr lang="en-US"/>
              <a:t>Slide title (keep it short)</a:t>
            </a:r>
          </a:p>
        </p:txBody>
      </p:sp>
      <p:sp>
        <p:nvSpPr>
          <p:cNvPr id="3" name="Slide Number Placeholder 2">
            <a:extLst>
              <a:ext uri="{FF2B5EF4-FFF2-40B4-BE49-F238E27FC236}">
                <a16:creationId xmlns:a16="http://schemas.microsoft.com/office/drawing/2014/main" id="{72C506EC-58FC-B84D-BE01-77BF62B7997E}"/>
              </a:ext>
            </a:extLst>
          </p:cNvPr>
          <p:cNvSpPr>
            <a:spLocks noGrp="1"/>
          </p:cNvSpPr>
          <p:nvPr>
            <p:ph type="sldNum" sz="quarter" idx="10"/>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16992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yle 1) 5 Text Boxes">
    <p:bg>
      <p:bgPr>
        <a:solidFill>
          <a:schemeClr val="tx1"/>
        </a:solidFill>
        <a:effectLst/>
      </p:bgPr>
    </p:bg>
    <p:spTree>
      <p:nvGrpSpPr>
        <p:cNvPr id="1" name=""/>
        <p:cNvGrpSpPr/>
        <p:nvPr/>
      </p:nvGrpSpPr>
      <p:grpSpPr>
        <a:xfrm>
          <a:off x="0" y="0"/>
          <a:ext cx="0" cy="0"/>
          <a:chOff x="0" y="0"/>
          <a:chExt cx="0" cy="0"/>
        </a:xfrm>
      </p:grpSpPr>
      <p:sp>
        <p:nvSpPr>
          <p:cNvPr id="14" name="Slide Number Placeholder 4">
            <a:extLst>
              <a:ext uri="{FF2B5EF4-FFF2-40B4-BE49-F238E27FC236}">
                <a16:creationId xmlns:a16="http://schemas.microsoft.com/office/drawing/2014/main" id="{8D8B7016-1B16-9549-AE8A-23FD6A4080ED}"/>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5" name="Title 1">
            <a:extLst>
              <a:ext uri="{FF2B5EF4-FFF2-40B4-BE49-F238E27FC236}">
                <a16:creationId xmlns:a16="http://schemas.microsoft.com/office/drawing/2014/main" id="{30AA9DB3-193B-4AEC-85DB-D801BE417B7F}"/>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16" name="Line">
            <a:extLst>
              <a:ext uri="{FF2B5EF4-FFF2-40B4-BE49-F238E27FC236}">
                <a16:creationId xmlns:a16="http://schemas.microsoft.com/office/drawing/2014/main" id="{C9996C5F-62F8-4F04-A272-AE0183F7CC0A}"/>
              </a:ext>
            </a:extLst>
          </p:cNvPr>
          <p:cNvSpPr/>
          <p:nvPr userDrawn="1"/>
        </p:nvSpPr>
        <p:spPr>
          <a:xfrm>
            <a:off x="4309286" y="924405"/>
            <a:ext cx="75240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7" name="Line">
            <a:extLst>
              <a:ext uri="{FF2B5EF4-FFF2-40B4-BE49-F238E27FC236}">
                <a16:creationId xmlns:a16="http://schemas.microsoft.com/office/drawing/2014/main" id="{90D3AEB3-6B36-4F51-BD36-70DDD3E3301E}"/>
              </a:ext>
            </a:extLst>
          </p:cNvPr>
          <p:cNvSpPr/>
          <p:nvPr userDrawn="1"/>
        </p:nvSpPr>
        <p:spPr>
          <a:xfrm>
            <a:off x="4309286" y="3617333"/>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9" name="Text Placeholder 6">
            <a:extLst>
              <a:ext uri="{FF2B5EF4-FFF2-40B4-BE49-F238E27FC236}">
                <a16:creationId xmlns:a16="http://schemas.microsoft.com/office/drawing/2014/main" id="{2842E002-CC77-403C-BA40-152C2176204B}"/>
              </a:ext>
            </a:extLst>
          </p:cNvPr>
          <p:cNvSpPr>
            <a:spLocks noGrp="1"/>
          </p:cNvSpPr>
          <p:nvPr>
            <p:ph type="body" sz="quarter" idx="23" hasCustomPrompt="1"/>
          </p:nvPr>
        </p:nvSpPr>
        <p:spPr>
          <a:xfrm>
            <a:off x="4306903" y="1073148"/>
            <a:ext cx="75204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0" name="Text Placeholder 6">
            <a:extLst>
              <a:ext uri="{FF2B5EF4-FFF2-40B4-BE49-F238E27FC236}">
                <a16:creationId xmlns:a16="http://schemas.microsoft.com/office/drawing/2014/main" id="{66FB65DB-1267-496A-8039-93B9BFCB719F}"/>
              </a:ext>
            </a:extLst>
          </p:cNvPr>
          <p:cNvSpPr>
            <a:spLocks noGrp="1"/>
          </p:cNvSpPr>
          <p:nvPr>
            <p:ph type="body" sz="quarter" idx="25" hasCustomPrompt="1"/>
          </p:nvPr>
        </p:nvSpPr>
        <p:spPr>
          <a:xfrm>
            <a:off x="4306905"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3" name="Line">
            <a:extLst>
              <a:ext uri="{FF2B5EF4-FFF2-40B4-BE49-F238E27FC236}">
                <a16:creationId xmlns:a16="http://schemas.microsoft.com/office/drawing/2014/main" id="{06D12178-FB58-46A0-AA37-E99F1DCC5FA7}"/>
              </a:ext>
            </a:extLst>
          </p:cNvPr>
          <p:cNvSpPr/>
          <p:nvPr userDrawn="1"/>
        </p:nvSpPr>
        <p:spPr>
          <a:xfrm>
            <a:off x="365239" y="924405"/>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4" name="Line">
            <a:extLst>
              <a:ext uri="{FF2B5EF4-FFF2-40B4-BE49-F238E27FC236}">
                <a16:creationId xmlns:a16="http://schemas.microsoft.com/office/drawing/2014/main" id="{034E45D0-3965-427A-A7C0-259824063457}"/>
              </a:ext>
            </a:extLst>
          </p:cNvPr>
          <p:cNvSpPr/>
          <p:nvPr userDrawn="1"/>
        </p:nvSpPr>
        <p:spPr>
          <a:xfrm>
            <a:off x="365239" y="3617333"/>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8" name="Text Placeholder 6">
            <a:extLst>
              <a:ext uri="{FF2B5EF4-FFF2-40B4-BE49-F238E27FC236}">
                <a16:creationId xmlns:a16="http://schemas.microsoft.com/office/drawing/2014/main" id="{BACF317B-EC16-4CF1-BBAF-B7F5C19340AB}"/>
              </a:ext>
            </a:extLst>
          </p:cNvPr>
          <p:cNvSpPr>
            <a:spLocks noGrp="1"/>
          </p:cNvSpPr>
          <p:nvPr>
            <p:ph type="body" sz="quarter" idx="26" hasCustomPrompt="1"/>
          </p:nvPr>
        </p:nvSpPr>
        <p:spPr>
          <a:xfrm>
            <a:off x="362858" y="107314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9" name="Text Placeholder 6">
            <a:extLst>
              <a:ext uri="{FF2B5EF4-FFF2-40B4-BE49-F238E27FC236}">
                <a16:creationId xmlns:a16="http://schemas.microsoft.com/office/drawing/2014/main" id="{D378EDD0-A0D3-47A2-B6DC-0CEC36799299}"/>
              </a:ext>
            </a:extLst>
          </p:cNvPr>
          <p:cNvSpPr>
            <a:spLocks noGrp="1"/>
          </p:cNvSpPr>
          <p:nvPr>
            <p:ph type="body" sz="quarter" idx="27" hasCustomPrompt="1"/>
          </p:nvPr>
        </p:nvSpPr>
        <p:spPr>
          <a:xfrm>
            <a:off x="362858"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31" name="Line">
            <a:extLst>
              <a:ext uri="{FF2B5EF4-FFF2-40B4-BE49-F238E27FC236}">
                <a16:creationId xmlns:a16="http://schemas.microsoft.com/office/drawing/2014/main" id="{551C3C90-2050-43B3-A9F8-D7D07D33A196}"/>
              </a:ext>
            </a:extLst>
          </p:cNvPr>
          <p:cNvSpPr/>
          <p:nvPr userDrawn="1"/>
        </p:nvSpPr>
        <p:spPr>
          <a:xfrm>
            <a:off x="8253334" y="3617333"/>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3" name="Text Placeholder 6">
            <a:extLst>
              <a:ext uri="{FF2B5EF4-FFF2-40B4-BE49-F238E27FC236}">
                <a16:creationId xmlns:a16="http://schemas.microsoft.com/office/drawing/2014/main" id="{7AD9D43F-F6B2-4509-B975-1D44F5138E22}"/>
              </a:ext>
            </a:extLst>
          </p:cNvPr>
          <p:cNvSpPr>
            <a:spLocks noGrp="1"/>
          </p:cNvSpPr>
          <p:nvPr>
            <p:ph type="body" sz="quarter" idx="29" hasCustomPrompt="1"/>
          </p:nvPr>
        </p:nvSpPr>
        <p:spPr>
          <a:xfrm>
            <a:off x="8250953"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96763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43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 Picture with Giant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858000"/>
          </a:xfrm>
          <a:noFill/>
        </p:spPr>
        <p:txBody>
          <a:bodyPr/>
          <a:lstStyle>
            <a:lvl1pPr>
              <a:defRPr>
                <a:solidFill>
                  <a:schemeClr val="tx1"/>
                </a:solidFill>
              </a:defRPr>
            </a:lvl1pPr>
          </a:lstStyle>
          <a:p>
            <a:endParaRPr lang="en-US" dirty="0"/>
          </a:p>
        </p:txBody>
      </p:sp>
      <p:sp>
        <p:nvSpPr>
          <p:cNvPr id="7" name="Title 6">
            <a:extLst>
              <a:ext uri="{FF2B5EF4-FFF2-40B4-BE49-F238E27FC236}">
                <a16:creationId xmlns:a16="http://schemas.microsoft.com/office/drawing/2014/main" id="{20957D06-4488-A04D-B470-7687930A7277}"/>
              </a:ext>
            </a:extLst>
          </p:cNvPr>
          <p:cNvSpPr>
            <a:spLocks noGrp="1"/>
          </p:cNvSpPr>
          <p:nvPr>
            <p:ph type="title" hasCustomPrompt="1"/>
          </p:nvPr>
        </p:nvSpPr>
        <p:spPr>
          <a:xfrm>
            <a:off x="359999" y="909000"/>
            <a:ext cx="11453941" cy="5040000"/>
          </a:xfrm>
        </p:spPr>
        <p:txBody>
          <a:bodyPr anchor="ctr">
            <a:normAutofit/>
          </a:bodyPr>
          <a:lstStyle>
            <a:lvl1pPr>
              <a:defRPr sz="9600">
                <a:solidFill>
                  <a:schemeClr val="bg1"/>
                </a:solidFill>
                <a:effectLst>
                  <a:outerShdw blurRad="812800" dir="5400000" algn="t" rotWithShape="0">
                    <a:schemeClr val="bg1">
                      <a:alpha val="20000"/>
                    </a:schemeClr>
                  </a:outerShdw>
                </a:effectLst>
              </a:defRPr>
            </a:lvl1pPr>
          </a:lstStyle>
          <a:p>
            <a:r>
              <a:rPr lang="en-US"/>
              <a:t>Slide title</a:t>
            </a:r>
            <a:br>
              <a:rPr lang="en-US"/>
            </a:br>
            <a:r>
              <a:rPr lang="en-US"/>
              <a:t>(keep it short)</a:t>
            </a:r>
          </a:p>
        </p:txBody>
      </p:sp>
    </p:spTree>
    <p:extLst>
      <p:ext uri="{BB962C8B-B14F-4D97-AF65-F5344CB8AC3E}">
        <p14:creationId xmlns:p14="http://schemas.microsoft.com/office/powerpoint/2010/main" val="154154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048000"/>
          </a:xfrm>
        </p:spPr>
        <p:txBody>
          <a:bodyPr/>
          <a:lstStyle/>
          <a:p>
            <a:endParaRPr lang="en-US" dirty="0"/>
          </a:p>
        </p:txBody>
      </p:sp>
      <p:sp>
        <p:nvSpPr>
          <p:cNvPr id="6" name="Text Placeholder 5">
            <a:extLst>
              <a:ext uri="{FF2B5EF4-FFF2-40B4-BE49-F238E27FC236}">
                <a16:creationId xmlns:a16="http://schemas.microsoft.com/office/drawing/2014/main" id="{2DDCDE9E-E087-524C-8D2D-B8F820792D5B}"/>
              </a:ext>
            </a:extLst>
          </p:cNvPr>
          <p:cNvSpPr>
            <a:spLocks noGrp="1"/>
          </p:cNvSpPr>
          <p:nvPr>
            <p:ph type="body" sz="quarter" idx="12" hasCustomPrompt="1"/>
          </p:nvPr>
        </p:nvSpPr>
        <p:spPr>
          <a:xfrm>
            <a:off x="2465400" y="6138000"/>
            <a:ext cx="7261200" cy="536069"/>
          </a:xfrm>
        </p:spPr>
        <p:txBody>
          <a:bodyPr anchor="ctr">
            <a:noAutofit/>
          </a:bodyPr>
          <a:lstStyle>
            <a:lvl1pPr marL="0" indent="0" algn="ctr">
              <a:buNone/>
              <a:defRPr sz="14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a:t>Single line caption</a:t>
            </a:r>
          </a:p>
        </p:txBody>
      </p:sp>
    </p:spTree>
    <p:extLst>
      <p:ext uri="{BB962C8B-B14F-4D97-AF65-F5344CB8AC3E}">
        <p14:creationId xmlns:p14="http://schemas.microsoft.com/office/powerpoint/2010/main" val="244216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_1">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313267" y="313269"/>
            <a:ext cx="10591800" cy="1124063"/>
          </a:xfrm>
          <a:prstGeom prst="rect">
            <a:avLst/>
          </a:prstGeom>
        </p:spPr>
        <p:txBody>
          <a:bodyPr vert="horz" lIns="91440" tIns="45720" rIns="91440" bIns="45720" rtlCol="0" anchor="t">
            <a:noAutofit/>
          </a:bodyPr>
          <a:lstStyle/>
          <a:p>
            <a:r>
              <a:rPr lang="en-US" dirty="0"/>
              <a:t>Click to edit Master title style</a:t>
            </a:r>
          </a:p>
        </p:txBody>
      </p:sp>
    </p:spTree>
    <p:extLst>
      <p:ext uri="{BB962C8B-B14F-4D97-AF65-F5344CB8AC3E}">
        <p14:creationId xmlns:p14="http://schemas.microsoft.com/office/powerpoint/2010/main" val="3359319817"/>
      </p:ext>
    </p:extLst>
  </p:cSld>
  <p:clrMapOvr>
    <a:masterClrMapping/>
  </p:clrMapOvr>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Index_Orange_5-7 Topics">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8ED5E07D-379D-46F8-969C-6FFB5703ACC7}"/>
              </a:ext>
            </a:extLst>
          </p:cNvPr>
          <p:cNvSpPr>
            <a:spLocks noGrp="1"/>
          </p:cNvSpPr>
          <p:nvPr>
            <p:ph type="title" hasCustomPrompt="1"/>
          </p:nvPr>
        </p:nvSpPr>
        <p:spPr>
          <a:xfrm>
            <a:off x="313267" y="313269"/>
            <a:ext cx="10591800" cy="1124063"/>
          </a:xfrm>
          <a:prstGeom prst="rect">
            <a:avLst/>
          </a:prstGeom>
        </p:spPr>
        <p:txBody>
          <a:bodyPr vert="horz" lIns="91440" tIns="45720" rIns="91440" bIns="45720" rtlCol="0" anchor="t">
            <a:noAutofit/>
          </a:bodyPr>
          <a:lstStyle>
            <a:lvl1pPr>
              <a:defRPr sz="3200">
                <a:latin typeface="+mj-lt"/>
              </a:defRPr>
            </a:lvl1pPr>
          </a:lstStyle>
          <a:p>
            <a:r>
              <a:rPr lang="en-US" dirty="0"/>
              <a:t>&lt;Index&gt;</a:t>
            </a:r>
          </a:p>
        </p:txBody>
      </p:sp>
      <p:sp>
        <p:nvSpPr>
          <p:cNvPr id="7" name="Slide Number Placeholder 5">
            <a:extLst>
              <a:ext uri="{FF2B5EF4-FFF2-40B4-BE49-F238E27FC236}">
                <a16:creationId xmlns:a16="http://schemas.microsoft.com/office/drawing/2014/main" id="{99737F34-6CF8-44F1-BF7F-085D0840905B}"/>
              </a:ext>
            </a:extLst>
          </p:cNvPr>
          <p:cNvSpPr>
            <a:spLocks noGrp="1"/>
          </p:cNvSpPr>
          <p:nvPr>
            <p:ph type="sldNum" sz="quarter" idx="4"/>
          </p:nvPr>
        </p:nvSpPr>
        <p:spPr>
          <a:xfrm>
            <a:off x="9257120" y="6326718"/>
            <a:ext cx="2743200" cy="366183"/>
          </a:xfrm>
          <a:prstGeom prst="rect">
            <a:avLst/>
          </a:prstGeom>
        </p:spPr>
        <p:txBody>
          <a:bodyPr vert="horz" lIns="91440" tIns="45720" rIns="91440" bIns="45720" rtlCol="0" anchor="ctr"/>
          <a:lstStyle>
            <a:lvl1pPr algn="r">
              <a:defRPr sz="1200">
                <a:solidFill>
                  <a:schemeClr val="tx1"/>
                </a:solidFill>
              </a:defRPr>
            </a:lvl1pPr>
          </a:lstStyle>
          <a:p>
            <a:fld id="{843C4373-56ED-4F73-8453-CF48C2E45153}" type="slidenum">
              <a:rPr lang="en-US" smtClean="0"/>
              <a:pPr/>
              <a:t>‹#›</a:t>
            </a:fld>
            <a:endParaRPr lang="en-US" dirty="0"/>
          </a:p>
        </p:txBody>
      </p:sp>
      <p:sp>
        <p:nvSpPr>
          <p:cNvPr id="8" name="Footer Placeholder 3">
            <a:extLst>
              <a:ext uri="{FF2B5EF4-FFF2-40B4-BE49-F238E27FC236}">
                <a16:creationId xmlns:a16="http://schemas.microsoft.com/office/drawing/2014/main" id="{9AC5DEFD-F970-487C-BD48-15E89177C124}"/>
              </a:ext>
            </a:extLst>
          </p:cNvPr>
          <p:cNvSpPr>
            <a:spLocks noGrp="1"/>
          </p:cNvSpPr>
          <p:nvPr>
            <p:ph type="ftr" sz="quarter" idx="3"/>
          </p:nvPr>
        </p:nvSpPr>
        <p:spPr>
          <a:xfrm>
            <a:off x="184154" y="6327779"/>
            <a:ext cx="3603621" cy="366183"/>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pic>
        <p:nvPicPr>
          <p:cNvPr id="33" name="Picture 19" descr="PNG logo for PPT_small size">
            <a:extLst>
              <a:ext uri="{FF2B5EF4-FFF2-40B4-BE49-F238E27FC236}">
                <a16:creationId xmlns:a16="http://schemas.microsoft.com/office/drawing/2014/main" id="{F4BA6004-65A5-4002-A5BB-9D0350ED490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11117933" y="298781"/>
            <a:ext cx="873920" cy="5239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 Placeholder 4">
            <a:extLst>
              <a:ext uri="{FF2B5EF4-FFF2-40B4-BE49-F238E27FC236}">
                <a16:creationId xmlns:a16="http://schemas.microsoft.com/office/drawing/2014/main" id="{79169F95-8046-4656-9906-4D052A4A4374}"/>
              </a:ext>
            </a:extLst>
          </p:cNvPr>
          <p:cNvSpPr>
            <a:spLocks noGrp="1"/>
          </p:cNvSpPr>
          <p:nvPr>
            <p:ph type="body" sz="quarter" idx="41" hasCustomPrompt="1"/>
          </p:nvPr>
        </p:nvSpPr>
        <p:spPr>
          <a:xfrm>
            <a:off x="427946" y="1646319"/>
            <a:ext cx="11333180" cy="4440523"/>
          </a:xfrm>
          <a:prstGeom prst="rect">
            <a:avLst/>
          </a:prstGeom>
        </p:spPr>
        <p:txBody>
          <a:bodyPr lIns="0" tIns="36000" rIns="0" bIns="0" anchor="t">
            <a:noAutofit/>
          </a:bodyPr>
          <a:lstStyle>
            <a:lvl1pPr marL="457189" indent="-457189">
              <a:lnSpc>
                <a:spcPct val="100000"/>
              </a:lnSpc>
              <a:spcBef>
                <a:spcPts val="0"/>
              </a:spcBef>
              <a:spcAft>
                <a:spcPts val="1600"/>
              </a:spcAft>
              <a:buClr>
                <a:schemeClr val="accent2"/>
              </a:buClr>
              <a:buFont typeface="Wingdings" panose="05000000000000000000" pitchFamily="2" charset="2"/>
              <a:buChar char="Ø"/>
              <a:defRPr baseline="0">
                <a:solidFill>
                  <a:schemeClr val="tx1"/>
                </a:solidFill>
              </a:defRPr>
            </a:lvl1pPr>
          </a:lstStyle>
          <a:p>
            <a:pPr lvl="0"/>
            <a:r>
              <a:rPr lang="en-US" dirty="0"/>
              <a:t>&lt;Click to edit text&gt;</a:t>
            </a:r>
          </a:p>
        </p:txBody>
      </p:sp>
    </p:spTree>
    <p:extLst>
      <p:ext uri="{BB962C8B-B14F-4D97-AF65-F5344CB8AC3E}">
        <p14:creationId xmlns:p14="http://schemas.microsoft.com/office/powerpoint/2010/main" val="3973006674"/>
      </p:ext>
    </p:extLst>
  </p:cSld>
  <p:clrMapOvr>
    <a:masterClrMapping/>
  </p:clrMapOvr>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Deck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800000"/>
            <a:ext cx="6120000" cy="1707266"/>
          </a:xfrm>
        </p:spPr>
        <p:txBody>
          <a:bodyPr anchor="b"/>
          <a:lstStyle>
            <a:lvl1pPr algn="l">
              <a:defRPr sz="3200">
                <a:solidFill>
                  <a:schemeClr val="bg1"/>
                </a:solidFill>
              </a:defRPr>
            </a:lvl1pPr>
          </a:lstStyle>
          <a:p>
            <a:r>
              <a:rPr lang="en-US"/>
              <a:t>Deck title (keep it short) </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p:spPr>
        <p:txBody>
          <a:bodyPr>
            <a:normAutofit/>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a:p>
            <a:endParaRPr lang="en-US"/>
          </a:p>
        </p:txBody>
      </p:sp>
      <p:pic>
        <p:nvPicPr>
          <p:cNvPr id="6" name="Picture 5">
            <a:extLst>
              <a:ext uri="{FF2B5EF4-FFF2-40B4-BE49-F238E27FC236}">
                <a16:creationId xmlns:a16="http://schemas.microsoft.com/office/drawing/2014/main" id="{9F171426-E5D6-FC44-93C7-A6D77678AF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34136" y="719999"/>
            <a:ext cx="7937863" cy="6138001"/>
          </a:xfrm>
          <a:prstGeom prst="rect">
            <a:avLst/>
          </a:prstGeom>
        </p:spPr>
      </p:pic>
      <p:pic>
        <p:nvPicPr>
          <p:cNvPr id="7" name="Picture 6">
            <a:extLst>
              <a:ext uri="{FF2B5EF4-FFF2-40B4-BE49-F238E27FC236}">
                <a16:creationId xmlns:a16="http://schemas.microsoft.com/office/drawing/2014/main" id="{C55F25DA-4F7F-EC4F-8582-7F904B3A934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20001" y="719998"/>
            <a:ext cx="1173911" cy="1079999"/>
          </a:xfrm>
          <a:prstGeom prst="rect">
            <a:avLst/>
          </a:prstGeom>
        </p:spPr>
      </p:pic>
    </p:spTree>
    <p:extLst>
      <p:ext uri="{BB962C8B-B14F-4D97-AF65-F5344CB8AC3E}">
        <p14:creationId xmlns:p14="http://schemas.microsoft.com/office/powerpoint/2010/main" val="244391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707266"/>
            <a:ext cx="6120000" cy="1800000"/>
          </a:xfrm>
        </p:spPr>
        <p:txBody>
          <a:bodyPr anchor="b"/>
          <a:lstStyle>
            <a:lvl1pPr algn="l">
              <a:defRPr sz="3200">
                <a:solidFill>
                  <a:schemeClr val="bg1"/>
                </a:solidFill>
              </a:defRPr>
            </a:lvl1pPr>
          </a:lstStyle>
          <a:p>
            <a:r>
              <a:rPr lang="en-US"/>
              <a:t>Section title (keep it short)</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p:spPr>
        <p:txBody>
          <a:bodyPr>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13" name="Group 12">
            <a:extLst>
              <a:ext uri="{FF2B5EF4-FFF2-40B4-BE49-F238E27FC236}">
                <a16:creationId xmlns:a16="http://schemas.microsoft.com/office/drawing/2014/main" id="{DCD1F6F6-3C6B-6F4A-B043-F8D7924B0EE6}"/>
              </a:ext>
            </a:extLst>
          </p:cNvPr>
          <p:cNvGrpSpPr/>
          <p:nvPr userDrawn="1"/>
        </p:nvGrpSpPr>
        <p:grpSpPr>
          <a:xfrm>
            <a:off x="0" y="633352"/>
            <a:ext cx="10978510" cy="6224648"/>
            <a:chOff x="0" y="1800000"/>
            <a:chExt cx="10978510" cy="6224648"/>
          </a:xfrm>
        </p:grpSpPr>
        <p:sp>
          <p:nvSpPr>
            <p:cNvPr id="8" name="Teardrop 7">
              <a:extLst>
                <a:ext uri="{FF2B5EF4-FFF2-40B4-BE49-F238E27FC236}">
                  <a16:creationId xmlns:a16="http://schemas.microsoft.com/office/drawing/2014/main" id="{53CB356F-94EC-E44D-9D61-41AEA97044F2}"/>
                </a:ext>
              </a:extLst>
            </p:cNvPr>
            <p:cNvSpPr/>
            <p:nvPr userDrawn="1"/>
          </p:nvSpPr>
          <p:spPr>
            <a:xfrm rot="10800000">
              <a:off x="7920000" y="1800000"/>
              <a:ext cx="3058510" cy="305851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3A153EA-CD80-D14A-BBF4-0B504FB68F7C}"/>
                </a:ext>
              </a:extLst>
            </p:cNvPr>
            <p:cNvCxnSpPr>
              <a:stCxn id="8" idx="7"/>
            </p:cNvCxnSpPr>
            <p:nvPr userDrawn="1"/>
          </p:nvCxnSpPr>
          <p:spPr>
            <a:xfrm flipH="1">
              <a:off x="0" y="4858510"/>
              <a:ext cx="792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A5332C-5D0C-9A4B-848D-6A8BBF80A288}"/>
                </a:ext>
              </a:extLst>
            </p:cNvPr>
            <p:cNvCxnSpPr>
              <a:cxnSpLocks/>
              <a:stCxn id="8" idx="7"/>
            </p:cNvCxnSpPr>
            <p:nvPr userDrawn="1"/>
          </p:nvCxnSpPr>
          <p:spPr>
            <a:xfrm>
              <a:off x="7920000" y="4858510"/>
              <a:ext cx="0" cy="3166138"/>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6053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A478506-9563-450B-8677-BD1E8A05BB3C}"/>
              </a:ext>
            </a:extLst>
          </p:cNvPr>
          <p:cNvSpPr>
            <a:spLocks noGrp="1"/>
          </p:cNvSpPr>
          <p:nvPr>
            <p:ph sz="half" idx="18" hasCustomPrompt="1"/>
          </p:nvPr>
        </p:nvSpPr>
        <p:spPr>
          <a:xfrm>
            <a:off x="9437940" y="720725"/>
            <a:ext cx="2376000" cy="5337175"/>
          </a:xfrm>
        </p:spPr>
        <p:txBody>
          <a:bodyPr wrap="square">
            <a:noAutofit/>
          </a:bodyPr>
          <a:lstStyle>
            <a:lvl1pPr marL="0" indent="0" algn="ctr">
              <a:buNone/>
              <a:defRPr lang="en-US" sz="1000" kern="1200" baseline="0" dirty="0">
                <a:solidFill>
                  <a:schemeClr val="bg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a:t>Click to edit text</a:t>
            </a:r>
          </a:p>
        </p:txBody>
      </p:sp>
      <p:sp>
        <p:nvSpPr>
          <p:cNvPr id="9" name="Content Placeholder 2">
            <a:extLst>
              <a:ext uri="{FF2B5EF4-FFF2-40B4-BE49-F238E27FC236}">
                <a16:creationId xmlns:a16="http://schemas.microsoft.com/office/drawing/2014/main" id="{9AE7A5BE-989B-4D32-804B-BE3027B9D8B5}"/>
              </a:ext>
            </a:extLst>
          </p:cNvPr>
          <p:cNvSpPr>
            <a:spLocks noGrp="1"/>
          </p:cNvSpPr>
          <p:nvPr>
            <p:ph sz="half" idx="21" hasCustomPrompt="1"/>
          </p:nvPr>
        </p:nvSpPr>
        <p:spPr>
          <a:xfrm>
            <a:off x="3385980" y="720474"/>
            <a:ext cx="2376000" cy="5337426"/>
          </a:xfrm>
        </p:spPr>
        <p:txBody>
          <a:bodyPr wrap="square">
            <a:noAutofit/>
          </a:bodyPr>
          <a:lstStyle>
            <a:lvl1pPr marL="0" indent="0" algn="l">
              <a:buNone/>
              <a:defRPr lang="en-US" sz="1000" dirty="0">
                <a:solidFill>
                  <a:schemeClr val="bg1"/>
                </a:solidFill>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Content Placeholder 2">
            <a:extLst>
              <a:ext uri="{FF2B5EF4-FFF2-40B4-BE49-F238E27FC236}">
                <a16:creationId xmlns:a16="http://schemas.microsoft.com/office/drawing/2014/main" id="{034D8FA8-CDC8-4FAB-BF0A-22A558B7683D}"/>
              </a:ext>
            </a:extLst>
          </p:cNvPr>
          <p:cNvSpPr>
            <a:spLocks noGrp="1"/>
          </p:cNvSpPr>
          <p:nvPr>
            <p:ph sz="half" idx="24" hasCustomPrompt="1"/>
          </p:nvPr>
        </p:nvSpPr>
        <p:spPr>
          <a:xfrm>
            <a:off x="6390463" y="720474"/>
            <a:ext cx="2376000" cy="5337392"/>
          </a:xfrm>
        </p:spPr>
        <p:txBody>
          <a:bodyPr wrap="square">
            <a:noAutofit/>
          </a:bodyPr>
          <a:lstStyle>
            <a:lvl1pPr marL="0" indent="0" algn="l">
              <a:buNone/>
              <a:defRPr lang="en-US" sz="1000" kern="1200" baseline="0" dirty="0">
                <a:solidFill>
                  <a:schemeClr val="bg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a:t>Click to edit text</a:t>
            </a:r>
          </a:p>
        </p:txBody>
      </p:sp>
      <p:sp>
        <p:nvSpPr>
          <p:cNvPr id="7" name="Title 1">
            <a:extLst>
              <a:ext uri="{FF2B5EF4-FFF2-40B4-BE49-F238E27FC236}">
                <a16:creationId xmlns:a16="http://schemas.microsoft.com/office/drawing/2014/main" id="{80366E6F-56C8-418C-911F-D993C04C6339}"/>
              </a:ext>
            </a:extLst>
          </p:cNvPr>
          <p:cNvSpPr>
            <a:spLocks noGrp="1"/>
          </p:cNvSpPr>
          <p:nvPr>
            <p:ph type="title" hasCustomPrompt="1"/>
          </p:nvPr>
        </p:nvSpPr>
        <p:spPr>
          <a:xfrm>
            <a:off x="352425" y="616431"/>
            <a:ext cx="2423133" cy="5441469"/>
          </a:xfrm>
        </p:spPr>
        <p:txBody>
          <a:bodyPr wrap="square" anchor="t" anchorCtr="0"/>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p>
        </p:txBody>
      </p:sp>
      <p:sp>
        <p:nvSpPr>
          <p:cNvPr id="6" name="Slide Number Placeholder 4">
            <a:extLst>
              <a:ext uri="{FF2B5EF4-FFF2-40B4-BE49-F238E27FC236}">
                <a16:creationId xmlns:a16="http://schemas.microsoft.com/office/drawing/2014/main" id="{B94FCDE9-2C2E-9F40-BF99-73CEDA344FFD}"/>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48816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13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154003"/>
            <a:ext cx="11453941" cy="360000"/>
          </a:xfrm>
        </p:spPr>
        <p:txBody>
          <a:bodyPr/>
          <a:lstStyle>
            <a:lvl1pPr>
              <a:defRPr sz="1400"/>
            </a:lvl1pPr>
          </a:lstStyle>
          <a:p>
            <a:r>
              <a:rPr lang="en-US"/>
              <a:t>Slide title (keep it short)</a:t>
            </a:r>
          </a:p>
        </p:txBody>
      </p:sp>
      <p:sp>
        <p:nvSpPr>
          <p:cNvPr id="18" name="Line">
            <a:extLst>
              <a:ext uri="{FF2B5EF4-FFF2-40B4-BE49-F238E27FC236}">
                <a16:creationId xmlns:a16="http://schemas.microsoft.com/office/drawing/2014/main" id="{2E4EE691-E41C-40A8-9187-2E0050A6D8A3}"/>
              </a:ext>
            </a:extLst>
          </p:cNvPr>
          <p:cNvSpPr/>
          <p:nvPr userDrawn="1"/>
        </p:nvSpPr>
        <p:spPr>
          <a:xfrm>
            <a:off x="346074" y="72599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5" name="Line">
            <a:extLst>
              <a:ext uri="{FF2B5EF4-FFF2-40B4-BE49-F238E27FC236}">
                <a16:creationId xmlns:a16="http://schemas.microsoft.com/office/drawing/2014/main" id="{C7CF54DA-2F93-4897-9788-C7B7615BDB2E}"/>
              </a:ext>
            </a:extLst>
          </p:cNvPr>
          <p:cNvSpPr/>
          <p:nvPr userDrawn="1"/>
        </p:nvSpPr>
        <p:spPr>
          <a:xfrm>
            <a:off x="346074" y="3554918"/>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6184015" y="72599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6184015" y="3554918"/>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7" name="Text Placeholder 6"/>
          <p:cNvSpPr>
            <a:spLocks noGrp="1"/>
          </p:cNvSpPr>
          <p:nvPr>
            <p:ph type="body" sz="quarter" idx="19" hasCustomPrompt="1"/>
          </p:nvPr>
        </p:nvSpPr>
        <p:spPr>
          <a:xfrm>
            <a:off x="360363" y="828675"/>
            <a:ext cx="5614987"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6"/>
          <p:cNvSpPr>
            <a:spLocks noGrp="1"/>
          </p:cNvSpPr>
          <p:nvPr>
            <p:ph type="body" sz="quarter" idx="23" hasCustomPrompt="1"/>
          </p:nvPr>
        </p:nvSpPr>
        <p:spPr>
          <a:xfrm>
            <a:off x="6201870" y="828675"/>
            <a:ext cx="5632064"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9" name="Text Placeholder 6"/>
          <p:cNvSpPr>
            <a:spLocks noGrp="1"/>
          </p:cNvSpPr>
          <p:nvPr>
            <p:ph type="body" sz="quarter" idx="24" hasCustomPrompt="1"/>
          </p:nvPr>
        </p:nvSpPr>
        <p:spPr>
          <a:xfrm>
            <a:off x="360363" y="3660652"/>
            <a:ext cx="5614987"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30" name="Text Placeholder 6"/>
          <p:cNvSpPr>
            <a:spLocks noGrp="1"/>
          </p:cNvSpPr>
          <p:nvPr>
            <p:ph type="body" sz="quarter" idx="25" hasCustomPrompt="1"/>
          </p:nvPr>
        </p:nvSpPr>
        <p:spPr>
          <a:xfrm>
            <a:off x="6201870" y="3660652"/>
            <a:ext cx="5632064"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27383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5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154003"/>
            <a:ext cx="11453941" cy="360000"/>
          </a:xfrm>
        </p:spPr>
        <p:txBody>
          <a:bodyPr/>
          <a:lstStyle>
            <a:lvl1pPr>
              <a:defRPr sz="1400"/>
            </a:lvl1pPr>
          </a:lstStyle>
          <a:p>
            <a:r>
              <a:rPr lang="en-US"/>
              <a:t>Slide title (keep it short)</a:t>
            </a:r>
          </a:p>
        </p:txBody>
      </p:sp>
      <p:sp>
        <p:nvSpPr>
          <p:cNvPr id="18" name="Line">
            <a:extLst>
              <a:ext uri="{FF2B5EF4-FFF2-40B4-BE49-F238E27FC236}">
                <a16:creationId xmlns:a16="http://schemas.microsoft.com/office/drawing/2014/main" id="{2E4EE691-E41C-40A8-9187-2E0050A6D8A3}"/>
              </a:ext>
            </a:extLst>
          </p:cNvPr>
          <p:cNvSpPr/>
          <p:nvPr userDrawn="1"/>
        </p:nvSpPr>
        <p:spPr>
          <a:xfrm>
            <a:off x="34607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5" name="Line">
            <a:extLst>
              <a:ext uri="{FF2B5EF4-FFF2-40B4-BE49-F238E27FC236}">
                <a16:creationId xmlns:a16="http://schemas.microsoft.com/office/drawing/2014/main" id="{C7CF54DA-2F93-4897-9788-C7B7615BDB2E}"/>
              </a:ext>
            </a:extLst>
          </p:cNvPr>
          <p:cNvSpPr/>
          <p:nvPr userDrawn="1"/>
        </p:nvSpPr>
        <p:spPr>
          <a:xfrm>
            <a:off x="34607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4291351" y="725993"/>
            <a:ext cx="7522589"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4291351"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6" name="Line">
            <a:extLst>
              <a:ext uri="{FF2B5EF4-FFF2-40B4-BE49-F238E27FC236}">
                <a16:creationId xmlns:a16="http://schemas.microsoft.com/office/drawing/2014/main" id="{B3F26ADA-0216-40AB-A260-ADE758532125}"/>
              </a:ext>
            </a:extLst>
          </p:cNvPr>
          <p:cNvSpPr/>
          <p:nvPr userDrawn="1"/>
        </p:nvSpPr>
        <p:spPr>
          <a:xfrm>
            <a:off x="820580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4" name="Slide Number Placeholder 4">
            <a:extLst>
              <a:ext uri="{FF2B5EF4-FFF2-40B4-BE49-F238E27FC236}">
                <a16:creationId xmlns:a16="http://schemas.microsoft.com/office/drawing/2014/main" id="{8D8B7016-1B16-9549-AE8A-23FD6A4080ED}"/>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21" name="Text Placeholder 6"/>
          <p:cNvSpPr>
            <a:spLocks noGrp="1"/>
          </p:cNvSpPr>
          <p:nvPr>
            <p:ph type="body" sz="quarter" idx="20" hasCustomPrompt="1"/>
          </p:nvPr>
        </p:nvSpPr>
        <p:spPr>
          <a:xfrm>
            <a:off x="360362" y="828675"/>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2" name="Text Placeholder 6"/>
          <p:cNvSpPr>
            <a:spLocks noGrp="1"/>
          </p:cNvSpPr>
          <p:nvPr>
            <p:ph type="body" sz="quarter" idx="21" hasCustomPrompt="1"/>
          </p:nvPr>
        </p:nvSpPr>
        <p:spPr>
          <a:xfrm>
            <a:off x="4305600" y="828675"/>
            <a:ext cx="7540649"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5" name="Text Placeholder 6"/>
          <p:cNvSpPr>
            <a:spLocks noGrp="1"/>
          </p:cNvSpPr>
          <p:nvPr>
            <p:ph type="body" sz="quarter" idx="24" hasCustomPrompt="1"/>
          </p:nvPr>
        </p:nvSpPr>
        <p:spPr>
          <a:xfrm>
            <a:off x="360362"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6"/>
          <p:cNvSpPr>
            <a:spLocks noGrp="1"/>
          </p:cNvSpPr>
          <p:nvPr>
            <p:ph type="body" sz="quarter" idx="25" hasCustomPrompt="1"/>
          </p:nvPr>
        </p:nvSpPr>
        <p:spPr>
          <a:xfrm>
            <a:off x="4305600"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7" name="Text Placeholder 6"/>
          <p:cNvSpPr>
            <a:spLocks noGrp="1"/>
          </p:cNvSpPr>
          <p:nvPr>
            <p:ph type="body" sz="quarter" idx="26" hasCustomPrompt="1"/>
          </p:nvPr>
        </p:nvSpPr>
        <p:spPr>
          <a:xfrm>
            <a:off x="8218800"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37144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yle 1) 6 Text Boxes">
    <p:bg>
      <p:bgPr>
        <a:solidFill>
          <a:schemeClr val="tx1"/>
        </a:solidFill>
        <a:effectLst/>
      </p:bgPr>
    </p:bg>
    <p:spTree>
      <p:nvGrpSpPr>
        <p:cNvPr id="1" name=""/>
        <p:cNvGrpSpPr/>
        <p:nvPr/>
      </p:nvGrpSpPr>
      <p:grpSpPr>
        <a:xfrm>
          <a:off x="0" y="0"/>
          <a:ext cx="0" cy="0"/>
          <a:chOff x="0" y="0"/>
          <a:chExt cx="0" cy="0"/>
        </a:xfrm>
      </p:grpSpPr>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24" name="Title 1">
            <a:extLst>
              <a:ext uri="{FF2B5EF4-FFF2-40B4-BE49-F238E27FC236}">
                <a16:creationId xmlns:a16="http://schemas.microsoft.com/office/drawing/2014/main" id="{144BD586-9AE6-429D-8003-07F8D8BD05D5}"/>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25" name="Line">
            <a:extLst>
              <a:ext uri="{FF2B5EF4-FFF2-40B4-BE49-F238E27FC236}">
                <a16:creationId xmlns:a16="http://schemas.microsoft.com/office/drawing/2014/main" id="{E11733E8-9550-49D3-956D-4897A042A096}"/>
              </a:ext>
            </a:extLst>
          </p:cNvPr>
          <p:cNvSpPr/>
          <p:nvPr userDrawn="1"/>
        </p:nvSpPr>
        <p:spPr>
          <a:xfrm>
            <a:off x="4309286" y="924405"/>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6" name="Line">
            <a:extLst>
              <a:ext uri="{FF2B5EF4-FFF2-40B4-BE49-F238E27FC236}">
                <a16:creationId xmlns:a16="http://schemas.microsoft.com/office/drawing/2014/main" id="{C2CD5FCF-29FB-4E9B-9322-C0AB4B46B2F8}"/>
              </a:ext>
            </a:extLst>
          </p:cNvPr>
          <p:cNvSpPr/>
          <p:nvPr userDrawn="1"/>
        </p:nvSpPr>
        <p:spPr>
          <a:xfrm>
            <a:off x="4309286" y="3617333"/>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7" name="Text Placeholder 6">
            <a:extLst>
              <a:ext uri="{FF2B5EF4-FFF2-40B4-BE49-F238E27FC236}">
                <a16:creationId xmlns:a16="http://schemas.microsoft.com/office/drawing/2014/main" id="{13552439-84C1-47E6-9B27-5101B4D8F040}"/>
              </a:ext>
            </a:extLst>
          </p:cNvPr>
          <p:cNvSpPr>
            <a:spLocks noGrp="1"/>
          </p:cNvSpPr>
          <p:nvPr>
            <p:ph type="body" sz="quarter" idx="23" hasCustomPrompt="1"/>
          </p:nvPr>
        </p:nvSpPr>
        <p:spPr>
          <a:xfrm>
            <a:off x="4306905" y="107314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8" name="Text Placeholder 6">
            <a:extLst>
              <a:ext uri="{FF2B5EF4-FFF2-40B4-BE49-F238E27FC236}">
                <a16:creationId xmlns:a16="http://schemas.microsoft.com/office/drawing/2014/main" id="{B366ACEC-35A3-4BC4-ACEC-0BB5188618C4}"/>
              </a:ext>
            </a:extLst>
          </p:cNvPr>
          <p:cNvSpPr>
            <a:spLocks noGrp="1"/>
          </p:cNvSpPr>
          <p:nvPr>
            <p:ph type="body" sz="quarter" idx="25" hasCustomPrompt="1"/>
          </p:nvPr>
        </p:nvSpPr>
        <p:spPr>
          <a:xfrm>
            <a:off x="4306905"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9" name="Line">
            <a:extLst>
              <a:ext uri="{FF2B5EF4-FFF2-40B4-BE49-F238E27FC236}">
                <a16:creationId xmlns:a16="http://schemas.microsoft.com/office/drawing/2014/main" id="{8EB8DFEB-B82D-4EA5-8799-05E3B6D80077}"/>
              </a:ext>
            </a:extLst>
          </p:cNvPr>
          <p:cNvSpPr/>
          <p:nvPr userDrawn="1"/>
        </p:nvSpPr>
        <p:spPr>
          <a:xfrm>
            <a:off x="365239" y="924405"/>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0" name="Line">
            <a:extLst>
              <a:ext uri="{FF2B5EF4-FFF2-40B4-BE49-F238E27FC236}">
                <a16:creationId xmlns:a16="http://schemas.microsoft.com/office/drawing/2014/main" id="{4B9F3939-FE79-44A2-9DF9-94D0B34B4661}"/>
              </a:ext>
            </a:extLst>
          </p:cNvPr>
          <p:cNvSpPr/>
          <p:nvPr userDrawn="1"/>
        </p:nvSpPr>
        <p:spPr>
          <a:xfrm>
            <a:off x="365239" y="3617333"/>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1" name="Text Placeholder 6">
            <a:extLst>
              <a:ext uri="{FF2B5EF4-FFF2-40B4-BE49-F238E27FC236}">
                <a16:creationId xmlns:a16="http://schemas.microsoft.com/office/drawing/2014/main" id="{1A5E0F0E-A144-40AA-9C44-C148F25A0BD4}"/>
              </a:ext>
            </a:extLst>
          </p:cNvPr>
          <p:cNvSpPr>
            <a:spLocks noGrp="1"/>
          </p:cNvSpPr>
          <p:nvPr>
            <p:ph type="body" sz="quarter" idx="26" hasCustomPrompt="1"/>
          </p:nvPr>
        </p:nvSpPr>
        <p:spPr>
          <a:xfrm>
            <a:off x="362858" y="107314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32" name="Text Placeholder 6">
            <a:extLst>
              <a:ext uri="{FF2B5EF4-FFF2-40B4-BE49-F238E27FC236}">
                <a16:creationId xmlns:a16="http://schemas.microsoft.com/office/drawing/2014/main" id="{6050DB9A-DC06-4B5F-8C46-5AD68B7DB557}"/>
              </a:ext>
            </a:extLst>
          </p:cNvPr>
          <p:cNvSpPr>
            <a:spLocks noGrp="1"/>
          </p:cNvSpPr>
          <p:nvPr>
            <p:ph type="body" sz="quarter" idx="27" hasCustomPrompt="1"/>
          </p:nvPr>
        </p:nvSpPr>
        <p:spPr>
          <a:xfrm>
            <a:off x="362858"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33" name="Line">
            <a:extLst>
              <a:ext uri="{FF2B5EF4-FFF2-40B4-BE49-F238E27FC236}">
                <a16:creationId xmlns:a16="http://schemas.microsoft.com/office/drawing/2014/main" id="{62F583FC-F31C-4A03-9A9B-88D737274E5C}"/>
              </a:ext>
            </a:extLst>
          </p:cNvPr>
          <p:cNvSpPr/>
          <p:nvPr userDrawn="1"/>
        </p:nvSpPr>
        <p:spPr>
          <a:xfrm>
            <a:off x="8253334" y="924405"/>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4" name="Line">
            <a:extLst>
              <a:ext uri="{FF2B5EF4-FFF2-40B4-BE49-F238E27FC236}">
                <a16:creationId xmlns:a16="http://schemas.microsoft.com/office/drawing/2014/main" id="{084EFBC2-CABA-4A58-B922-4A552A88B8C3}"/>
              </a:ext>
            </a:extLst>
          </p:cNvPr>
          <p:cNvSpPr/>
          <p:nvPr userDrawn="1"/>
        </p:nvSpPr>
        <p:spPr>
          <a:xfrm>
            <a:off x="8253334" y="3617333"/>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5" name="Text Placeholder 6">
            <a:extLst>
              <a:ext uri="{FF2B5EF4-FFF2-40B4-BE49-F238E27FC236}">
                <a16:creationId xmlns:a16="http://schemas.microsoft.com/office/drawing/2014/main" id="{FFB47E0B-DCA1-4DBB-B24F-5466D2021269}"/>
              </a:ext>
            </a:extLst>
          </p:cNvPr>
          <p:cNvSpPr>
            <a:spLocks noGrp="1"/>
          </p:cNvSpPr>
          <p:nvPr>
            <p:ph type="body" sz="quarter" idx="28" hasCustomPrompt="1"/>
          </p:nvPr>
        </p:nvSpPr>
        <p:spPr>
          <a:xfrm>
            <a:off x="8250953" y="107314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36" name="Text Placeholder 6">
            <a:extLst>
              <a:ext uri="{FF2B5EF4-FFF2-40B4-BE49-F238E27FC236}">
                <a16:creationId xmlns:a16="http://schemas.microsoft.com/office/drawing/2014/main" id="{DBA46AC9-2063-4CB6-895F-AA0EBD11A72E}"/>
              </a:ext>
            </a:extLst>
          </p:cNvPr>
          <p:cNvSpPr>
            <a:spLocks noGrp="1"/>
          </p:cNvSpPr>
          <p:nvPr>
            <p:ph type="body" sz="quarter" idx="29" hasCustomPrompt="1"/>
          </p:nvPr>
        </p:nvSpPr>
        <p:spPr>
          <a:xfrm>
            <a:off x="8250953"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97097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6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154003"/>
            <a:ext cx="11453941" cy="360000"/>
          </a:xfrm>
        </p:spPr>
        <p:txBody>
          <a:bodyPr/>
          <a:lstStyle>
            <a:lvl1pPr>
              <a:defRPr sz="1400"/>
            </a:lvl1pPr>
          </a:lstStyle>
          <a:p>
            <a:r>
              <a:rPr lang="en-US"/>
              <a:t>Slide title (keep it short)</a:t>
            </a:r>
          </a:p>
        </p:txBody>
      </p:sp>
      <p:sp>
        <p:nvSpPr>
          <p:cNvPr id="18" name="Line">
            <a:extLst>
              <a:ext uri="{FF2B5EF4-FFF2-40B4-BE49-F238E27FC236}">
                <a16:creationId xmlns:a16="http://schemas.microsoft.com/office/drawing/2014/main" id="{2E4EE691-E41C-40A8-9187-2E0050A6D8A3}"/>
              </a:ext>
            </a:extLst>
          </p:cNvPr>
          <p:cNvSpPr/>
          <p:nvPr userDrawn="1"/>
        </p:nvSpPr>
        <p:spPr>
          <a:xfrm>
            <a:off x="34607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5" name="Line">
            <a:extLst>
              <a:ext uri="{FF2B5EF4-FFF2-40B4-BE49-F238E27FC236}">
                <a16:creationId xmlns:a16="http://schemas.microsoft.com/office/drawing/2014/main" id="{C7CF54DA-2F93-4897-9788-C7B7615BDB2E}"/>
              </a:ext>
            </a:extLst>
          </p:cNvPr>
          <p:cNvSpPr/>
          <p:nvPr userDrawn="1"/>
        </p:nvSpPr>
        <p:spPr>
          <a:xfrm>
            <a:off x="34607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4291351"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4291351"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4" name="Line">
            <a:extLst>
              <a:ext uri="{FF2B5EF4-FFF2-40B4-BE49-F238E27FC236}">
                <a16:creationId xmlns:a16="http://schemas.microsoft.com/office/drawing/2014/main" id="{F51653D1-3BB0-437F-94E0-AC76A0DC7016}"/>
              </a:ext>
            </a:extLst>
          </p:cNvPr>
          <p:cNvSpPr/>
          <p:nvPr userDrawn="1"/>
        </p:nvSpPr>
        <p:spPr>
          <a:xfrm>
            <a:off x="820580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6" name="Line">
            <a:extLst>
              <a:ext uri="{FF2B5EF4-FFF2-40B4-BE49-F238E27FC236}">
                <a16:creationId xmlns:a16="http://schemas.microsoft.com/office/drawing/2014/main" id="{B3F26ADA-0216-40AB-A260-ADE758532125}"/>
              </a:ext>
            </a:extLst>
          </p:cNvPr>
          <p:cNvSpPr/>
          <p:nvPr userDrawn="1"/>
        </p:nvSpPr>
        <p:spPr>
          <a:xfrm>
            <a:off x="820580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7" name="Text Placeholder 6"/>
          <p:cNvSpPr>
            <a:spLocks noGrp="1"/>
          </p:cNvSpPr>
          <p:nvPr>
            <p:ph type="body" sz="quarter" idx="20" hasCustomPrompt="1"/>
          </p:nvPr>
        </p:nvSpPr>
        <p:spPr>
          <a:xfrm>
            <a:off x="360362" y="828675"/>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9" name="Text Placeholder 6"/>
          <p:cNvSpPr>
            <a:spLocks noGrp="1"/>
          </p:cNvSpPr>
          <p:nvPr>
            <p:ph type="body" sz="quarter" idx="24" hasCustomPrompt="1"/>
          </p:nvPr>
        </p:nvSpPr>
        <p:spPr>
          <a:xfrm>
            <a:off x="360362" y="3660652"/>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0" name="Text Placeholder 6"/>
          <p:cNvSpPr>
            <a:spLocks noGrp="1"/>
          </p:cNvSpPr>
          <p:nvPr>
            <p:ph type="body" sz="quarter" idx="25" hasCustomPrompt="1"/>
          </p:nvPr>
        </p:nvSpPr>
        <p:spPr>
          <a:xfrm>
            <a:off x="4305600" y="3660652"/>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1" name="Text Placeholder 6"/>
          <p:cNvSpPr>
            <a:spLocks noGrp="1"/>
          </p:cNvSpPr>
          <p:nvPr>
            <p:ph type="body" sz="quarter" idx="26" hasCustomPrompt="1"/>
          </p:nvPr>
        </p:nvSpPr>
        <p:spPr>
          <a:xfrm>
            <a:off x="8218800" y="3660652"/>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2" name="Text Placeholder 6"/>
          <p:cNvSpPr>
            <a:spLocks noGrp="1"/>
          </p:cNvSpPr>
          <p:nvPr>
            <p:ph type="body" sz="quarter" idx="27" hasCustomPrompt="1"/>
          </p:nvPr>
        </p:nvSpPr>
        <p:spPr>
          <a:xfrm>
            <a:off x="4305600" y="828000"/>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Text Placeholder 6"/>
          <p:cNvSpPr>
            <a:spLocks noGrp="1"/>
          </p:cNvSpPr>
          <p:nvPr>
            <p:ph type="body" sz="quarter" idx="28" hasCustomPrompt="1"/>
          </p:nvPr>
        </p:nvSpPr>
        <p:spPr>
          <a:xfrm>
            <a:off x="8218800" y="828000"/>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09911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1 Column">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616432"/>
            <a:ext cx="3624472" cy="1197850"/>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7" name="Slide Number Placeholder 4">
            <a:extLst>
              <a:ext uri="{FF2B5EF4-FFF2-40B4-BE49-F238E27FC236}">
                <a16:creationId xmlns:a16="http://schemas.microsoft.com/office/drawing/2014/main" id="{6FBC03DF-3B45-5D43-B334-F4A479CA6FC9}"/>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9" name="Line">
            <a:extLst>
              <a:ext uri="{FF2B5EF4-FFF2-40B4-BE49-F238E27FC236}">
                <a16:creationId xmlns:a16="http://schemas.microsoft.com/office/drawing/2014/main" id="{88907078-AF36-4096-A8BC-D863C2A3031E}"/>
              </a:ext>
            </a:extLst>
          </p:cNvPr>
          <p:cNvSpPr/>
          <p:nvPr userDrawn="1"/>
        </p:nvSpPr>
        <p:spPr>
          <a:xfrm>
            <a:off x="4291351" y="725993"/>
            <a:ext cx="7522589"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2" name="Text Placeholder 3"/>
          <p:cNvSpPr>
            <a:spLocks noGrp="1"/>
          </p:cNvSpPr>
          <p:nvPr>
            <p:ph type="body" sz="quarter" idx="18"/>
          </p:nvPr>
        </p:nvSpPr>
        <p:spPr>
          <a:xfrm>
            <a:off x="352800" y="1958400"/>
            <a:ext cx="3600450" cy="4090988"/>
          </a:xfrm>
        </p:spPr>
        <p:txBody>
          <a:bodyPr/>
          <a:lstStyle>
            <a:lvl1pPr>
              <a:defRPr>
                <a:solidFill>
                  <a:schemeClr val="bg1"/>
                </a:solidFill>
              </a:defRPr>
            </a:lvl1pPr>
            <a:lvl2pPr marL="649287" indent="-285750">
              <a:spcBef>
                <a:spcPts val="500"/>
              </a:spcBef>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a:p>
            <a:pPr lvl="2"/>
            <a:r>
              <a:rPr lang="en-US"/>
              <a:t>Third level</a:t>
            </a:r>
          </a:p>
          <a:p>
            <a:pPr lvl="3"/>
            <a:r>
              <a:rPr lang="en-US"/>
              <a:t>Fourth level</a:t>
            </a:r>
          </a:p>
          <a:p>
            <a:pPr lvl="4"/>
            <a:r>
              <a:rPr lang="en-US"/>
              <a:t>Fifth level</a:t>
            </a:r>
            <a:endParaRPr lang="en-IN"/>
          </a:p>
        </p:txBody>
      </p:sp>
      <p:sp>
        <p:nvSpPr>
          <p:cNvPr id="16" name="Text Placeholder 6"/>
          <p:cNvSpPr>
            <a:spLocks noGrp="1"/>
          </p:cNvSpPr>
          <p:nvPr>
            <p:ph type="body" sz="quarter" idx="27" hasCustomPrompt="1"/>
          </p:nvPr>
        </p:nvSpPr>
        <p:spPr>
          <a:xfrm>
            <a:off x="4305600" y="828000"/>
            <a:ext cx="7508340" cy="5221388"/>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403585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 2 Column">
    <p:spTree>
      <p:nvGrpSpPr>
        <p:cNvPr id="1" name=""/>
        <p:cNvGrpSpPr/>
        <p:nvPr/>
      </p:nvGrpSpPr>
      <p:grpSpPr>
        <a:xfrm>
          <a:off x="0" y="0"/>
          <a:ext cx="0" cy="0"/>
          <a:chOff x="0" y="0"/>
          <a:chExt cx="0" cy="0"/>
        </a:xfrm>
      </p:grpSpPr>
      <p:sp>
        <p:nvSpPr>
          <p:cNvPr id="14" name="Line">
            <a:extLst>
              <a:ext uri="{FF2B5EF4-FFF2-40B4-BE49-F238E27FC236}">
                <a16:creationId xmlns:a16="http://schemas.microsoft.com/office/drawing/2014/main" id="{F4EBCE1C-97A4-4C9A-85AC-66A7372AEB74}"/>
              </a:ext>
            </a:extLst>
          </p:cNvPr>
          <p:cNvSpPr/>
          <p:nvPr userDrawn="1"/>
        </p:nvSpPr>
        <p:spPr>
          <a:xfrm>
            <a:off x="4291351"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Line">
            <a:extLst>
              <a:ext uri="{FF2B5EF4-FFF2-40B4-BE49-F238E27FC236}">
                <a16:creationId xmlns:a16="http://schemas.microsoft.com/office/drawing/2014/main" id="{A04EF93E-3D6D-46D0-9EF6-FDDA4FC8E05D}"/>
              </a:ext>
            </a:extLst>
          </p:cNvPr>
          <p:cNvSpPr/>
          <p:nvPr userDrawn="1"/>
        </p:nvSpPr>
        <p:spPr>
          <a:xfrm>
            <a:off x="820580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616432"/>
            <a:ext cx="3624472" cy="1197850"/>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0" name="Slide Number Placeholder 4">
            <a:extLst>
              <a:ext uri="{FF2B5EF4-FFF2-40B4-BE49-F238E27FC236}">
                <a16:creationId xmlns:a16="http://schemas.microsoft.com/office/drawing/2014/main" id="{396DF42F-1635-504C-B2E2-7515811366E0}"/>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1" name="Text Placeholder 6"/>
          <p:cNvSpPr>
            <a:spLocks noGrp="1"/>
          </p:cNvSpPr>
          <p:nvPr>
            <p:ph type="body" sz="quarter" idx="19" hasCustomPrompt="1"/>
          </p:nvPr>
        </p:nvSpPr>
        <p:spPr>
          <a:xfrm>
            <a:off x="4305600" y="828675"/>
            <a:ext cx="3600000" cy="5221288"/>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Text Placeholder 6"/>
          <p:cNvSpPr>
            <a:spLocks noGrp="1"/>
          </p:cNvSpPr>
          <p:nvPr>
            <p:ph type="body" sz="quarter" idx="20" hasCustomPrompt="1"/>
          </p:nvPr>
        </p:nvSpPr>
        <p:spPr>
          <a:xfrm>
            <a:off x="8218800" y="828675"/>
            <a:ext cx="3600000" cy="5221288"/>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5" name="Text Placeholder 3"/>
          <p:cNvSpPr>
            <a:spLocks noGrp="1"/>
          </p:cNvSpPr>
          <p:nvPr>
            <p:ph type="body" sz="quarter" idx="21"/>
          </p:nvPr>
        </p:nvSpPr>
        <p:spPr>
          <a:xfrm>
            <a:off x="352800" y="1958400"/>
            <a:ext cx="3600450" cy="4090988"/>
          </a:xfrm>
        </p:spPr>
        <p:txBody>
          <a:bodyPr/>
          <a:lstStyle>
            <a:lvl1pPr>
              <a:defRPr>
                <a:solidFill>
                  <a:schemeClr val="bg1"/>
                </a:solidFill>
              </a:defRPr>
            </a:lvl1pPr>
            <a:lvl2pPr marL="649287" indent="-285750">
              <a:spcBef>
                <a:spcPts val="500"/>
              </a:spcBef>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09736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 3 Box Layout">
    <p:spTree>
      <p:nvGrpSpPr>
        <p:cNvPr id="1" name=""/>
        <p:cNvGrpSpPr/>
        <p:nvPr/>
      </p:nvGrpSpPr>
      <p:grpSpPr>
        <a:xfrm>
          <a:off x="0" y="0"/>
          <a:ext cx="0" cy="0"/>
          <a:chOff x="0" y="0"/>
          <a:chExt cx="0" cy="0"/>
        </a:xfrm>
      </p:grpSpPr>
      <p:sp>
        <p:nvSpPr>
          <p:cNvPr id="77" name="Line">
            <a:extLst>
              <a:ext uri="{FF2B5EF4-FFF2-40B4-BE49-F238E27FC236}">
                <a16:creationId xmlns:a16="http://schemas.microsoft.com/office/drawing/2014/main" id="{88907078-AF36-4096-A8BC-D863C2A3031E}"/>
              </a:ext>
            </a:extLst>
          </p:cNvPr>
          <p:cNvSpPr/>
          <p:nvPr userDrawn="1"/>
        </p:nvSpPr>
        <p:spPr>
          <a:xfrm>
            <a:off x="4291351"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4291351" y="3554922"/>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4" name="Line">
            <a:extLst>
              <a:ext uri="{FF2B5EF4-FFF2-40B4-BE49-F238E27FC236}">
                <a16:creationId xmlns:a16="http://schemas.microsoft.com/office/drawing/2014/main" id="{F51653D1-3BB0-437F-94E0-AC76A0DC7016}"/>
              </a:ext>
            </a:extLst>
          </p:cNvPr>
          <p:cNvSpPr/>
          <p:nvPr userDrawn="1"/>
        </p:nvSpPr>
        <p:spPr>
          <a:xfrm>
            <a:off x="820580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21" name="Title 1">
            <a:extLst>
              <a:ext uri="{FF2B5EF4-FFF2-40B4-BE49-F238E27FC236}">
                <a16:creationId xmlns:a16="http://schemas.microsoft.com/office/drawing/2014/main" id="{96D361F1-6125-4C6F-B36C-3A979DC6D7D7}"/>
              </a:ext>
            </a:extLst>
          </p:cNvPr>
          <p:cNvSpPr>
            <a:spLocks noGrp="1"/>
          </p:cNvSpPr>
          <p:nvPr>
            <p:ph type="title" hasCustomPrompt="1"/>
          </p:nvPr>
        </p:nvSpPr>
        <p:spPr>
          <a:xfrm>
            <a:off x="352425" y="616432"/>
            <a:ext cx="3624472" cy="1197850"/>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4" name="Slide Number Placeholder 4">
            <a:extLst>
              <a:ext uri="{FF2B5EF4-FFF2-40B4-BE49-F238E27FC236}">
                <a16:creationId xmlns:a16="http://schemas.microsoft.com/office/drawing/2014/main" id="{C9C74CAB-7C83-AE47-A2EF-887CC638F80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0" name="Text Placeholder 6"/>
          <p:cNvSpPr>
            <a:spLocks noGrp="1"/>
          </p:cNvSpPr>
          <p:nvPr>
            <p:ph type="body" sz="quarter" idx="20" hasCustomPrompt="1"/>
          </p:nvPr>
        </p:nvSpPr>
        <p:spPr>
          <a:xfrm>
            <a:off x="4305600" y="828675"/>
            <a:ext cx="3600000" cy="2400296"/>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4" name="Text Placeholder 6"/>
          <p:cNvSpPr>
            <a:spLocks noGrp="1"/>
          </p:cNvSpPr>
          <p:nvPr>
            <p:ph type="body" sz="quarter" idx="21" hasCustomPrompt="1"/>
          </p:nvPr>
        </p:nvSpPr>
        <p:spPr>
          <a:xfrm>
            <a:off x="8218800" y="828675"/>
            <a:ext cx="3600000" cy="2400296"/>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6"/>
          <p:cNvSpPr>
            <a:spLocks noGrp="1"/>
          </p:cNvSpPr>
          <p:nvPr>
            <p:ph type="body" sz="quarter" idx="22" hasCustomPrompt="1"/>
          </p:nvPr>
        </p:nvSpPr>
        <p:spPr>
          <a:xfrm>
            <a:off x="4305600" y="3661200"/>
            <a:ext cx="3600000" cy="2400296"/>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7" name="Text Placeholder 3"/>
          <p:cNvSpPr>
            <a:spLocks noGrp="1"/>
          </p:cNvSpPr>
          <p:nvPr>
            <p:ph type="body" sz="quarter" idx="23"/>
          </p:nvPr>
        </p:nvSpPr>
        <p:spPr>
          <a:xfrm>
            <a:off x="352800" y="1958400"/>
            <a:ext cx="3600450" cy="4090988"/>
          </a:xfrm>
        </p:spPr>
        <p:txBody>
          <a:bodyPr/>
          <a:lstStyle>
            <a:lvl1pPr>
              <a:defRPr>
                <a:solidFill>
                  <a:schemeClr val="bg1"/>
                </a:solidFill>
              </a:defRPr>
            </a:lvl1pPr>
            <a:lvl2pPr marL="536575" indent="-179388">
              <a:spcBef>
                <a:spcPts val="500"/>
              </a:spcBef>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6424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 4 Box">
    <p:spTree>
      <p:nvGrpSpPr>
        <p:cNvPr id="1" name=""/>
        <p:cNvGrpSpPr/>
        <p:nvPr/>
      </p:nvGrpSpPr>
      <p:grpSpPr>
        <a:xfrm>
          <a:off x="0" y="0"/>
          <a:ext cx="0" cy="0"/>
          <a:chOff x="0" y="0"/>
          <a:chExt cx="0" cy="0"/>
        </a:xfrm>
      </p:grpSpPr>
      <p:sp>
        <p:nvSpPr>
          <p:cNvPr id="77" name="Line">
            <a:extLst>
              <a:ext uri="{FF2B5EF4-FFF2-40B4-BE49-F238E27FC236}">
                <a16:creationId xmlns:a16="http://schemas.microsoft.com/office/drawing/2014/main" id="{88907078-AF36-4096-A8BC-D863C2A3031E}"/>
              </a:ext>
            </a:extLst>
          </p:cNvPr>
          <p:cNvSpPr/>
          <p:nvPr userDrawn="1"/>
        </p:nvSpPr>
        <p:spPr>
          <a:xfrm>
            <a:off x="4291351"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4291351" y="3554922"/>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4" name="Line">
            <a:extLst>
              <a:ext uri="{FF2B5EF4-FFF2-40B4-BE49-F238E27FC236}">
                <a16:creationId xmlns:a16="http://schemas.microsoft.com/office/drawing/2014/main" id="{F51653D1-3BB0-437F-94E0-AC76A0DC7016}"/>
              </a:ext>
            </a:extLst>
          </p:cNvPr>
          <p:cNvSpPr/>
          <p:nvPr userDrawn="1"/>
        </p:nvSpPr>
        <p:spPr>
          <a:xfrm>
            <a:off x="820580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21" name="Title 1">
            <a:extLst>
              <a:ext uri="{FF2B5EF4-FFF2-40B4-BE49-F238E27FC236}">
                <a16:creationId xmlns:a16="http://schemas.microsoft.com/office/drawing/2014/main" id="{96D361F1-6125-4C6F-B36C-3A979DC6D7D7}"/>
              </a:ext>
            </a:extLst>
          </p:cNvPr>
          <p:cNvSpPr>
            <a:spLocks noGrp="1"/>
          </p:cNvSpPr>
          <p:nvPr>
            <p:ph type="title" hasCustomPrompt="1"/>
          </p:nvPr>
        </p:nvSpPr>
        <p:spPr>
          <a:xfrm>
            <a:off x="352425" y="616432"/>
            <a:ext cx="3599780" cy="1197850"/>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7" name="Slide Number Placeholder 4">
            <a:extLst>
              <a:ext uri="{FF2B5EF4-FFF2-40B4-BE49-F238E27FC236}">
                <a16:creationId xmlns:a16="http://schemas.microsoft.com/office/drawing/2014/main" id="{F994D941-D5E5-8646-85CA-F5A7CF2EAC41}"/>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9" name="Text Placeholder 6"/>
          <p:cNvSpPr>
            <a:spLocks noGrp="1"/>
          </p:cNvSpPr>
          <p:nvPr>
            <p:ph type="body" sz="quarter" idx="20" hasCustomPrompt="1"/>
          </p:nvPr>
        </p:nvSpPr>
        <p:spPr>
          <a:xfrm>
            <a:off x="4305600" y="828675"/>
            <a:ext cx="3600000" cy="2400296"/>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0" name="Text Placeholder 6"/>
          <p:cNvSpPr>
            <a:spLocks noGrp="1"/>
          </p:cNvSpPr>
          <p:nvPr>
            <p:ph type="body" sz="quarter" idx="21" hasCustomPrompt="1"/>
          </p:nvPr>
        </p:nvSpPr>
        <p:spPr>
          <a:xfrm>
            <a:off x="8218800" y="828675"/>
            <a:ext cx="3600000" cy="2400296"/>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Text Placeholder 6"/>
          <p:cNvSpPr>
            <a:spLocks noGrp="1"/>
          </p:cNvSpPr>
          <p:nvPr>
            <p:ph type="body" sz="quarter" idx="22" hasCustomPrompt="1"/>
          </p:nvPr>
        </p:nvSpPr>
        <p:spPr>
          <a:xfrm>
            <a:off x="4305600" y="3661200"/>
            <a:ext cx="3600000" cy="2400296"/>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4" name="Text Placeholder 6"/>
          <p:cNvSpPr>
            <a:spLocks noGrp="1"/>
          </p:cNvSpPr>
          <p:nvPr>
            <p:ph type="body" sz="quarter" idx="23" hasCustomPrompt="1"/>
          </p:nvPr>
        </p:nvSpPr>
        <p:spPr>
          <a:xfrm>
            <a:off x="8218800" y="3661200"/>
            <a:ext cx="3600000" cy="2400296"/>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5" name="Text Placeholder 3"/>
          <p:cNvSpPr>
            <a:spLocks noGrp="1"/>
          </p:cNvSpPr>
          <p:nvPr>
            <p:ph type="body" sz="quarter" idx="24"/>
          </p:nvPr>
        </p:nvSpPr>
        <p:spPr>
          <a:xfrm>
            <a:off x="352800" y="1958400"/>
            <a:ext cx="3600450" cy="4090988"/>
          </a:xfrm>
        </p:spPr>
        <p:txBody>
          <a:bodyPr/>
          <a:lstStyle>
            <a:lvl1pPr>
              <a:defRPr>
                <a:solidFill>
                  <a:schemeClr val="bg1"/>
                </a:solidFill>
              </a:defRPr>
            </a:lvl1pPr>
            <a:lvl2pPr marL="536575" indent="-179388">
              <a:spcBef>
                <a:spcPts val="500"/>
              </a:spcBef>
              <a:defRPr>
                <a:solidFill>
                  <a:schemeClr val="bg1"/>
                </a:solidFill>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05055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 5 Box">
    <p:spTree>
      <p:nvGrpSpPr>
        <p:cNvPr id="1" name=""/>
        <p:cNvGrpSpPr/>
        <p:nvPr/>
      </p:nvGrpSpPr>
      <p:grpSpPr>
        <a:xfrm>
          <a:off x="0" y="0"/>
          <a:ext cx="0" cy="0"/>
          <a:chOff x="0" y="0"/>
          <a:chExt cx="0" cy="0"/>
        </a:xfrm>
      </p:grpSpPr>
      <p:sp>
        <p:nvSpPr>
          <p:cNvPr id="75" name="Line">
            <a:extLst>
              <a:ext uri="{FF2B5EF4-FFF2-40B4-BE49-F238E27FC236}">
                <a16:creationId xmlns:a16="http://schemas.microsoft.com/office/drawing/2014/main" id="{C7CF54DA-2F93-4897-9788-C7B7615BDB2E}"/>
              </a:ext>
            </a:extLst>
          </p:cNvPr>
          <p:cNvSpPr/>
          <p:nvPr userDrawn="1"/>
        </p:nvSpPr>
        <p:spPr>
          <a:xfrm>
            <a:off x="346075" y="3554922"/>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4291351"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4291351" y="3554922"/>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84" name="Line">
            <a:extLst>
              <a:ext uri="{FF2B5EF4-FFF2-40B4-BE49-F238E27FC236}">
                <a16:creationId xmlns:a16="http://schemas.microsoft.com/office/drawing/2014/main" id="{F51653D1-3BB0-437F-94E0-AC76A0DC7016}"/>
              </a:ext>
            </a:extLst>
          </p:cNvPr>
          <p:cNvSpPr/>
          <p:nvPr userDrawn="1"/>
        </p:nvSpPr>
        <p:spPr>
          <a:xfrm>
            <a:off x="820580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86" name="Line">
            <a:extLst>
              <a:ext uri="{FF2B5EF4-FFF2-40B4-BE49-F238E27FC236}">
                <a16:creationId xmlns:a16="http://schemas.microsoft.com/office/drawing/2014/main" id="{B3F26ADA-0216-40AB-A260-ADE758532125}"/>
              </a:ext>
            </a:extLst>
          </p:cNvPr>
          <p:cNvSpPr/>
          <p:nvPr userDrawn="1"/>
        </p:nvSpPr>
        <p:spPr>
          <a:xfrm>
            <a:off x="8205805" y="3554922"/>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9" name="Title 1">
            <a:extLst>
              <a:ext uri="{FF2B5EF4-FFF2-40B4-BE49-F238E27FC236}">
                <a16:creationId xmlns:a16="http://schemas.microsoft.com/office/drawing/2014/main" id="{CF006DE3-7EA5-43D8-86DE-5EB1CD78D88D}"/>
              </a:ext>
            </a:extLst>
          </p:cNvPr>
          <p:cNvSpPr>
            <a:spLocks noGrp="1"/>
          </p:cNvSpPr>
          <p:nvPr>
            <p:ph type="title" hasCustomPrompt="1"/>
          </p:nvPr>
        </p:nvSpPr>
        <p:spPr>
          <a:xfrm>
            <a:off x="352425" y="616431"/>
            <a:ext cx="3599780" cy="2612539"/>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7" name="Slide Number Placeholder 4">
            <a:extLst>
              <a:ext uri="{FF2B5EF4-FFF2-40B4-BE49-F238E27FC236}">
                <a16:creationId xmlns:a16="http://schemas.microsoft.com/office/drawing/2014/main" id="{E1579944-A330-CA4A-95C7-CD904E42202B}"/>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6" name="Text Placeholder 6"/>
          <p:cNvSpPr>
            <a:spLocks noGrp="1"/>
          </p:cNvSpPr>
          <p:nvPr>
            <p:ph type="body" sz="quarter" idx="20" hasCustomPrompt="1"/>
          </p:nvPr>
        </p:nvSpPr>
        <p:spPr>
          <a:xfrm>
            <a:off x="4305600" y="828675"/>
            <a:ext cx="3600000" cy="2400296"/>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8" name="Text Placeholder 6"/>
          <p:cNvSpPr>
            <a:spLocks noGrp="1"/>
          </p:cNvSpPr>
          <p:nvPr>
            <p:ph type="body" sz="quarter" idx="21" hasCustomPrompt="1"/>
          </p:nvPr>
        </p:nvSpPr>
        <p:spPr>
          <a:xfrm>
            <a:off x="8218800" y="828675"/>
            <a:ext cx="3600000" cy="2400296"/>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9" name="Text Placeholder 6"/>
          <p:cNvSpPr>
            <a:spLocks noGrp="1"/>
          </p:cNvSpPr>
          <p:nvPr>
            <p:ph type="body" sz="quarter" idx="22" hasCustomPrompt="1"/>
          </p:nvPr>
        </p:nvSpPr>
        <p:spPr>
          <a:xfrm>
            <a:off x="4305600" y="3661200"/>
            <a:ext cx="3600000" cy="2400296"/>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0" name="Text Placeholder 6"/>
          <p:cNvSpPr>
            <a:spLocks noGrp="1"/>
          </p:cNvSpPr>
          <p:nvPr>
            <p:ph type="body" sz="quarter" idx="23" hasCustomPrompt="1"/>
          </p:nvPr>
        </p:nvSpPr>
        <p:spPr>
          <a:xfrm>
            <a:off x="8218800" y="3661200"/>
            <a:ext cx="3600000" cy="2400296"/>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1" name="Text Placeholder 6"/>
          <p:cNvSpPr>
            <a:spLocks noGrp="1"/>
          </p:cNvSpPr>
          <p:nvPr>
            <p:ph type="body" sz="quarter" idx="24" hasCustomPrompt="1"/>
          </p:nvPr>
        </p:nvSpPr>
        <p:spPr>
          <a:xfrm>
            <a:off x="360362"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97406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 4 Image Box">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9" y="-1"/>
            <a:ext cx="4253449" cy="3429825"/>
          </a:xfrm>
        </p:spPr>
        <p:txBody>
          <a:bodyPr/>
          <a:lstStyle/>
          <a:p>
            <a:endParaRPr lang="en-US" dirty="0"/>
          </a:p>
        </p:txBody>
      </p:sp>
      <p:sp>
        <p:nvSpPr>
          <p:cNvPr id="28" name="Picture Placeholder 2">
            <a:extLst>
              <a:ext uri="{FF2B5EF4-FFF2-40B4-BE49-F238E27FC236}">
                <a16:creationId xmlns:a16="http://schemas.microsoft.com/office/drawing/2014/main" id="{9F80BB54-8F3B-4129-AE70-E6E10155519D}"/>
              </a:ext>
            </a:extLst>
          </p:cNvPr>
          <p:cNvSpPr>
            <a:spLocks noGrp="1"/>
          </p:cNvSpPr>
          <p:nvPr>
            <p:ph type="pic" sz="quarter" idx="27"/>
          </p:nvPr>
        </p:nvSpPr>
        <p:spPr>
          <a:xfrm>
            <a:off x="7961847" y="-1"/>
            <a:ext cx="4242816" cy="3429825"/>
          </a:xfrm>
        </p:spPr>
        <p:txBody>
          <a:bodyPr/>
          <a:lstStyle/>
          <a:p>
            <a:endParaRPr lang="en-US" dirty="0"/>
          </a:p>
        </p:txBody>
      </p:sp>
      <p:sp>
        <p:nvSpPr>
          <p:cNvPr id="29" name="Picture Placeholder 2">
            <a:extLst>
              <a:ext uri="{FF2B5EF4-FFF2-40B4-BE49-F238E27FC236}">
                <a16:creationId xmlns:a16="http://schemas.microsoft.com/office/drawing/2014/main" id="{BEF7F0DE-B24D-459B-862A-E2EAE6412986}"/>
              </a:ext>
            </a:extLst>
          </p:cNvPr>
          <p:cNvSpPr>
            <a:spLocks noGrp="1"/>
          </p:cNvSpPr>
          <p:nvPr>
            <p:ph type="pic" sz="quarter" idx="28"/>
          </p:nvPr>
        </p:nvSpPr>
        <p:spPr>
          <a:xfrm>
            <a:off x="7961848" y="3431540"/>
            <a:ext cx="4240786" cy="3429000"/>
          </a:xfrm>
        </p:spPr>
        <p:txBody>
          <a:bodyPr/>
          <a:lstStyle/>
          <a:p>
            <a:endParaRPr lang="en-US" dirty="0"/>
          </a:p>
        </p:txBody>
      </p:sp>
      <p:sp>
        <p:nvSpPr>
          <p:cNvPr id="30" name="Picture Placeholder 2">
            <a:extLst>
              <a:ext uri="{FF2B5EF4-FFF2-40B4-BE49-F238E27FC236}">
                <a16:creationId xmlns:a16="http://schemas.microsoft.com/office/drawing/2014/main" id="{ADC141A7-AC24-4EE7-AF4F-53CA865A3751}"/>
              </a:ext>
            </a:extLst>
          </p:cNvPr>
          <p:cNvSpPr>
            <a:spLocks noGrp="1"/>
          </p:cNvSpPr>
          <p:nvPr>
            <p:ph type="pic" sz="quarter" idx="29"/>
          </p:nvPr>
        </p:nvSpPr>
        <p:spPr>
          <a:xfrm>
            <a:off x="3708400" y="3431540"/>
            <a:ext cx="4251960" cy="3429000"/>
          </a:xfrm>
        </p:spPr>
        <p:txBody>
          <a:bodyPr/>
          <a:lstStyle/>
          <a:p>
            <a:endParaRPr lang="en-US" dirty="0"/>
          </a:p>
        </p:txBody>
      </p:sp>
      <p:sp>
        <p:nvSpPr>
          <p:cNvPr id="23" name="Title 1">
            <a:extLst>
              <a:ext uri="{FF2B5EF4-FFF2-40B4-BE49-F238E27FC236}">
                <a16:creationId xmlns:a16="http://schemas.microsoft.com/office/drawing/2014/main" id="{B74BD611-4273-432C-9CD8-FEDE5EBC4A05}"/>
              </a:ext>
            </a:extLst>
          </p:cNvPr>
          <p:cNvSpPr>
            <a:spLocks noGrp="1"/>
          </p:cNvSpPr>
          <p:nvPr>
            <p:ph type="title" hasCustomPrompt="1"/>
          </p:nvPr>
        </p:nvSpPr>
        <p:spPr>
          <a:xfrm>
            <a:off x="352425" y="616432"/>
            <a:ext cx="3068107" cy="1197850"/>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1" name="Text Placeholder 3"/>
          <p:cNvSpPr>
            <a:spLocks noGrp="1"/>
          </p:cNvSpPr>
          <p:nvPr>
            <p:ph type="body" sz="quarter" idx="21"/>
          </p:nvPr>
        </p:nvSpPr>
        <p:spPr>
          <a:xfrm>
            <a:off x="352800" y="1958400"/>
            <a:ext cx="3067732" cy="4090988"/>
          </a:xfrm>
        </p:spPr>
        <p:txBody>
          <a:bodyPr/>
          <a:lstStyle>
            <a:lvl1pPr>
              <a:defRPr>
                <a:solidFill>
                  <a:schemeClr val="bg1"/>
                </a:solidFill>
              </a:defRPr>
            </a:lvl1pPr>
            <a:lvl2pPr marL="649287" indent="-285750">
              <a:spcBef>
                <a:spcPts val="500"/>
              </a:spcBef>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33624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328">
          <p15:clr>
            <a:srgbClr val="FBAE40"/>
          </p15:clr>
        </p15:guide>
        <p15:guide id="2" pos="5172">
          <p15:clr>
            <a:srgbClr val="FBAE40"/>
          </p15:clr>
        </p15:guide>
        <p15:guide id="3" orient="horz" pos="456">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 3 Image Box">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3BAC83-53A1-483E-9516-F04E8D510FC2}"/>
              </a:ext>
            </a:extLst>
          </p:cNvPr>
          <p:cNvSpPr>
            <a:spLocks noGrp="1"/>
          </p:cNvSpPr>
          <p:nvPr>
            <p:ph type="title" hasCustomPrompt="1"/>
          </p:nvPr>
        </p:nvSpPr>
        <p:spPr>
          <a:xfrm>
            <a:off x="352425" y="616432"/>
            <a:ext cx="3068107" cy="1197850"/>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2" name="Picture Placeholder 2">
            <a:extLst>
              <a:ext uri="{FF2B5EF4-FFF2-40B4-BE49-F238E27FC236}">
                <a16:creationId xmlns:a16="http://schemas.microsoft.com/office/drawing/2014/main" id="{DCF8DF7E-DEC7-457E-B1A2-57CFA672A07D}"/>
              </a:ext>
            </a:extLst>
          </p:cNvPr>
          <p:cNvSpPr>
            <a:spLocks noGrp="1"/>
          </p:cNvSpPr>
          <p:nvPr>
            <p:ph type="pic" sz="quarter" idx="27"/>
          </p:nvPr>
        </p:nvSpPr>
        <p:spPr>
          <a:xfrm>
            <a:off x="7957085" y="-1"/>
            <a:ext cx="4242816" cy="6858001"/>
          </a:xfrm>
        </p:spPr>
        <p:txBody>
          <a:bodyPr/>
          <a:lstStyle/>
          <a:p>
            <a:endParaRPr lang="en-US" dirty="0"/>
          </a:p>
        </p:txBody>
      </p:sp>
      <p:sp>
        <p:nvSpPr>
          <p:cNvPr id="18" name="Picture Placeholder 2">
            <a:extLst>
              <a:ext uri="{FF2B5EF4-FFF2-40B4-BE49-F238E27FC236}">
                <a16:creationId xmlns:a16="http://schemas.microsoft.com/office/drawing/2014/main" id="{4C76A27F-2C54-444C-92BC-BB92DEA67108}"/>
              </a:ext>
            </a:extLst>
          </p:cNvPr>
          <p:cNvSpPr>
            <a:spLocks noGrp="1"/>
          </p:cNvSpPr>
          <p:nvPr>
            <p:ph type="pic" sz="quarter" idx="26"/>
          </p:nvPr>
        </p:nvSpPr>
        <p:spPr>
          <a:xfrm>
            <a:off x="3708399" y="-1"/>
            <a:ext cx="4253449" cy="3429825"/>
          </a:xfrm>
        </p:spPr>
        <p:txBody>
          <a:bodyPr/>
          <a:lstStyle/>
          <a:p>
            <a:endParaRPr lang="en-US" dirty="0"/>
          </a:p>
        </p:txBody>
      </p:sp>
      <p:sp>
        <p:nvSpPr>
          <p:cNvPr id="19" name="Picture Placeholder 2">
            <a:extLst>
              <a:ext uri="{FF2B5EF4-FFF2-40B4-BE49-F238E27FC236}">
                <a16:creationId xmlns:a16="http://schemas.microsoft.com/office/drawing/2014/main" id="{72B89EC8-D45D-4545-A5DE-6C3270C19F39}"/>
              </a:ext>
            </a:extLst>
          </p:cNvPr>
          <p:cNvSpPr>
            <a:spLocks noGrp="1"/>
          </p:cNvSpPr>
          <p:nvPr>
            <p:ph type="pic" sz="quarter" idx="29"/>
          </p:nvPr>
        </p:nvSpPr>
        <p:spPr>
          <a:xfrm>
            <a:off x="3708400" y="3431540"/>
            <a:ext cx="4255200" cy="3429000"/>
          </a:xfrm>
        </p:spPr>
        <p:txBody>
          <a:bodyPr/>
          <a:lstStyle/>
          <a:p>
            <a:endParaRPr lang="en-US" dirty="0"/>
          </a:p>
        </p:txBody>
      </p:sp>
      <p:sp>
        <p:nvSpPr>
          <p:cNvPr id="9" name="Text Placeholder 3"/>
          <p:cNvSpPr>
            <a:spLocks noGrp="1"/>
          </p:cNvSpPr>
          <p:nvPr>
            <p:ph type="body" sz="quarter" idx="21"/>
          </p:nvPr>
        </p:nvSpPr>
        <p:spPr>
          <a:xfrm>
            <a:off x="352800" y="1958400"/>
            <a:ext cx="3067732" cy="4090988"/>
          </a:xfrm>
        </p:spPr>
        <p:txBody>
          <a:bodyPr/>
          <a:lstStyle>
            <a:lvl1pPr>
              <a:defRPr>
                <a:solidFill>
                  <a:schemeClr val="bg1"/>
                </a:solidFill>
              </a:defRPr>
            </a:lvl1pPr>
            <a:lvl2pPr marL="649287" indent="-285750">
              <a:spcBef>
                <a:spcPts val="500"/>
              </a:spcBef>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17164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 2 Image Box">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8" y="-1"/>
            <a:ext cx="8483601" cy="3429001"/>
          </a:xfrm>
          <a:noFill/>
          <a:ln>
            <a:noFill/>
          </a:ln>
        </p:spPr>
        <p:txBody>
          <a:bodyPr/>
          <a:lstStyle/>
          <a:p>
            <a:endParaRPr lang="en-US" dirty="0"/>
          </a:p>
        </p:txBody>
      </p:sp>
      <p:sp>
        <p:nvSpPr>
          <p:cNvPr id="6" name="Picture Placeholder 2">
            <a:extLst>
              <a:ext uri="{FF2B5EF4-FFF2-40B4-BE49-F238E27FC236}">
                <a16:creationId xmlns:a16="http://schemas.microsoft.com/office/drawing/2014/main" id="{CF785B04-240F-4618-A4BD-79FCF17E01A1}"/>
              </a:ext>
            </a:extLst>
          </p:cNvPr>
          <p:cNvSpPr>
            <a:spLocks noGrp="1"/>
          </p:cNvSpPr>
          <p:nvPr>
            <p:ph type="pic" sz="quarter" idx="27"/>
          </p:nvPr>
        </p:nvSpPr>
        <p:spPr>
          <a:xfrm>
            <a:off x="3708398" y="3436218"/>
            <a:ext cx="8483601" cy="3429001"/>
          </a:xfrm>
          <a:noFill/>
          <a:ln>
            <a:noFill/>
          </a:ln>
        </p:spPr>
        <p:txBody>
          <a:bodyPr/>
          <a:lstStyle/>
          <a:p>
            <a:endParaRPr lang="en-US" dirty="0"/>
          </a:p>
        </p:txBody>
      </p:sp>
      <p:sp>
        <p:nvSpPr>
          <p:cNvPr id="8" name="Title 1">
            <a:extLst>
              <a:ext uri="{FF2B5EF4-FFF2-40B4-BE49-F238E27FC236}">
                <a16:creationId xmlns:a16="http://schemas.microsoft.com/office/drawing/2014/main" id="{D7AE4232-F8A3-453E-88AC-10F883AF89D8}"/>
              </a:ext>
            </a:extLst>
          </p:cNvPr>
          <p:cNvSpPr>
            <a:spLocks noGrp="1"/>
          </p:cNvSpPr>
          <p:nvPr>
            <p:ph type="title" hasCustomPrompt="1"/>
          </p:nvPr>
        </p:nvSpPr>
        <p:spPr>
          <a:xfrm>
            <a:off x="352425" y="616432"/>
            <a:ext cx="3068107" cy="1197850"/>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0" name="Text Placeholder 3"/>
          <p:cNvSpPr>
            <a:spLocks noGrp="1"/>
          </p:cNvSpPr>
          <p:nvPr>
            <p:ph type="body" sz="quarter" idx="21"/>
          </p:nvPr>
        </p:nvSpPr>
        <p:spPr>
          <a:xfrm>
            <a:off x="352800" y="1958400"/>
            <a:ext cx="3067732" cy="4090988"/>
          </a:xfrm>
        </p:spPr>
        <p:txBody>
          <a:bodyPr/>
          <a:lstStyle>
            <a:lvl1pPr>
              <a:defRPr>
                <a:solidFill>
                  <a:schemeClr val="bg1"/>
                </a:solidFill>
              </a:defRPr>
            </a:lvl1pPr>
            <a:lvl2pPr marL="649287" indent="-285750">
              <a:spcBef>
                <a:spcPts val="500"/>
              </a:spcBef>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5081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 1 Image Box">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4343400" y="-1"/>
            <a:ext cx="7848600" cy="6858001"/>
          </a:xfrm>
          <a:noFill/>
          <a:ln>
            <a:noFill/>
          </a:ln>
        </p:spPr>
        <p:txBody>
          <a:bodyPr/>
          <a:lstStyle/>
          <a:p>
            <a:endParaRPr lang="en-US" dirty="0"/>
          </a:p>
        </p:txBody>
      </p:sp>
      <p:sp>
        <p:nvSpPr>
          <p:cNvPr id="5" name="Title 1">
            <a:extLst>
              <a:ext uri="{FF2B5EF4-FFF2-40B4-BE49-F238E27FC236}">
                <a16:creationId xmlns:a16="http://schemas.microsoft.com/office/drawing/2014/main" id="{3F4CB0A9-6E6E-4B24-AA48-499124409ED4}"/>
              </a:ext>
            </a:extLst>
          </p:cNvPr>
          <p:cNvSpPr>
            <a:spLocks noGrp="1"/>
          </p:cNvSpPr>
          <p:nvPr>
            <p:ph type="title" hasCustomPrompt="1"/>
          </p:nvPr>
        </p:nvSpPr>
        <p:spPr>
          <a:xfrm>
            <a:off x="352425" y="616432"/>
            <a:ext cx="3624472" cy="1197850"/>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1" name="Text Placeholder 3"/>
          <p:cNvSpPr>
            <a:spLocks noGrp="1"/>
          </p:cNvSpPr>
          <p:nvPr>
            <p:ph type="body" sz="quarter" idx="21"/>
          </p:nvPr>
        </p:nvSpPr>
        <p:spPr>
          <a:xfrm>
            <a:off x="352799" y="1958400"/>
            <a:ext cx="3624097" cy="4090988"/>
          </a:xfrm>
        </p:spPr>
        <p:txBody>
          <a:bodyPr/>
          <a:lstStyle>
            <a:lvl1pPr>
              <a:defRPr>
                <a:solidFill>
                  <a:schemeClr val="bg1"/>
                </a:solidFill>
              </a:defRPr>
            </a:lvl1pPr>
            <a:lvl2pPr marL="649287" indent="-285750">
              <a:spcBef>
                <a:spcPts val="500"/>
              </a:spcBef>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59000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yle 1) 2 Feature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6612002" y="3429000"/>
            <a:ext cx="4320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6612002" y="4040438"/>
            <a:ext cx="43200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8052002" y="1800000"/>
            <a:ext cx="1440000" cy="1440000"/>
          </a:xfrm>
          <a:prstGeom prst="rect">
            <a:avLst/>
          </a:prstGeom>
        </p:spPr>
        <p:txBody>
          <a:bodyPr/>
          <a:lstStyle/>
          <a:p>
            <a:r>
              <a:rPr lang="en-US" dirty="0"/>
              <a:t>Click icon to add picture</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1260000" y="3429000"/>
            <a:ext cx="4320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1260000" y="4040438"/>
            <a:ext cx="43200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2705533" y="1800000"/>
            <a:ext cx="1440000" cy="1440000"/>
          </a:xfrm>
          <a:prstGeom prst="rect">
            <a:avLst/>
          </a:prstGeo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3CBCF271-210A-1649-8D92-3CFE6F776EDD}"/>
              </a:ext>
            </a:extLst>
          </p:cNvPr>
          <p:cNvSpPr>
            <a:spLocks noGrp="1"/>
          </p:cNvSpPr>
          <p:nvPr>
            <p:ph type="sldNum" sz="quarter" idx="17"/>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09595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 1 Video Box">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6368" y="-1"/>
            <a:ext cx="8485632" cy="6858001"/>
          </a:xfrm>
          <a:noFill/>
          <a:ln>
            <a:noFill/>
          </a:ln>
        </p:spPr>
        <p:txBody>
          <a:bodyPr/>
          <a:lstStyle/>
          <a:p>
            <a:endParaRPr lang="en-US" dirty="0"/>
          </a:p>
        </p:txBody>
      </p:sp>
      <p:sp>
        <p:nvSpPr>
          <p:cNvPr id="9" name="Title 1">
            <a:extLst>
              <a:ext uri="{FF2B5EF4-FFF2-40B4-BE49-F238E27FC236}">
                <a16:creationId xmlns:a16="http://schemas.microsoft.com/office/drawing/2014/main" id="{488521B0-328B-49D7-A5C2-2C3BB30DB3F1}"/>
              </a:ext>
            </a:extLst>
          </p:cNvPr>
          <p:cNvSpPr>
            <a:spLocks noGrp="1"/>
          </p:cNvSpPr>
          <p:nvPr>
            <p:ph type="title" hasCustomPrompt="1"/>
          </p:nvPr>
        </p:nvSpPr>
        <p:spPr>
          <a:xfrm>
            <a:off x="352425" y="616432"/>
            <a:ext cx="3068107" cy="1197850"/>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1" name="Text Placeholder 3"/>
          <p:cNvSpPr>
            <a:spLocks noGrp="1"/>
          </p:cNvSpPr>
          <p:nvPr>
            <p:ph type="body" sz="quarter" idx="21"/>
          </p:nvPr>
        </p:nvSpPr>
        <p:spPr>
          <a:xfrm>
            <a:off x="352800" y="1958400"/>
            <a:ext cx="3067732" cy="4090988"/>
          </a:xfrm>
        </p:spPr>
        <p:txBody>
          <a:bodyPr/>
          <a:lstStyle>
            <a:lvl1pPr>
              <a:defRPr>
                <a:solidFill>
                  <a:schemeClr val="bg1"/>
                </a:solidFill>
              </a:defRPr>
            </a:lvl1pPr>
            <a:lvl2pPr marL="649287" indent="-285750">
              <a:spcBef>
                <a:spcPts val="500"/>
              </a:spcBef>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09638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2 - Blank Box">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54B4091-3272-4F78-B1BB-51B9B0241517}"/>
              </a:ext>
            </a:extLst>
          </p:cNvPr>
          <p:cNvSpPr>
            <a:spLocks noGrp="1"/>
          </p:cNvSpPr>
          <p:nvPr>
            <p:ph type="title" hasCustomPrompt="1"/>
          </p:nvPr>
        </p:nvSpPr>
        <p:spPr>
          <a:xfrm>
            <a:off x="352425" y="616432"/>
            <a:ext cx="3624472" cy="1197850"/>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6" name="Slide Number Placeholder 4">
            <a:extLst>
              <a:ext uri="{FF2B5EF4-FFF2-40B4-BE49-F238E27FC236}">
                <a16:creationId xmlns:a16="http://schemas.microsoft.com/office/drawing/2014/main" id="{9B13B957-0627-B040-8F33-2CBD27E852E4}"/>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2" name="Text Placeholder 3"/>
          <p:cNvSpPr>
            <a:spLocks noGrp="1"/>
          </p:cNvSpPr>
          <p:nvPr>
            <p:ph type="body" sz="quarter" idx="24"/>
          </p:nvPr>
        </p:nvSpPr>
        <p:spPr>
          <a:xfrm>
            <a:off x="352800" y="1958400"/>
            <a:ext cx="3600450" cy="4090988"/>
          </a:xfrm>
        </p:spPr>
        <p:txBody>
          <a:bodyPr/>
          <a:lstStyle>
            <a:lvl1pPr>
              <a:defRPr>
                <a:solidFill>
                  <a:schemeClr val="bg1"/>
                </a:solidFill>
              </a:defRPr>
            </a:lvl1pPr>
            <a:lvl2pPr marL="649287" indent="-285750">
              <a:spcBef>
                <a:spcPts val="500"/>
              </a:spcBef>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28012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 2 Image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54B4091-3272-4F78-B1BB-51B9B0241517}"/>
              </a:ext>
            </a:extLst>
          </p:cNvPr>
          <p:cNvSpPr>
            <a:spLocks noGrp="1"/>
          </p:cNvSpPr>
          <p:nvPr>
            <p:ph type="title" hasCustomPrompt="1"/>
          </p:nvPr>
        </p:nvSpPr>
        <p:spPr>
          <a:xfrm>
            <a:off x="352425" y="616432"/>
            <a:ext cx="3624472" cy="1197850"/>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6" name="Slide Number Placeholder 4">
            <a:extLst>
              <a:ext uri="{FF2B5EF4-FFF2-40B4-BE49-F238E27FC236}">
                <a16:creationId xmlns:a16="http://schemas.microsoft.com/office/drawing/2014/main" id="{9B13B957-0627-B040-8F33-2CBD27E852E4}"/>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5" name="Picture Placeholder 2">
            <a:extLst>
              <a:ext uri="{FF2B5EF4-FFF2-40B4-BE49-F238E27FC236}">
                <a16:creationId xmlns:a16="http://schemas.microsoft.com/office/drawing/2014/main" id="{AADB180D-7BF1-4F65-A967-BAA55678A459}"/>
              </a:ext>
            </a:extLst>
          </p:cNvPr>
          <p:cNvSpPr>
            <a:spLocks noGrp="1"/>
          </p:cNvSpPr>
          <p:nvPr>
            <p:ph type="pic" sz="quarter" idx="26"/>
          </p:nvPr>
        </p:nvSpPr>
        <p:spPr>
          <a:xfrm>
            <a:off x="4306824" y="-1"/>
            <a:ext cx="7891272" cy="3429001"/>
          </a:xfrm>
          <a:noFill/>
          <a:ln>
            <a:noFill/>
          </a:ln>
        </p:spPr>
        <p:txBody>
          <a:bodyPr/>
          <a:lstStyle/>
          <a:p>
            <a:endParaRPr lang="en-US" dirty="0"/>
          </a:p>
        </p:txBody>
      </p:sp>
      <p:sp>
        <p:nvSpPr>
          <p:cNvPr id="8" name="Picture Placeholder 2">
            <a:extLst>
              <a:ext uri="{FF2B5EF4-FFF2-40B4-BE49-F238E27FC236}">
                <a16:creationId xmlns:a16="http://schemas.microsoft.com/office/drawing/2014/main" id="{AB65BF66-5B03-4618-97E2-4FC31D6533A2}"/>
              </a:ext>
            </a:extLst>
          </p:cNvPr>
          <p:cNvSpPr>
            <a:spLocks noGrp="1"/>
          </p:cNvSpPr>
          <p:nvPr>
            <p:ph type="pic" sz="quarter" idx="27"/>
          </p:nvPr>
        </p:nvSpPr>
        <p:spPr>
          <a:xfrm>
            <a:off x="4306824" y="3415552"/>
            <a:ext cx="7891272" cy="3442448"/>
          </a:xfrm>
          <a:noFill/>
          <a:ln>
            <a:noFill/>
          </a:ln>
        </p:spPr>
        <p:txBody>
          <a:bodyPr/>
          <a:lstStyle/>
          <a:p>
            <a:endParaRPr lang="en-US" dirty="0"/>
          </a:p>
        </p:txBody>
      </p:sp>
      <p:sp>
        <p:nvSpPr>
          <p:cNvPr id="12" name="Text Placeholder 3"/>
          <p:cNvSpPr>
            <a:spLocks noGrp="1"/>
          </p:cNvSpPr>
          <p:nvPr>
            <p:ph type="body" sz="quarter" idx="24"/>
          </p:nvPr>
        </p:nvSpPr>
        <p:spPr>
          <a:xfrm>
            <a:off x="352800" y="1958400"/>
            <a:ext cx="3600450" cy="4090988"/>
          </a:xfrm>
        </p:spPr>
        <p:txBody>
          <a:bodyPr/>
          <a:lstStyle>
            <a:lvl1pPr>
              <a:defRPr>
                <a:solidFill>
                  <a:schemeClr val="bg1"/>
                </a:solidFill>
              </a:defRPr>
            </a:lvl1pPr>
            <a:lvl2pPr marL="649287" indent="-285750">
              <a:spcBef>
                <a:spcPts val="500"/>
              </a:spcBef>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52629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Contents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p>
            <a:r>
              <a:rPr lang="en-US"/>
              <a:t>Contents</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4829948"/>
            <a:ext cx="5736000" cy="2028052"/>
          </a:xfrm>
          <a:solidFill>
            <a:srgbClr val="FFFFFF"/>
          </a:solidFill>
        </p:spPr>
        <p:txBody>
          <a:bodyPr wrap="square" lIns="180000" tIns="180000" rIns="180000" bIns="827999" anchor="b">
            <a:spAutoFit/>
          </a:bodyPr>
          <a:lstStyle>
            <a:lvl1pPr marL="342900" indent="-342900">
              <a:buFont typeface="+mj-lt"/>
              <a:buAutoNum type="arabicPeriod"/>
              <a:defRPr lang="en-US" sz="2400" b="1" kern="1200" baseline="0" dirty="0">
                <a:solidFill>
                  <a:schemeClr val="tx1"/>
                </a:solidFill>
                <a:latin typeface="+mn-lt"/>
                <a:ea typeface="+mn-ea"/>
                <a:cs typeface="+mn-cs"/>
              </a:defRPr>
            </a:lvl1pPr>
            <a:lvl2pPr marL="457200" indent="0">
              <a:buNone/>
              <a:defRPr sz="1800" b="1">
                <a:solidFill>
                  <a:schemeClr val="accent6"/>
                </a:solidFill>
              </a:defRPr>
            </a:lvl2pPr>
            <a:lvl3pPr marL="914400" indent="0">
              <a:buNone/>
              <a:defRPr sz="2400" b="1">
                <a:solidFill>
                  <a:schemeClr val="accent6"/>
                </a:solidFill>
              </a:defRPr>
            </a:lvl3pPr>
            <a:lvl4pPr marL="1371600" indent="0">
              <a:buNone/>
              <a:defRPr sz="2400" b="1">
                <a:solidFill>
                  <a:schemeClr val="accent6"/>
                </a:solidFill>
              </a:defRPr>
            </a:lvl4pPr>
            <a:lvl5pPr marL="1828800" indent="0">
              <a:buNone/>
              <a:defRPr sz="2400" b="1">
                <a:solidFill>
                  <a:schemeClr val="accent6"/>
                </a:solidFill>
              </a:defRPr>
            </a:lvl5pPr>
          </a:lstStyle>
          <a:p>
            <a:pPr marL="342900" lvl="0" indent="-342900" algn="l" defTabSz="914400" rtl="0" eaLnBrk="1" latinLnBrk="0" hangingPunct="1">
              <a:lnSpc>
                <a:spcPct val="120000"/>
              </a:lnSpc>
              <a:spcBef>
                <a:spcPts val="1000"/>
              </a:spcBef>
              <a:buClr>
                <a:schemeClr val="accent1"/>
              </a:buClr>
            </a:pPr>
            <a:r>
              <a:rPr lang="en-US"/>
              <a:t>Click to add agenda item</a:t>
            </a:r>
          </a:p>
          <a:p>
            <a:pPr marL="342900" lvl="0" indent="-342900" algn="l" defTabSz="914400" rtl="0" eaLnBrk="1" latinLnBrk="0" hangingPunct="1">
              <a:lnSpc>
                <a:spcPct val="120000"/>
              </a:lnSpc>
              <a:spcBef>
                <a:spcPts val="1000"/>
              </a:spcBef>
              <a:buClr>
                <a:schemeClr val="accent1"/>
              </a:buClr>
            </a:pPr>
            <a:r>
              <a:rPr lang="en-US"/>
              <a:t>The box resizes automatically</a:t>
            </a:r>
          </a:p>
        </p:txBody>
      </p:sp>
    </p:spTree>
    <p:extLst>
      <p:ext uri="{BB962C8B-B14F-4D97-AF65-F5344CB8AC3E}">
        <p14:creationId xmlns:p14="http://schemas.microsoft.com/office/powerpoint/2010/main" val="51486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p:txBody>
          <a:bodyPr/>
          <a:lstStyle>
            <a:lvl1pPr>
              <a:defRPr>
                <a:solidFill>
                  <a:schemeClr val="bg1"/>
                </a:solidFill>
              </a:defRPr>
            </a:lvl1pPr>
            <a:lvl2pPr marL="542925" indent="-179388">
              <a:spcBef>
                <a:spcPts val="500"/>
              </a:spcBef>
              <a:defRPr lang="en-US" sz="1600" kern="1200" baseline="0" dirty="0">
                <a:solidFill>
                  <a:schemeClr val="bg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5" name="Slide Number Placeholder 4">
            <a:extLst>
              <a:ext uri="{FF2B5EF4-FFF2-40B4-BE49-F238E27FC236}">
                <a16:creationId xmlns:a16="http://schemas.microsoft.com/office/drawing/2014/main" id="{5B48A8B9-4F8C-9848-8AC1-FF588166042E}"/>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7469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551200" cy="4977900"/>
          </a:xfrm>
        </p:spPr>
        <p:txBody>
          <a:bodyPr vert="horz" lIns="0" tIns="0" rIns="0" bIns="0" rtlCol="0">
            <a:noAutofit/>
          </a:bodyPr>
          <a:lstStyle>
            <a:lvl1pPr>
              <a:defRPr lang="en-US" dirty="0"/>
            </a:lvl1pPr>
            <a:lvl2pPr marL="542925" indent="-179388">
              <a:spcBef>
                <a:spcPts val="500"/>
              </a:spcBef>
              <a:defRPr lang="en-US" dirty="0"/>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262741" y="1080000"/>
            <a:ext cx="5551200" cy="4977900"/>
          </a:xfrm>
        </p:spPr>
        <p:txBody>
          <a:bodyPr vert="horz" lIns="0" tIns="0" rIns="0" bIns="0" rtlCol="0">
            <a:noAutofit/>
          </a:bodyPr>
          <a:lstStyle>
            <a:lvl1pPr>
              <a:defRPr lang="en-US" dirty="0"/>
            </a:lvl1pPr>
            <a:lvl2pPr marL="542925" indent="-179388">
              <a:spcBef>
                <a:spcPts val="500"/>
              </a:spcBef>
              <a:defRPr lang="en-US" dirty="0"/>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6" name="Slide Number Placeholder 4">
            <a:extLst>
              <a:ext uri="{FF2B5EF4-FFF2-40B4-BE49-F238E27FC236}">
                <a16:creationId xmlns:a16="http://schemas.microsoft.com/office/drawing/2014/main" id="{5A943414-55BC-E845-BD5D-8DCC39CFF86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4001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360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96000" y="1080000"/>
            <a:ext cx="360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213941" y="1080000"/>
            <a:ext cx="360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Slide Number Placeholder 4">
            <a:extLst>
              <a:ext uri="{FF2B5EF4-FFF2-40B4-BE49-F238E27FC236}">
                <a16:creationId xmlns:a16="http://schemas.microsoft.com/office/drawing/2014/main" id="{3D130199-6FBC-1043-852B-089DED1280D8}"/>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85665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twoObj" preserve="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520000" cy="4977900"/>
          </a:xfr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337980" y="1080000"/>
            <a:ext cx="2520000" cy="4977900"/>
          </a:xfr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293941" y="1080000"/>
            <a:ext cx="2520000" cy="4977900"/>
          </a:xfr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315960" y="1080000"/>
            <a:ext cx="2520000" cy="4977900"/>
          </a:xfr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16304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 column imag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5" name="Slide Number Placeholder 4">
            <a:extLst>
              <a:ext uri="{FF2B5EF4-FFF2-40B4-BE49-F238E27FC236}">
                <a16:creationId xmlns:a16="http://schemas.microsoft.com/office/drawing/2014/main" id="{974964DA-2728-F741-B9FC-AA7A74E3F0E9}"/>
              </a:ext>
            </a:extLst>
          </p:cNvPr>
          <p:cNvSpPr>
            <a:spLocks noGrp="1"/>
          </p:cNvSpPr>
          <p:nvPr>
            <p:ph type="sldNum" sz="quarter" idx="13"/>
          </p:nvPr>
        </p:nvSpPr>
        <p:spPr/>
        <p:txBody>
          <a:bodyPr/>
          <a:lstStyle/>
          <a:p>
            <a:fld id="{9A0F7689-66CB-EC4F-9B5C-9C3D3ED1F24F}" type="slidenum">
              <a:rPr lang="en-US" smtClean="0"/>
              <a:pPr/>
              <a:t>‹#›</a:t>
            </a:fld>
            <a:endParaRPr lang="en-US" dirty="0"/>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60000" y="1080000"/>
            <a:ext cx="2249424" cy="3694176"/>
          </a:xfrm>
        </p:spPr>
        <p:txBody>
          <a:bodyPr/>
          <a:lstStyle/>
          <a:p>
            <a:endParaRPr lang="en-US" dirty="0"/>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52425" y="4767326"/>
            <a:ext cx="2249488" cy="1290574"/>
          </a:xfrm>
          <a:solidFill>
            <a:schemeClr val="bg1"/>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2657675" y="1080000"/>
            <a:ext cx="2249424" cy="3694176"/>
          </a:xfrm>
        </p:spPr>
        <p:txBody>
          <a:bodyPr/>
          <a:lstStyle/>
          <a:p>
            <a:endParaRPr lang="en-US" dirty="0"/>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2657675" y="4767326"/>
            <a:ext cx="2249488" cy="1290574"/>
          </a:xfrm>
          <a:solidFill>
            <a:schemeClr val="bg1"/>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4962925" y="1080000"/>
            <a:ext cx="2249424" cy="3694176"/>
          </a:xfrm>
        </p:spPr>
        <p:txBody>
          <a:bodyPr/>
          <a:lstStyle/>
          <a:p>
            <a:endParaRPr lang="en-US" dirty="0"/>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4962925" y="4767326"/>
            <a:ext cx="2249488" cy="1290574"/>
          </a:xfrm>
          <a:solidFill>
            <a:schemeClr val="bg1"/>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7268175" y="1080000"/>
            <a:ext cx="2249424" cy="3694176"/>
          </a:xfrm>
        </p:spPr>
        <p:txBody>
          <a:bodyPr/>
          <a:lstStyle/>
          <a:p>
            <a:endParaRPr lang="en-US" dirty="0"/>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7268175" y="4767326"/>
            <a:ext cx="2249488" cy="1290574"/>
          </a:xfrm>
          <a:solidFill>
            <a:schemeClr val="bg1"/>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4" name="Picture Placeholder 12">
            <a:extLst>
              <a:ext uri="{FF2B5EF4-FFF2-40B4-BE49-F238E27FC236}">
                <a16:creationId xmlns:a16="http://schemas.microsoft.com/office/drawing/2014/main" id="{16F95BBE-C436-460E-BA2A-01762411650B}"/>
              </a:ext>
            </a:extLst>
          </p:cNvPr>
          <p:cNvSpPr>
            <a:spLocks noGrp="1"/>
          </p:cNvSpPr>
          <p:nvPr>
            <p:ph type="pic" sz="quarter" idx="23"/>
          </p:nvPr>
        </p:nvSpPr>
        <p:spPr>
          <a:xfrm>
            <a:off x="9573426" y="1080000"/>
            <a:ext cx="2249424" cy="3694176"/>
          </a:xfrm>
        </p:spPr>
        <p:txBody>
          <a:bodyPr/>
          <a:lstStyle/>
          <a:p>
            <a:endParaRPr lang="en-US" dirty="0"/>
          </a:p>
        </p:txBody>
      </p:sp>
      <p:sp>
        <p:nvSpPr>
          <p:cNvPr id="25" name="Text Placeholder 16">
            <a:extLst>
              <a:ext uri="{FF2B5EF4-FFF2-40B4-BE49-F238E27FC236}">
                <a16:creationId xmlns:a16="http://schemas.microsoft.com/office/drawing/2014/main" id="{38AC0D49-88BD-43F5-93DA-389BE9E1D3DE}"/>
              </a:ext>
            </a:extLst>
          </p:cNvPr>
          <p:cNvSpPr>
            <a:spLocks noGrp="1"/>
          </p:cNvSpPr>
          <p:nvPr>
            <p:ph type="body" sz="quarter" idx="24" hasCustomPrompt="1"/>
          </p:nvPr>
        </p:nvSpPr>
        <p:spPr>
          <a:xfrm>
            <a:off x="9573426" y="4767326"/>
            <a:ext cx="2249488" cy="1290574"/>
          </a:xfrm>
          <a:solidFill>
            <a:schemeClr val="bg1"/>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Tree>
    <p:extLst>
      <p:ext uri="{BB962C8B-B14F-4D97-AF65-F5344CB8AC3E}">
        <p14:creationId xmlns:p14="http://schemas.microsoft.com/office/powerpoint/2010/main" val="344086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551200" cy="4978800"/>
          </a:xfrm>
          <a:noFill/>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262740" y="1080000"/>
            <a:ext cx="5551200" cy="4978800"/>
          </a:xfrm>
          <a:noFill/>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6" name="Slide Number Placeholder 4">
            <a:extLst>
              <a:ext uri="{FF2B5EF4-FFF2-40B4-BE49-F238E27FC236}">
                <a16:creationId xmlns:a16="http://schemas.microsoft.com/office/drawing/2014/main" id="{5A943414-55BC-E845-BD5D-8DCC39CFF86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1" name="Text Placeholder 10"/>
          <p:cNvSpPr>
            <a:spLocks noGrp="1"/>
          </p:cNvSpPr>
          <p:nvPr>
            <p:ph type="body" sz="quarter" idx="16" hasCustomPrompt="1"/>
          </p:nvPr>
        </p:nvSpPr>
        <p:spPr>
          <a:xfrm>
            <a:off x="360000" y="5337900"/>
            <a:ext cx="5551487" cy="720000"/>
          </a:xfrm>
          <a:solidFill>
            <a:schemeClr val="bg1"/>
          </a:solidFill>
        </p:spPr>
        <p:txBody>
          <a:bodyPr lIns="108000" tIns="108000" rIns="108000"/>
          <a:lstStyle>
            <a:lvl1pPr>
              <a:defRPr sz="1300">
                <a:solidFill>
                  <a:schemeClr val="tx1"/>
                </a:solidFill>
              </a:defRPr>
            </a:lvl1pPr>
            <a:lvl2pPr>
              <a:spcBef>
                <a:spcPts val="500"/>
              </a:spcBef>
              <a:defRPr sz="1300">
                <a:solidFill>
                  <a:schemeClr val="tx1"/>
                </a:solidFill>
              </a:defRPr>
            </a:lvl2pPr>
          </a:lstStyle>
          <a:p>
            <a:pPr lvl="0"/>
            <a:r>
              <a:rPr lang="en-US"/>
              <a:t>Click to edit text</a:t>
            </a:r>
          </a:p>
        </p:txBody>
      </p:sp>
      <p:sp>
        <p:nvSpPr>
          <p:cNvPr id="12" name="Text Placeholder 10"/>
          <p:cNvSpPr>
            <a:spLocks noGrp="1"/>
          </p:cNvSpPr>
          <p:nvPr>
            <p:ph type="body" sz="quarter" idx="17" hasCustomPrompt="1"/>
          </p:nvPr>
        </p:nvSpPr>
        <p:spPr>
          <a:xfrm>
            <a:off x="6263452" y="5337900"/>
            <a:ext cx="5551487" cy="720000"/>
          </a:xfrm>
          <a:solidFill>
            <a:schemeClr val="bg1"/>
          </a:solidFill>
        </p:spPr>
        <p:txBody>
          <a:bodyPr lIns="108000" tIns="108000" rIns="108000"/>
          <a:lstStyle>
            <a:lvl1pPr>
              <a:defRPr sz="1300">
                <a:solidFill>
                  <a:schemeClr val="tx1"/>
                </a:solidFill>
              </a:defRPr>
            </a:lvl1pPr>
            <a:lvl2pPr>
              <a:spcBef>
                <a:spcPts val="500"/>
              </a:spcBef>
              <a:defRPr sz="1300">
                <a:solidFill>
                  <a:schemeClr val="tx1"/>
                </a:solidFill>
              </a:defRPr>
            </a:lvl2pPr>
          </a:lstStyle>
          <a:p>
            <a:pPr lvl="0"/>
            <a:r>
              <a:rPr lang="en-US"/>
              <a:t>Click to edit text</a:t>
            </a:r>
          </a:p>
        </p:txBody>
      </p:sp>
    </p:spTree>
    <p:extLst>
      <p:ext uri="{BB962C8B-B14F-4D97-AF65-F5344CB8AC3E}">
        <p14:creationId xmlns:p14="http://schemas.microsoft.com/office/powerpoint/2010/main" val="1733653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yle 1) 3 Feature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4304223" y="3429000"/>
            <a:ext cx="35748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4304223" y="4040438"/>
            <a:ext cx="35748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5371623" y="1800000"/>
            <a:ext cx="1440000" cy="1440000"/>
          </a:xfrm>
          <a:prstGeom prst="rect">
            <a:avLst/>
          </a:prstGeom>
        </p:spPr>
        <p:txBody>
          <a:bodyPr/>
          <a:lstStyle/>
          <a:p>
            <a:r>
              <a:rPr lang="en-US" dirty="0"/>
              <a:t>Click icon to add picture</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29000"/>
            <a:ext cx="35748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0438"/>
            <a:ext cx="35748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1427400" y="1800000"/>
            <a:ext cx="1440000" cy="1440000"/>
          </a:xfrm>
          <a:prstGeom prst="rect">
            <a:avLst/>
          </a:prstGeom>
        </p:spPr>
        <p:txBody>
          <a:bodyPr/>
          <a:lstStyle/>
          <a:p>
            <a:r>
              <a:rPr lang="en-US" dirty="0"/>
              <a:t>Click icon to add picture</a:t>
            </a:r>
          </a:p>
        </p:txBody>
      </p:sp>
      <p:sp>
        <p:nvSpPr>
          <p:cNvPr id="14" name="Content Placeholder 2">
            <a:extLst>
              <a:ext uri="{FF2B5EF4-FFF2-40B4-BE49-F238E27FC236}">
                <a16:creationId xmlns:a16="http://schemas.microsoft.com/office/drawing/2014/main" id="{812F093D-0114-1B40-A555-E61229481539}"/>
              </a:ext>
            </a:extLst>
          </p:cNvPr>
          <p:cNvSpPr>
            <a:spLocks noGrp="1"/>
          </p:cNvSpPr>
          <p:nvPr>
            <p:ph sz="half" idx="17" hasCustomPrompt="1"/>
          </p:nvPr>
        </p:nvSpPr>
        <p:spPr>
          <a:xfrm>
            <a:off x="8248445" y="3429000"/>
            <a:ext cx="35748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15" name="Content Placeholder 2">
            <a:extLst>
              <a:ext uri="{FF2B5EF4-FFF2-40B4-BE49-F238E27FC236}">
                <a16:creationId xmlns:a16="http://schemas.microsoft.com/office/drawing/2014/main" id="{5B307D3E-F862-E445-A818-E6B8B1537F35}"/>
              </a:ext>
            </a:extLst>
          </p:cNvPr>
          <p:cNvSpPr>
            <a:spLocks noGrp="1"/>
          </p:cNvSpPr>
          <p:nvPr>
            <p:ph sz="half" idx="18" hasCustomPrompt="1"/>
          </p:nvPr>
        </p:nvSpPr>
        <p:spPr>
          <a:xfrm>
            <a:off x="8248445" y="4040438"/>
            <a:ext cx="35748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6" name="Picture Placeholder 9">
            <a:extLst>
              <a:ext uri="{FF2B5EF4-FFF2-40B4-BE49-F238E27FC236}">
                <a16:creationId xmlns:a16="http://schemas.microsoft.com/office/drawing/2014/main" id="{A4C23BE8-B71F-6A47-B4AE-F1E494DBB71D}"/>
              </a:ext>
            </a:extLst>
          </p:cNvPr>
          <p:cNvSpPr>
            <a:spLocks noGrp="1"/>
          </p:cNvSpPr>
          <p:nvPr>
            <p:ph type="pic" sz="quarter" idx="19"/>
          </p:nvPr>
        </p:nvSpPr>
        <p:spPr>
          <a:xfrm>
            <a:off x="9315845" y="1800000"/>
            <a:ext cx="1440000" cy="1440000"/>
          </a:xfrm>
          <a:prstGeom prst="rect">
            <a:avLst/>
          </a:prstGeo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EF96D598-09E7-414D-BD94-097D6FE58BEC}"/>
              </a:ext>
            </a:extLst>
          </p:cNvPr>
          <p:cNvSpPr>
            <a:spLocks noGrp="1"/>
          </p:cNvSpPr>
          <p:nvPr>
            <p:ph type="sldNum" sz="quarter" idx="20"/>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374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3600000" cy="4977900"/>
          </a:xfrm>
          <a:noFill/>
        </p:spPr>
        <p:txBody>
          <a:bodyPr vert="horz" lIns="0" tIns="0" rIns="0" bIns="0" rtlCol="0">
            <a:noAutofit/>
          </a:bodyPr>
          <a:lstStyle>
            <a:lvl1pPr>
              <a:defRPr lang="en-US" dirty="0">
                <a:solidFill>
                  <a:schemeClr val="bg1"/>
                </a:solidFill>
              </a:defRPr>
            </a:lvl1pPr>
            <a:lvl2pPr marL="649287" indent="-285750">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96000" y="1080000"/>
            <a:ext cx="3600000" cy="4977900"/>
          </a:xfrm>
          <a:noFill/>
        </p:spPr>
        <p:txBody>
          <a:bodyPr vert="horz" lIns="0" tIns="0" rIns="0" bIns="0" rtlCol="0">
            <a:noAutofit/>
          </a:bodyPr>
          <a:lstStyle>
            <a:lvl1pPr>
              <a:defRPr lang="en-US" dirty="0">
                <a:solidFill>
                  <a:schemeClr val="bg1"/>
                </a:solidFill>
              </a:defRPr>
            </a:lvl1pPr>
            <a:lvl2pPr marL="649287" indent="-285750">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213941" y="1080000"/>
            <a:ext cx="3600000" cy="4977900"/>
          </a:xfrm>
          <a:noFill/>
        </p:spPr>
        <p:txBody>
          <a:bodyPr vert="horz" lIns="0" tIns="0" rIns="0" bIns="0" rtlCol="0">
            <a:noAutofit/>
          </a:bodyPr>
          <a:lstStyle>
            <a:lvl1pPr>
              <a:defRPr lang="en-US" dirty="0">
                <a:solidFill>
                  <a:schemeClr val="bg1"/>
                </a:solidFill>
              </a:defRPr>
            </a:lvl1pPr>
            <a:lvl2pPr marL="649287" indent="-285750">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Slide Number Placeholder 4">
            <a:extLst>
              <a:ext uri="{FF2B5EF4-FFF2-40B4-BE49-F238E27FC236}">
                <a16:creationId xmlns:a16="http://schemas.microsoft.com/office/drawing/2014/main" id="{3D130199-6FBC-1043-852B-089DED1280D8}"/>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3" name="Text Placeholder 10"/>
          <p:cNvSpPr>
            <a:spLocks noGrp="1"/>
          </p:cNvSpPr>
          <p:nvPr>
            <p:ph type="body" sz="quarter" idx="16" hasCustomPrompt="1"/>
          </p:nvPr>
        </p:nvSpPr>
        <p:spPr>
          <a:xfrm>
            <a:off x="360000" y="5337900"/>
            <a:ext cx="3600000" cy="720000"/>
          </a:xfrm>
          <a:solidFill>
            <a:schemeClr val="bg1"/>
          </a:solidFill>
        </p:spPr>
        <p:txBody>
          <a:bodyPr vert="horz" lIns="108000" tIns="108000" rIns="108000" bIns="0" rtlCol="0">
            <a:noAutofit/>
          </a:bodyPr>
          <a:lstStyle>
            <a:lvl1pPr>
              <a:defRPr lang="en-US" sz="1300" smtClean="0">
                <a:solidFill>
                  <a:schemeClr val="tx1"/>
                </a:solidFill>
              </a:defRPr>
            </a:lvl1pPr>
            <a:lvl2pPr>
              <a:defRPr lang="en-US" sz="1300" dirty="0" smtClean="0">
                <a:solidFill>
                  <a:schemeClr val="tx1"/>
                </a:solidFill>
              </a:defRPr>
            </a:lvl2pPr>
          </a:lstStyle>
          <a:p>
            <a:pPr lvl="0"/>
            <a:r>
              <a:rPr lang="en-US"/>
              <a:t>Click to edit text</a:t>
            </a:r>
          </a:p>
        </p:txBody>
      </p:sp>
      <p:sp>
        <p:nvSpPr>
          <p:cNvPr id="14" name="Text Placeholder 10"/>
          <p:cNvSpPr>
            <a:spLocks noGrp="1"/>
          </p:cNvSpPr>
          <p:nvPr>
            <p:ph type="body" sz="quarter" idx="17" hasCustomPrompt="1"/>
          </p:nvPr>
        </p:nvSpPr>
        <p:spPr>
          <a:xfrm>
            <a:off x="4295757" y="5337900"/>
            <a:ext cx="3617696"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tx1"/>
                </a:solidFill>
              </a:defRPr>
            </a:lvl2pPr>
          </a:lstStyle>
          <a:p>
            <a:pPr lvl="0"/>
            <a:r>
              <a:rPr lang="en-US"/>
              <a:t>Click to edit text</a:t>
            </a:r>
          </a:p>
        </p:txBody>
      </p:sp>
      <p:sp>
        <p:nvSpPr>
          <p:cNvPr id="15" name="Text Placeholder 10"/>
          <p:cNvSpPr>
            <a:spLocks noGrp="1"/>
          </p:cNvSpPr>
          <p:nvPr>
            <p:ph type="body" sz="quarter" idx="18" hasCustomPrompt="1"/>
          </p:nvPr>
        </p:nvSpPr>
        <p:spPr>
          <a:xfrm>
            <a:off x="8194518" y="5337900"/>
            <a:ext cx="3617696"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tx1"/>
                </a:solidFill>
              </a:defRPr>
            </a:lvl2pPr>
          </a:lstStyle>
          <a:p>
            <a:pPr lvl="0"/>
            <a:r>
              <a:rPr lang="en-US"/>
              <a:t>Click to edit text</a:t>
            </a:r>
          </a:p>
        </p:txBody>
      </p:sp>
    </p:spTree>
    <p:extLst>
      <p:ext uri="{BB962C8B-B14F-4D97-AF65-F5344CB8AC3E}">
        <p14:creationId xmlns:p14="http://schemas.microsoft.com/office/powerpoint/2010/main" val="120448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3_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5" name="Slide Number Placeholder 4">
            <a:extLst>
              <a:ext uri="{FF2B5EF4-FFF2-40B4-BE49-F238E27FC236}">
                <a16:creationId xmlns:a16="http://schemas.microsoft.com/office/drawing/2014/main" id="{974964DA-2728-F741-B9FC-AA7A74E3F0E9}"/>
              </a:ext>
            </a:extLst>
          </p:cNvPr>
          <p:cNvSpPr>
            <a:spLocks noGrp="1"/>
          </p:cNvSpPr>
          <p:nvPr>
            <p:ph type="sldNum" sz="quarter" idx="13"/>
          </p:nvPr>
        </p:nvSpPr>
        <p:spPr/>
        <p:txBody>
          <a:bodyPr/>
          <a:lstStyle/>
          <a:p>
            <a:fld id="{9A0F7689-66CB-EC4F-9B5C-9C3D3ED1F24F}" type="slidenum">
              <a:rPr lang="en-US" smtClean="0"/>
              <a:pPr/>
              <a:t>‹#›</a:t>
            </a:fld>
            <a:endParaRPr lang="en-US" dirty="0"/>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52425" y="1073150"/>
            <a:ext cx="2249424" cy="3694176"/>
          </a:xfrm>
        </p:spPr>
        <p:txBody>
          <a:bodyPr/>
          <a:lstStyle/>
          <a:p>
            <a:endParaRPr lang="en-US" dirty="0"/>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52425" y="4767326"/>
            <a:ext cx="2249488" cy="1290574"/>
          </a:xfrm>
          <a:solidFill>
            <a:schemeClr val="bg1"/>
          </a:solidFill>
        </p:spPr>
        <p:txBody>
          <a:bodyPr lIns="182880" tIns="182880" rIns="182880" bIns="182880"/>
          <a:lstStyle>
            <a:lvl1pPr marL="0" indent="0">
              <a:buNone/>
              <a:defRPr sz="1000" b="1">
                <a:solidFill>
                  <a:srgbClr val="221E28"/>
                </a:solidFill>
              </a:defRPr>
            </a:lvl1pPr>
            <a:lvl2pPr marL="271463" indent="-171450">
              <a:spcBef>
                <a:spcPts val="500"/>
              </a:spcBef>
              <a:buFont typeface="Arial" panose="020B0604020202020204" pitchFamily="34" charset="0"/>
              <a:buChar char="-"/>
              <a:defRPr sz="1000" b="1">
                <a:solidFill>
                  <a:srgbClr val="221E28"/>
                </a:solidFill>
              </a:defRPr>
            </a:lvl2pPr>
          </a:lstStyle>
          <a:p>
            <a:pPr lvl="0"/>
            <a:r>
              <a:rPr lang="en-US"/>
              <a:t>Click to edit text</a:t>
            </a:r>
          </a:p>
          <a:p>
            <a:pPr lvl="1"/>
            <a:r>
              <a:rPr lang="en-US"/>
              <a:t>Second level</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2657675" y="1073150"/>
            <a:ext cx="2249424" cy="3694176"/>
          </a:xfrm>
        </p:spPr>
        <p:txBody>
          <a:bodyPr/>
          <a:lstStyle/>
          <a:p>
            <a:endParaRPr lang="en-US" dirty="0"/>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2657675" y="4767326"/>
            <a:ext cx="2249488" cy="1290574"/>
          </a:xfrm>
          <a:solidFill>
            <a:schemeClr val="bg1"/>
          </a:solidFill>
        </p:spPr>
        <p:txBody>
          <a:bodyPr vert="horz" lIns="182880" tIns="182880" rIns="182880" bIns="182880" rtlCol="0">
            <a:noAutofit/>
          </a:bodyPr>
          <a:lstStyle>
            <a:lvl1pPr>
              <a:defRPr lang="en-US" sz="1000" b="1" dirty="0" smtClean="0">
                <a:solidFill>
                  <a:srgbClr val="221E28"/>
                </a:solidFill>
              </a:defRPr>
            </a:lvl1pPr>
            <a:lvl2pPr>
              <a:defRPr lang="en-US" sz="1000" b="1" kern="1200" baseline="0" dirty="0">
                <a:solidFill>
                  <a:srgbClr val="221E28"/>
                </a:solidFill>
                <a:latin typeface="+mn-lt"/>
                <a:ea typeface="+mn-ea"/>
                <a:cs typeface="+mn-cs"/>
              </a:defRPr>
            </a:lvl2pPr>
          </a:lstStyle>
          <a:p>
            <a:pPr marL="0" lvl="0" indent="0">
              <a:buNone/>
            </a:pPr>
            <a:r>
              <a:rPr lang="en-US"/>
              <a:t>Click to edit text</a:t>
            </a:r>
          </a:p>
          <a:p>
            <a:pPr marL="271463" lvl="1" indent="-171450" algn="l" defTabSz="914400" rtl="0" eaLnBrk="1" latinLnBrk="0" hangingPunct="1">
              <a:lnSpc>
                <a:spcPct val="120000"/>
              </a:lnSpc>
              <a:spcBef>
                <a:spcPts val="500"/>
              </a:spcBef>
              <a:buClr>
                <a:schemeClr val="accent1"/>
              </a:buClr>
              <a:buFont typeface="Arial" panose="020B0604020202020204" pitchFamily="34" charset="0"/>
              <a:buChar char="-"/>
            </a:pPr>
            <a:r>
              <a:rPr lang="en-US"/>
              <a:t>Second level</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4962925" y="1073150"/>
            <a:ext cx="2249424" cy="3694176"/>
          </a:xfrm>
        </p:spPr>
        <p:txBody>
          <a:bodyPr/>
          <a:lstStyle/>
          <a:p>
            <a:endParaRPr lang="en-US" dirty="0"/>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4962925" y="4767326"/>
            <a:ext cx="2249488" cy="1290574"/>
          </a:xfrm>
          <a:solidFill>
            <a:schemeClr val="bg1"/>
          </a:solidFill>
        </p:spPr>
        <p:txBody>
          <a:bodyPr vert="horz" lIns="182880" tIns="182880" rIns="182880" bIns="182880" rtlCol="0">
            <a:noAutofit/>
          </a:bodyPr>
          <a:lstStyle>
            <a:lvl1pPr>
              <a:defRPr lang="en-US" sz="1000" b="1" dirty="0" smtClean="0">
                <a:solidFill>
                  <a:srgbClr val="221E28"/>
                </a:solidFill>
              </a:defRPr>
            </a:lvl1pPr>
            <a:lvl2pPr>
              <a:defRPr lang="en-US" sz="1000" b="1" kern="1200" baseline="0" dirty="0">
                <a:solidFill>
                  <a:srgbClr val="221E28"/>
                </a:solidFill>
                <a:latin typeface="+mn-lt"/>
                <a:ea typeface="+mn-ea"/>
                <a:cs typeface="+mn-cs"/>
              </a:defRPr>
            </a:lvl2pPr>
          </a:lstStyle>
          <a:p>
            <a:pPr marL="0" lvl="0" indent="0">
              <a:buNone/>
            </a:pPr>
            <a:r>
              <a:rPr lang="en-US"/>
              <a:t>Click to edit text</a:t>
            </a:r>
          </a:p>
          <a:p>
            <a:pPr marL="271463" lvl="1" indent="-171450" algn="l" defTabSz="914400" rtl="0" eaLnBrk="1" latinLnBrk="0" hangingPunct="1">
              <a:lnSpc>
                <a:spcPct val="120000"/>
              </a:lnSpc>
              <a:spcBef>
                <a:spcPts val="500"/>
              </a:spcBef>
              <a:buClr>
                <a:schemeClr val="accent1"/>
              </a:buClr>
              <a:buFont typeface="Arial" panose="020B0604020202020204" pitchFamily="34" charset="0"/>
              <a:buChar char="-"/>
            </a:pPr>
            <a:r>
              <a:rPr lang="en-US"/>
              <a:t>Second level</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7268175" y="1073150"/>
            <a:ext cx="2249424" cy="3694176"/>
          </a:xfrm>
        </p:spPr>
        <p:txBody>
          <a:bodyPr/>
          <a:lstStyle/>
          <a:p>
            <a:endParaRPr lang="en-US" dirty="0"/>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7268175" y="4767326"/>
            <a:ext cx="2249488" cy="1290574"/>
          </a:xfrm>
          <a:solidFill>
            <a:schemeClr val="bg1"/>
          </a:solidFill>
        </p:spPr>
        <p:txBody>
          <a:bodyPr vert="horz" lIns="182880" tIns="182880" rIns="182880" bIns="182880" rtlCol="0">
            <a:noAutofit/>
          </a:bodyPr>
          <a:lstStyle>
            <a:lvl1pPr>
              <a:defRPr lang="en-US" sz="1000" b="1" dirty="0" smtClean="0">
                <a:solidFill>
                  <a:srgbClr val="221E28"/>
                </a:solidFill>
              </a:defRPr>
            </a:lvl1pPr>
            <a:lvl2pPr>
              <a:defRPr lang="en-US" sz="1000" b="1" kern="1200" baseline="0" dirty="0">
                <a:solidFill>
                  <a:srgbClr val="221E28"/>
                </a:solidFill>
                <a:latin typeface="+mn-lt"/>
                <a:ea typeface="+mn-ea"/>
                <a:cs typeface="+mn-cs"/>
              </a:defRPr>
            </a:lvl2pPr>
          </a:lstStyle>
          <a:p>
            <a:pPr marL="0" lvl="0" indent="0">
              <a:buNone/>
            </a:pPr>
            <a:r>
              <a:rPr lang="en-US"/>
              <a:t>Click to edit text</a:t>
            </a:r>
          </a:p>
          <a:p>
            <a:pPr marL="271463" lvl="1" indent="-171450" algn="l" defTabSz="914400" rtl="0" eaLnBrk="1" latinLnBrk="0" hangingPunct="1">
              <a:lnSpc>
                <a:spcPct val="120000"/>
              </a:lnSpc>
              <a:spcBef>
                <a:spcPts val="500"/>
              </a:spcBef>
              <a:buClr>
                <a:schemeClr val="accent1"/>
              </a:buClr>
              <a:buFont typeface="Arial" panose="020B0604020202020204" pitchFamily="34" charset="0"/>
              <a:buChar char="-"/>
            </a:pPr>
            <a:r>
              <a:rPr lang="en-US"/>
              <a:t>Second level</a:t>
            </a:r>
          </a:p>
        </p:txBody>
      </p:sp>
      <p:sp>
        <p:nvSpPr>
          <p:cNvPr id="24" name="Picture Placeholder 12">
            <a:extLst>
              <a:ext uri="{FF2B5EF4-FFF2-40B4-BE49-F238E27FC236}">
                <a16:creationId xmlns:a16="http://schemas.microsoft.com/office/drawing/2014/main" id="{16F95BBE-C436-460E-BA2A-01762411650B}"/>
              </a:ext>
            </a:extLst>
          </p:cNvPr>
          <p:cNvSpPr>
            <a:spLocks noGrp="1"/>
          </p:cNvSpPr>
          <p:nvPr>
            <p:ph type="pic" sz="quarter" idx="23"/>
          </p:nvPr>
        </p:nvSpPr>
        <p:spPr>
          <a:xfrm>
            <a:off x="9573426" y="1073150"/>
            <a:ext cx="2249424" cy="3694176"/>
          </a:xfrm>
        </p:spPr>
        <p:txBody>
          <a:bodyPr/>
          <a:lstStyle/>
          <a:p>
            <a:endParaRPr lang="en-US" dirty="0"/>
          </a:p>
        </p:txBody>
      </p:sp>
      <p:sp>
        <p:nvSpPr>
          <p:cNvPr id="25" name="Text Placeholder 16">
            <a:extLst>
              <a:ext uri="{FF2B5EF4-FFF2-40B4-BE49-F238E27FC236}">
                <a16:creationId xmlns:a16="http://schemas.microsoft.com/office/drawing/2014/main" id="{38AC0D49-88BD-43F5-93DA-389BE9E1D3DE}"/>
              </a:ext>
            </a:extLst>
          </p:cNvPr>
          <p:cNvSpPr>
            <a:spLocks noGrp="1"/>
          </p:cNvSpPr>
          <p:nvPr>
            <p:ph type="body" sz="quarter" idx="24" hasCustomPrompt="1"/>
          </p:nvPr>
        </p:nvSpPr>
        <p:spPr>
          <a:xfrm>
            <a:off x="9573426" y="4767326"/>
            <a:ext cx="2249488" cy="1290574"/>
          </a:xfrm>
          <a:solidFill>
            <a:schemeClr val="bg1"/>
          </a:solidFill>
        </p:spPr>
        <p:txBody>
          <a:bodyPr vert="horz" lIns="182880" tIns="182880" rIns="182880" bIns="182880" rtlCol="0">
            <a:noAutofit/>
          </a:bodyPr>
          <a:lstStyle>
            <a:lvl1pPr>
              <a:defRPr lang="en-US" sz="1000" b="1" dirty="0" smtClean="0">
                <a:solidFill>
                  <a:srgbClr val="221E28"/>
                </a:solidFill>
              </a:defRPr>
            </a:lvl1pPr>
            <a:lvl2pPr>
              <a:defRPr lang="en-US" sz="1000" b="1" kern="1200" baseline="0" dirty="0">
                <a:solidFill>
                  <a:srgbClr val="221E28"/>
                </a:solidFill>
                <a:latin typeface="+mn-lt"/>
                <a:ea typeface="+mn-ea"/>
                <a:cs typeface="+mn-cs"/>
              </a:defRPr>
            </a:lvl2pPr>
          </a:lstStyle>
          <a:p>
            <a:pPr marL="0" lvl="0" indent="0">
              <a:buNone/>
            </a:pPr>
            <a:r>
              <a:rPr lang="en-US"/>
              <a:t>Click to edit text</a:t>
            </a:r>
          </a:p>
          <a:p>
            <a:pPr marL="271463" lvl="1" indent="-171450" algn="l" defTabSz="914400" rtl="0" eaLnBrk="1" latinLnBrk="0" hangingPunct="1">
              <a:lnSpc>
                <a:spcPct val="120000"/>
              </a:lnSpc>
              <a:spcBef>
                <a:spcPts val="500"/>
              </a:spcBef>
              <a:buClr>
                <a:schemeClr val="accent1"/>
              </a:buClr>
              <a:buFont typeface="Arial" panose="020B0604020202020204" pitchFamily="34" charset="0"/>
              <a:buChar char="-"/>
            </a:pPr>
            <a:r>
              <a:rPr lang="en-US"/>
              <a:t>Second level</a:t>
            </a:r>
          </a:p>
        </p:txBody>
      </p:sp>
    </p:spTree>
    <p:extLst>
      <p:ext uri="{BB962C8B-B14F-4D97-AF65-F5344CB8AC3E}">
        <p14:creationId xmlns:p14="http://schemas.microsoft.com/office/powerpoint/2010/main" val="394068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_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057400" cy="4977900"/>
          </a:xfrm>
          <a:noFill/>
        </p:spPr>
        <p:txBody>
          <a:bodyPr vert="horz" lIns="0" tIns="0" rIns="0" bIns="0" rtlCol="0">
            <a:noAutofit/>
          </a:bodyPr>
          <a:lstStyle>
            <a:lvl1pPr>
              <a:spcBef>
                <a:spcPts val="500"/>
              </a:spcBef>
              <a:defRPr lang="en-US" dirty="0">
                <a:solidFill>
                  <a:schemeClr val="bg1"/>
                </a:solidFill>
              </a:defRPr>
            </a:lvl1pPr>
            <a:lvl2pPr>
              <a:spcBef>
                <a:spcPts val="500"/>
              </a:spcBef>
              <a:defRPr lang="en-US" dirty="0">
                <a:solidFill>
                  <a:schemeClr val="bg1"/>
                </a:solidFill>
              </a:defRPr>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2712364" y="1080000"/>
            <a:ext cx="2057400" cy="4977900"/>
          </a:xfrm>
          <a:noFill/>
        </p:spPr>
        <p:txBody>
          <a:bodyPr vert="horz" lIns="0" tIns="0" rIns="0" bIns="0" rtlCol="0">
            <a:noAutofit/>
          </a:bodyPr>
          <a:lstStyle>
            <a:lvl1pPr>
              <a:spcBef>
                <a:spcPts val="500"/>
              </a:spcBef>
              <a:defRPr lang="en-US" dirty="0">
                <a:solidFill>
                  <a:schemeClr val="bg1"/>
                </a:solidFill>
              </a:defRPr>
            </a:lvl1pPr>
            <a:lvl2pPr>
              <a:spcBef>
                <a:spcPts val="500"/>
              </a:spcBef>
              <a:defRPr lang="en-US" dirty="0">
                <a:solidFill>
                  <a:schemeClr val="bg1"/>
                </a:solidFill>
              </a:defRPr>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7417092" y="1080000"/>
            <a:ext cx="2057400" cy="4977900"/>
          </a:xfrm>
          <a:noFill/>
        </p:spPr>
        <p:txBody>
          <a:bodyPr vert="horz" lIns="0" tIns="0" rIns="0" bIns="0" rtlCol="0">
            <a:noAutofit/>
          </a:bodyPr>
          <a:lstStyle>
            <a:lvl1pPr>
              <a:spcBef>
                <a:spcPts val="500"/>
              </a:spcBef>
              <a:defRPr lang="en-US" dirty="0">
                <a:solidFill>
                  <a:schemeClr val="bg1"/>
                </a:solidFill>
              </a:defRPr>
            </a:lvl1pPr>
            <a:lvl2pPr>
              <a:spcBef>
                <a:spcPts val="500"/>
              </a:spcBef>
              <a:defRPr lang="en-US" dirty="0">
                <a:solidFill>
                  <a:schemeClr val="bg1"/>
                </a:solidFill>
              </a:defRPr>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5064728" y="1080000"/>
            <a:ext cx="2057400" cy="4977900"/>
          </a:xfrm>
          <a:noFill/>
        </p:spPr>
        <p:txBody>
          <a:bodyPr vert="horz" lIns="0" tIns="0" rIns="0" bIns="0" rtlCol="0">
            <a:noAutofit/>
          </a:bodyPr>
          <a:lstStyle>
            <a:lvl1pPr>
              <a:spcBef>
                <a:spcPts val="500"/>
              </a:spcBef>
              <a:defRPr lang="en-US" dirty="0">
                <a:solidFill>
                  <a:schemeClr val="bg1"/>
                </a:solidFill>
              </a:defRPr>
            </a:lvl1pPr>
            <a:lvl2pPr>
              <a:spcBef>
                <a:spcPts val="500"/>
              </a:spcBef>
              <a:defRPr lang="en-US" dirty="0">
                <a:solidFill>
                  <a:schemeClr val="bg1"/>
                </a:solidFill>
              </a:defRPr>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Content Placeholder 2">
            <a:extLst>
              <a:ext uri="{FF2B5EF4-FFF2-40B4-BE49-F238E27FC236}">
                <a16:creationId xmlns:a16="http://schemas.microsoft.com/office/drawing/2014/main" id="{0E9F04C3-DC0E-48EA-A5CB-9B45C9E6EB05}"/>
              </a:ext>
            </a:extLst>
          </p:cNvPr>
          <p:cNvSpPr>
            <a:spLocks noGrp="1"/>
          </p:cNvSpPr>
          <p:nvPr>
            <p:ph sz="half" idx="18" hasCustomPrompt="1"/>
          </p:nvPr>
        </p:nvSpPr>
        <p:spPr>
          <a:xfrm>
            <a:off x="9769456" y="1080000"/>
            <a:ext cx="2057400" cy="4977900"/>
          </a:xfrm>
          <a:noFill/>
        </p:spPr>
        <p:txBody>
          <a:bodyPr vert="horz" lIns="0" tIns="0" rIns="0" bIns="0" rtlCol="0">
            <a:noAutofit/>
          </a:bodyPr>
          <a:lstStyle>
            <a:lvl1pPr>
              <a:spcBef>
                <a:spcPts val="500"/>
              </a:spcBef>
              <a:defRPr lang="en-US" dirty="0">
                <a:solidFill>
                  <a:schemeClr val="bg1"/>
                </a:solidFill>
              </a:defRPr>
            </a:lvl1pPr>
            <a:lvl2pPr>
              <a:spcBef>
                <a:spcPts val="500"/>
              </a:spcBef>
              <a:defRPr lang="en-US" dirty="0">
                <a:solidFill>
                  <a:schemeClr val="bg1"/>
                </a:solidFill>
              </a:defRPr>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16" name="Text Placeholder 10"/>
          <p:cNvSpPr>
            <a:spLocks noGrp="1"/>
          </p:cNvSpPr>
          <p:nvPr>
            <p:ph type="body" sz="quarter" idx="16" hasCustomPrompt="1"/>
          </p:nvPr>
        </p:nvSpPr>
        <p:spPr>
          <a:xfrm>
            <a:off x="360364"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a:solidFill>
                  <a:schemeClr val="tx1"/>
                </a:solidFill>
              </a:defRPr>
            </a:lvl2pPr>
          </a:lstStyle>
          <a:p>
            <a:pPr lvl="0"/>
            <a:r>
              <a:rPr lang="en-US"/>
              <a:t>Click to edit text</a:t>
            </a:r>
          </a:p>
        </p:txBody>
      </p:sp>
      <p:sp>
        <p:nvSpPr>
          <p:cNvPr id="17" name="Text Placeholder 10"/>
          <p:cNvSpPr>
            <a:spLocks noGrp="1"/>
          </p:cNvSpPr>
          <p:nvPr>
            <p:ph type="body" sz="quarter" idx="19" hasCustomPrompt="1"/>
          </p:nvPr>
        </p:nvSpPr>
        <p:spPr>
          <a:xfrm>
            <a:off x="2711679"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tx1"/>
                </a:solidFill>
              </a:defRPr>
            </a:lvl2pPr>
          </a:lstStyle>
          <a:p>
            <a:pPr lvl="0"/>
            <a:r>
              <a:rPr lang="en-US"/>
              <a:t>Click to edit text</a:t>
            </a:r>
          </a:p>
        </p:txBody>
      </p:sp>
      <p:sp>
        <p:nvSpPr>
          <p:cNvPr id="18" name="Text Placeholder 10"/>
          <p:cNvSpPr>
            <a:spLocks noGrp="1"/>
          </p:cNvSpPr>
          <p:nvPr>
            <p:ph type="body" sz="quarter" idx="20" hasCustomPrompt="1"/>
          </p:nvPr>
        </p:nvSpPr>
        <p:spPr>
          <a:xfrm>
            <a:off x="5062993"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tx1"/>
                </a:solidFill>
              </a:defRPr>
            </a:lvl2pPr>
          </a:lstStyle>
          <a:p>
            <a:pPr lvl="0"/>
            <a:r>
              <a:rPr lang="en-US"/>
              <a:t>Click to edit text</a:t>
            </a:r>
          </a:p>
        </p:txBody>
      </p:sp>
      <p:sp>
        <p:nvSpPr>
          <p:cNvPr id="19" name="Text Placeholder 10"/>
          <p:cNvSpPr>
            <a:spLocks noGrp="1"/>
          </p:cNvSpPr>
          <p:nvPr>
            <p:ph type="body" sz="quarter" idx="21" hasCustomPrompt="1"/>
          </p:nvPr>
        </p:nvSpPr>
        <p:spPr>
          <a:xfrm>
            <a:off x="7420545"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tx1"/>
                </a:solidFill>
              </a:defRPr>
            </a:lvl2pPr>
          </a:lstStyle>
          <a:p>
            <a:pPr lvl="0"/>
            <a:r>
              <a:rPr lang="en-US"/>
              <a:t>Click to edit text</a:t>
            </a:r>
          </a:p>
        </p:txBody>
      </p:sp>
      <p:sp>
        <p:nvSpPr>
          <p:cNvPr id="20" name="Text Placeholder 10"/>
          <p:cNvSpPr>
            <a:spLocks noGrp="1"/>
          </p:cNvSpPr>
          <p:nvPr>
            <p:ph type="body" sz="quarter" idx="22" hasCustomPrompt="1"/>
          </p:nvPr>
        </p:nvSpPr>
        <p:spPr>
          <a:xfrm>
            <a:off x="9775780"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tx1"/>
                </a:solidFill>
              </a:defRPr>
            </a:lvl2pPr>
          </a:lstStyle>
          <a:p>
            <a:pPr lvl="0"/>
            <a:r>
              <a:rPr lang="en-US"/>
              <a:t>Click to edit text</a:t>
            </a:r>
          </a:p>
        </p:txBody>
      </p:sp>
    </p:spTree>
    <p:extLst>
      <p:ext uri="{BB962C8B-B14F-4D97-AF65-F5344CB8AC3E}">
        <p14:creationId xmlns:p14="http://schemas.microsoft.com/office/powerpoint/2010/main" val="110968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twoObj" preserve="1">
  <p:cSld name="2 Columns 2 Color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73643D-3316-B64C-BC3C-A80CFD6316A8}"/>
              </a:ext>
            </a:extLst>
          </p:cNvPr>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551200" cy="4977900"/>
          </a:xfrm>
        </p:spPr>
        <p:txBody>
          <a:bodyPr/>
          <a:lstStyle>
            <a:lvl1pPr>
              <a:spcBef>
                <a:spcPts val="500"/>
              </a:spcBef>
              <a:defRPr>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p:nvPr>
        </p:nvSpPr>
        <p:spPr>
          <a:xfrm>
            <a:off x="6262741" y="1080000"/>
            <a:ext cx="5551200" cy="4977900"/>
          </a:xfrm>
        </p:spPr>
        <p:txBody>
          <a:bodyPr/>
          <a:lstStyle>
            <a:lvl1pPr>
              <a:spcBef>
                <a:spcPts val="500"/>
              </a:spcBef>
              <a:defRPr>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6" name="Slide Number Placeholder 5">
            <a:extLst>
              <a:ext uri="{FF2B5EF4-FFF2-40B4-BE49-F238E27FC236}">
                <a16:creationId xmlns:a16="http://schemas.microsoft.com/office/drawing/2014/main" id="{F2C6B188-96D9-FF4F-AF9F-68058EF886D2}"/>
              </a:ext>
            </a:extLst>
          </p:cNvPr>
          <p:cNvSpPr>
            <a:spLocks noGrp="1"/>
          </p:cNvSpPr>
          <p:nvPr>
            <p:ph type="sldNum" sz="quarter" idx="10"/>
          </p:nvPr>
        </p:nvSpPr>
        <p:spPr>
          <a:xfrm>
            <a:off x="6262741" y="6227400"/>
            <a:ext cx="1477420" cy="365125"/>
          </a:xfrm>
        </p:spPr>
        <p:txBody>
          <a:bodyPr/>
          <a:lstStyle>
            <a:lvl1pPr algn="l">
              <a:defRPr/>
            </a:lvl1pPr>
          </a:lstStyle>
          <a:p>
            <a:fld id="{9A0F7689-66CB-EC4F-9B5C-9C3D3ED1F24F}" type="slidenum">
              <a:rPr lang="en-US" smtClean="0"/>
              <a:pPr/>
              <a:t>‹#›</a:t>
            </a:fld>
            <a:endParaRPr lang="en-US" dirty="0"/>
          </a:p>
        </p:txBody>
      </p:sp>
      <p:pic>
        <p:nvPicPr>
          <p:cNvPr id="8" name="Picture 7">
            <a:extLst>
              <a:ext uri="{FF2B5EF4-FFF2-40B4-BE49-F238E27FC236}">
                <a16:creationId xmlns:a16="http://schemas.microsoft.com/office/drawing/2014/main" id="{88D84D83-808F-BF49-8BDC-FD5319CE4E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2396" y="6229962"/>
            <a:ext cx="391304" cy="360000"/>
          </a:xfrm>
          <a:prstGeom prst="rect">
            <a:avLst/>
          </a:prstGeom>
        </p:spPr>
      </p:pic>
    </p:spTree>
    <p:extLst>
      <p:ext uri="{BB962C8B-B14F-4D97-AF65-F5344CB8AC3E}">
        <p14:creationId xmlns:p14="http://schemas.microsoft.com/office/powerpoint/2010/main" val="406722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xt &amp;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6858000"/>
          </a:xfrm>
        </p:spPr>
        <p:txBody>
          <a:bodyPr/>
          <a:lstStyle/>
          <a:p>
            <a:endParaRPr lang="en-US" dirty="0"/>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400000" cy="4977900"/>
          </a:xfrm>
        </p:spPr>
        <p:txBody>
          <a:bodyPr/>
          <a:lstStyle>
            <a:lvl1pPr>
              <a:spcBef>
                <a:spcPts val="500"/>
              </a:spcBef>
              <a:defRPr>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Slide Number Placeholder 3">
            <a:extLst>
              <a:ext uri="{FF2B5EF4-FFF2-40B4-BE49-F238E27FC236}">
                <a16:creationId xmlns:a16="http://schemas.microsoft.com/office/drawing/2014/main" id="{3E0B0817-C77F-2948-A459-2A2E30E136C4}"/>
              </a:ext>
            </a:extLst>
          </p:cNvPr>
          <p:cNvSpPr>
            <a:spLocks noGrp="1"/>
          </p:cNvSpPr>
          <p:nvPr>
            <p:ph type="sldNum" sz="quarter" idx="11"/>
          </p:nvPr>
        </p:nvSpPr>
        <p:spPr>
          <a:xfrm>
            <a:off x="3016800" y="6227400"/>
            <a:ext cx="2743200" cy="365125"/>
          </a:xfrm>
        </p:spPr>
        <p:txBody>
          <a:bodyPr/>
          <a:lstStyle>
            <a:lvl1pPr algn="r">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9521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ext &amp; 2 Pictur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3429000"/>
          </a:xfrm>
        </p:spPr>
        <p:txBody>
          <a:bodyPr/>
          <a:lstStyle/>
          <a:p>
            <a:endParaRPr lang="en-US" dirty="0"/>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400000" cy="4977900"/>
          </a:xfrm>
        </p:spPr>
        <p:txBody>
          <a:bodyPr/>
          <a:lstStyle>
            <a:lvl1pPr>
              <a:spcBef>
                <a:spcPts val="500"/>
              </a:spcBef>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5" name="Picture Placeholder 7">
            <a:extLst>
              <a:ext uri="{FF2B5EF4-FFF2-40B4-BE49-F238E27FC236}">
                <a16:creationId xmlns:a16="http://schemas.microsoft.com/office/drawing/2014/main" id="{4A40A1BD-DDB1-EA42-A68E-8CBAA9AA4EE4}"/>
              </a:ext>
            </a:extLst>
          </p:cNvPr>
          <p:cNvSpPr>
            <a:spLocks noGrp="1"/>
          </p:cNvSpPr>
          <p:nvPr>
            <p:ph type="pic" sz="quarter" idx="11"/>
          </p:nvPr>
        </p:nvSpPr>
        <p:spPr>
          <a:xfrm>
            <a:off x="6095999" y="3429000"/>
            <a:ext cx="6095999" cy="3429000"/>
          </a:xfrm>
        </p:spPr>
        <p:txBody>
          <a:bodyPr/>
          <a:lstStyle/>
          <a:p>
            <a:endParaRPr lang="en-US" dirty="0"/>
          </a:p>
        </p:txBody>
      </p:sp>
      <p:sp>
        <p:nvSpPr>
          <p:cNvPr id="4" name="Slide Number Placeholder 3">
            <a:extLst>
              <a:ext uri="{FF2B5EF4-FFF2-40B4-BE49-F238E27FC236}">
                <a16:creationId xmlns:a16="http://schemas.microsoft.com/office/drawing/2014/main" id="{87A5553E-0F7D-7141-9493-504ED8C6AC38}"/>
              </a:ext>
            </a:extLst>
          </p:cNvPr>
          <p:cNvSpPr>
            <a:spLocks noGrp="1"/>
          </p:cNvSpPr>
          <p:nvPr>
            <p:ph type="sldNum" sz="quarter" idx="12"/>
          </p:nvPr>
        </p:nvSpPr>
        <p:spPr>
          <a:xfrm>
            <a:off x="3016800" y="6227400"/>
            <a:ext cx="2743200" cy="365125"/>
          </a:xfrm>
        </p:spPr>
        <p:txBody>
          <a:bodyPr/>
          <a:lstStyle>
            <a:lvl1pPr algn="r">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72372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 Fea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6612002" y="3429000"/>
            <a:ext cx="432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6612002" y="4040438"/>
            <a:ext cx="432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8052002" y="1800000"/>
            <a:ext cx="1440000" cy="1440000"/>
          </a:xfrm>
        </p:spPr>
        <p:txBody>
          <a:bodyPr/>
          <a:lstStyle/>
          <a:p>
            <a:endParaRPr lang="en-US" dirty="0"/>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1260000" y="3429000"/>
            <a:ext cx="432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1260000" y="4040438"/>
            <a:ext cx="432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2705533" y="1800000"/>
            <a:ext cx="1440000" cy="1440000"/>
          </a:xfrm>
        </p:spPr>
        <p:txBody>
          <a:bodyPr/>
          <a:lstStyle/>
          <a:p>
            <a:endParaRPr lang="en-US" dirty="0"/>
          </a:p>
        </p:txBody>
      </p:sp>
      <p:sp>
        <p:nvSpPr>
          <p:cNvPr id="3" name="Slide Number Placeholder 2">
            <a:extLst>
              <a:ext uri="{FF2B5EF4-FFF2-40B4-BE49-F238E27FC236}">
                <a16:creationId xmlns:a16="http://schemas.microsoft.com/office/drawing/2014/main" id="{3CBCF271-210A-1649-8D92-3CFE6F776EDD}"/>
              </a:ext>
            </a:extLst>
          </p:cNvPr>
          <p:cNvSpPr>
            <a:spLocks noGrp="1"/>
          </p:cNvSpPr>
          <p:nvPr>
            <p:ph type="sldNum" sz="quarter" idx="17"/>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75206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 Fea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4296000" y="3429000"/>
            <a:ext cx="360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4296000" y="4040438"/>
            <a:ext cx="360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5376000" y="1800000"/>
            <a:ext cx="1440000" cy="1440000"/>
          </a:xfrm>
        </p:spPr>
        <p:txBody>
          <a:bodyPr/>
          <a:lstStyle/>
          <a:p>
            <a:endParaRPr lang="en-US" dirty="0"/>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29000"/>
            <a:ext cx="360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0438"/>
            <a:ext cx="360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1440000" y="1800000"/>
            <a:ext cx="1440000" cy="1440000"/>
          </a:xfrm>
        </p:spPr>
        <p:txBody>
          <a:bodyPr/>
          <a:lstStyle/>
          <a:p>
            <a:endParaRPr lang="en-US" dirty="0"/>
          </a:p>
        </p:txBody>
      </p:sp>
      <p:sp>
        <p:nvSpPr>
          <p:cNvPr id="14" name="Content Placeholder 2">
            <a:extLst>
              <a:ext uri="{FF2B5EF4-FFF2-40B4-BE49-F238E27FC236}">
                <a16:creationId xmlns:a16="http://schemas.microsoft.com/office/drawing/2014/main" id="{812F093D-0114-1B40-A555-E61229481539}"/>
              </a:ext>
            </a:extLst>
          </p:cNvPr>
          <p:cNvSpPr>
            <a:spLocks noGrp="1"/>
          </p:cNvSpPr>
          <p:nvPr>
            <p:ph sz="half" idx="17" hasCustomPrompt="1"/>
          </p:nvPr>
        </p:nvSpPr>
        <p:spPr>
          <a:xfrm>
            <a:off x="8213941" y="3429000"/>
            <a:ext cx="360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5" name="Content Placeholder 2">
            <a:extLst>
              <a:ext uri="{FF2B5EF4-FFF2-40B4-BE49-F238E27FC236}">
                <a16:creationId xmlns:a16="http://schemas.microsoft.com/office/drawing/2014/main" id="{5B307D3E-F862-E445-A818-E6B8B1537F35}"/>
              </a:ext>
            </a:extLst>
          </p:cNvPr>
          <p:cNvSpPr>
            <a:spLocks noGrp="1"/>
          </p:cNvSpPr>
          <p:nvPr>
            <p:ph sz="half" idx="18" hasCustomPrompt="1"/>
          </p:nvPr>
        </p:nvSpPr>
        <p:spPr>
          <a:xfrm>
            <a:off x="8213941" y="4040438"/>
            <a:ext cx="360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6" name="Picture Placeholder 9">
            <a:extLst>
              <a:ext uri="{FF2B5EF4-FFF2-40B4-BE49-F238E27FC236}">
                <a16:creationId xmlns:a16="http://schemas.microsoft.com/office/drawing/2014/main" id="{A4C23BE8-B71F-6A47-B4AE-F1E494DBB71D}"/>
              </a:ext>
            </a:extLst>
          </p:cNvPr>
          <p:cNvSpPr>
            <a:spLocks noGrp="1"/>
          </p:cNvSpPr>
          <p:nvPr>
            <p:ph type="pic" sz="quarter" idx="19"/>
          </p:nvPr>
        </p:nvSpPr>
        <p:spPr>
          <a:xfrm>
            <a:off x="9293941" y="1800000"/>
            <a:ext cx="1440000" cy="1440000"/>
          </a:xfrm>
        </p:spPr>
        <p:txBody>
          <a:bodyPr/>
          <a:lstStyle/>
          <a:p>
            <a:endParaRPr lang="en-US" dirty="0"/>
          </a:p>
        </p:txBody>
      </p:sp>
      <p:sp>
        <p:nvSpPr>
          <p:cNvPr id="3" name="Slide Number Placeholder 2">
            <a:extLst>
              <a:ext uri="{FF2B5EF4-FFF2-40B4-BE49-F238E27FC236}">
                <a16:creationId xmlns:a16="http://schemas.microsoft.com/office/drawing/2014/main" id="{EF96D598-09E7-414D-BD94-097D6FE58BEC}"/>
              </a:ext>
            </a:extLst>
          </p:cNvPr>
          <p:cNvSpPr>
            <a:spLocks noGrp="1"/>
          </p:cNvSpPr>
          <p:nvPr>
            <p:ph type="sldNum" sz="quarter" idx="20"/>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87920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 Fea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3042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185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828000" y="1800000"/>
            <a:ext cx="1440000" cy="1440000"/>
          </a:xfrm>
        </p:spPr>
        <p:txBody>
          <a:bodyPr/>
          <a:lstStyle/>
          <a:p>
            <a:endParaRPr lang="en-US" dirty="0"/>
          </a:p>
        </p:txBody>
      </p:sp>
      <p:sp>
        <p:nvSpPr>
          <p:cNvPr id="17" name="Content Placeholder 2">
            <a:extLst>
              <a:ext uri="{FF2B5EF4-FFF2-40B4-BE49-F238E27FC236}">
                <a16:creationId xmlns:a16="http://schemas.microsoft.com/office/drawing/2014/main" id="{69E00F8D-85C1-1840-8752-47A8B60D31E1}"/>
              </a:ext>
            </a:extLst>
          </p:cNvPr>
          <p:cNvSpPr>
            <a:spLocks noGrp="1"/>
          </p:cNvSpPr>
          <p:nvPr>
            <p:ph sz="half" idx="17" hasCustomPrompt="1"/>
          </p:nvPr>
        </p:nvSpPr>
        <p:spPr>
          <a:xfrm>
            <a:off x="9437940" y="342900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8" name="Content Placeholder 2">
            <a:extLst>
              <a:ext uri="{FF2B5EF4-FFF2-40B4-BE49-F238E27FC236}">
                <a16:creationId xmlns:a16="http://schemas.microsoft.com/office/drawing/2014/main" id="{FF5D9CBE-4AEA-C743-94CE-1E813C93730D}"/>
              </a:ext>
            </a:extLst>
          </p:cNvPr>
          <p:cNvSpPr>
            <a:spLocks noGrp="1"/>
          </p:cNvSpPr>
          <p:nvPr>
            <p:ph sz="half" idx="18" hasCustomPrompt="1"/>
          </p:nvPr>
        </p:nvSpPr>
        <p:spPr>
          <a:xfrm>
            <a:off x="9437940" y="404043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9" name="Picture Placeholder 9">
            <a:extLst>
              <a:ext uri="{FF2B5EF4-FFF2-40B4-BE49-F238E27FC236}">
                <a16:creationId xmlns:a16="http://schemas.microsoft.com/office/drawing/2014/main" id="{9C47317C-25E2-074D-9F50-5CA73A67BB21}"/>
              </a:ext>
            </a:extLst>
          </p:cNvPr>
          <p:cNvSpPr>
            <a:spLocks noGrp="1"/>
          </p:cNvSpPr>
          <p:nvPr>
            <p:ph type="pic" sz="quarter" idx="19"/>
          </p:nvPr>
        </p:nvSpPr>
        <p:spPr>
          <a:xfrm>
            <a:off x="9905940" y="1800000"/>
            <a:ext cx="1440000" cy="1440000"/>
          </a:xfrm>
        </p:spPr>
        <p:txBody>
          <a:bodyPr/>
          <a:lstStyle/>
          <a:p>
            <a:endParaRPr lang="en-US" dirty="0"/>
          </a:p>
        </p:txBody>
      </p:sp>
      <p:sp>
        <p:nvSpPr>
          <p:cNvPr id="20" name="Content Placeholder 2">
            <a:extLst>
              <a:ext uri="{FF2B5EF4-FFF2-40B4-BE49-F238E27FC236}">
                <a16:creationId xmlns:a16="http://schemas.microsoft.com/office/drawing/2014/main" id="{8907E2C0-3E03-1745-AA6D-BEEBA9234F73}"/>
              </a:ext>
            </a:extLst>
          </p:cNvPr>
          <p:cNvSpPr>
            <a:spLocks noGrp="1"/>
          </p:cNvSpPr>
          <p:nvPr>
            <p:ph sz="half" idx="20" hasCustomPrompt="1"/>
          </p:nvPr>
        </p:nvSpPr>
        <p:spPr>
          <a:xfrm>
            <a:off x="3385980" y="342900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21" name="Content Placeholder 2">
            <a:extLst>
              <a:ext uri="{FF2B5EF4-FFF2-40B4-BE49-F238E27FC236}">
                <a16:creationId xmlns:a16="http://schemas.microsoft.com/office/drawing/2014/main" id="{3FBDE84B-AB5D-5F48-BC67-32C65E5D255C}"/>
              </a:ext>
            </a:extLst>
          </p:cNvPr>
          <p:cNvSpPr>
            <a:spLocks noGrp="1"/>
          </p:cNvSpPr>
          <p:nvPr>
            <p:ph sz="half" idx="21" hasCustomPrompt="1"/>
          </p:nvPr>
        </p:nvSpPr>
        <p:spPr>
          <a:xfrm>
            <a:off x="3385980" y="404043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22" name="Picture Placeholder 9">
            <a:extLst>
              <a:ext uri="{FF2B5EF4-FFF2-40B4-BE49-F238E27FC236}">
                <a16:creationId xmlns:a16="http://schemas.microsoft.com/office/drawing/2014/main" id="{7FA7E87E-7496-5F4B-BF76-495359E53DC3}"/>
              </a:ext>
            </a:extLst>
          </p:cNvPr>
          <p:cNvSpPr>
            <a:spLocks noGrp="1"/>
          </p:cNvSpPr>
          <p:nvPr>
            <p:ph type="pic" sz="quarter" idx="22"/>
          </p:nvPr>
        </p:nvSpPr>
        <p:spPr>
          <a:xfrm>
            <a:off x="3853980" y="1800000"/>
            <a:ext cx="1440000" cy="1440000"/>
          </a:xfrm>
        </p:spPr>
        <p:txBody>
          <a:bodyPr/>
          <a:lstStyle/>
          <a:p>
            <a:endParaRPr lang="en-US" dirty="0"/>
          </a:p>
        </p:txBody>
      </p:sp>
      <p:sp>
        <p:nvSpPr>
          <p:cNvPr id="23" name="Content Placeholder 2">
            <a:extLst>
              <a:ext uri="{FF2B5EF4-FFF2-40B4-BE49-F238E27FC236}">
                <a16:creationId xmlns:a16="http://schemas.microsoft.com/office/drawing/2014/main" id="{6E36CE0B-10D8-3547-8BD2-7BC4914C7953}"/>
              </a:ext>
            </a:extLst>
          </p:cNvPr>
          <p:cNvSpPr>
            <a:spLocks noGrp="1"/>
          </p:cNvSpPr>
          <p:nvPr>
            <p:ph sz="half" idx="23" hasCustomPrompt="1"/>
          </p:nvPr>
        </p:nvSpPr>
        <p:spPr>
          <a:xfrm>
            <a:off x="6400000" y="342900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24" name="Content Placeholder 2">
            <a:extLst>
              <a:ext uri="{FF2B5EF4-FFF2-40B4-BE49-F238E27FC236}">
                <a16:creationId xmlns:a16="http://schemas.microsoft.com/office/drawing/2014/main" id="{8A029C00-EFA4-5D44-85AD-B54545185748}"/>
              </a:ext>
            </a:extLst>
          </p:cNvPr>
          <p:cNvSpPr>
            <a:spLocks noGrp="1"/>
          </p:cNvSpPr>
          <p:nvPr>
            <p:ph sz="half" idx="24" hasCustomPrompt="1"/>
          </p:nvPr>
        </p:nvSpPr>
        <p:spPr>
          <a:xfrm>
            <a:off x="6390463" y="404043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25" name="Picture Placeholder 9">
            <a:extLst>
              <a:ext uri="{FF2B5EF4-FFF2-40B4-BE49-F238E27FC236}">
                <a16:creationId xmlns:a16="http://schemas.microsoft.com/office/drawing/2014/main" id="{A643B449-D2DF-5446-A824-A8AFD30AC749}"/>
              </a:ext>
            </a:extLst>
          </p:cNvPr>
          <p:cNvSpPr>
            <a:spLocks noGrp="1"/>
          </p:cNvSpPr>
          <p:nvPr>
            <p:ph type="pic" sz="quarter" idx="25"/>
          </p:nvPr>
        </p:nvSpPr>
        <p:spPr>
          <a:xfrm>
            <a:off x="6868000" y="1800000"/>
            <a:ext cx="1440000" cy="1440000"/>
          </a:xfrm>
        </p:spPr>
        <p:txBody>
          <a:bodyPr/>
          <a:lstStyle/>
          <a:p>
            <a:endParaRPr lang="en-US" dirty="0"/>
          </a:p>
        </p:txBody>
      </p:sp>
      <p:sp>
        <p:nvSpPr>
          <p:cNvPr id="3" name="Slide Number Placeholder 2">
            <a:extLst>
              <a:ext uri="{FF2B5EF4-FFF2-40B4-BE49-F238E27FC236}">
                <a16:creationId xmlns:a16="http://schemas.microsoft.com/office/drawing/2014/main" id="{BA24219F-ADAE-5C4E-A068-05D188E65890}"/>
              </a:ext>
            </a:extLst>
          </p:cNvPr>
          <p:cNvSpPr>
            <a:spLocks noGrp="1"/>
          </p:cNvSpPr>
          <p:nvPr>
            <p:ph type="sldNum" sz="quarter" idx="26"/>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93193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1119D-145C-FC40-BAD3-A9EED90FCAEE}"/>
              </a:ext>
            </a:extLst>
          </p:cNvPr>
          <p:cNvSpPr>
            <a:spLocks noGrp="1"/>
          </p:cNvSpPr>
          <p:nvPr>
            <p:ph type="title" hasCustomPrompt="1"/>
          </p:nvPr>
        </p:nvSpPr>
        <p:spPr/>
        <p:txBody>
          <a:bodyPr/>
          <a:lstStyle>
            <a:lvl1pPr>
              <a:defRPr>
                <a:solidFill>
                  <a:schemeClr val="bg1"/>
                </a:solidFill>
              </a:defRPr>
            </a:lvl1pPr>
          </a:lstStyle>
          <a:p>
            <a:r>
              <a:rPr lang="en-US"/>
              <a:t>Slide title (keep it short)</a:t>
            </a:r>
          </a:p>
        </p:txBody>
      </p:sp>
      <p:sp>
        <p:nvSpPr>
          <p:cNvPr id="3" name="Slide Number Placeholder 2">
            <a:extLst>
              <a:ext uri="{FF2B5EF4-FFF2-40B4-BE49-F238E27FC236}">
                <a16:creationId xmlns:a16="http://schemas.microsoft.com/office/drawing/2014/main" id="{72C506EC-58FC-B84D-BE01-77BF62B7997E}"/>
              </a:ext>
            </a:extLst>
          </p:cNvPr>
          <p:cNvSpPr>
            <a:spLocks noGrp="1"/>
          </p:cNvSpPr>
          <p:nvPr>
            <p:ph type="sldNum" sz="quarter" idx="10"/>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70492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yle 1) 4 Feature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30420"/>
            <a:ext cx="2592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1858"/>
            <a:ext cx="2592000" cy="201604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936000" y="1800000"/>
            <a:ext cx="1440000" cy="1440000"/>
          </a:xfrm>
          <a:prstGeom prst="rect">
            <a:avLst/>
          </a:prstGeom>
        </p:spPr>
        <p:txBody>
          <a:bodyPr/>
          <a:lstStyle/>
          <a:p>
            <a:r>
              <a:rPr lang="en-US" dirty="0"/>
              <a:t>Click icon to add picture</a:t>
            </a:r>
          </a:p>
        </p:txBody>
      </p:sp>
      <p:sp>
        <p:nvSpPr>
          <p:cNvPr id="17" name="Content Placeholder 2">
            <a:extLst>
              <a:ext uri="{FF2B5EF4-FFF2-40B4-BE49-F238E27FC236}">
                <a16:creationId xmlns:a16="http://schemas.microsoft.com/office/drawing/2014/main" id="{69E00F8D-85C1-1840-8752-47A8B60D31E1}"/>
              </a:ext>
            </a:extLst>
          </p:cNvPr>
          <p:cNvSpPr>
            <a:spLocks noGrp="1"/>
          </p:cNvSpPr>
          <p:nvPr>
            <p:ph sz="half" idx="17" hasCustomPrompt="1"/>
          </p:nvPr>
        </p:nvSpPr>
        <p:spPr>
          <a:xfrm>
            <a:off x="9229901" y="3429000"/>
            <a:ext cx="2592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18" name="Content Placeholder 2">
            <a:extLst>
              <a:ext uri="{FF2B5EF4-FFF2-40B4-BE49-F238E27FC236}">
                <a16:creationId xmlns:a16="http://schemas.microsoft.com/office/drawing/2014/main" id="{FF5D9CBE-4AEA-C743-94CE-1E813C93730D}"/>
              </a:ext>
            </a:extLst>
          </p:cNvPr>
          <p:cNvSpPr>
            <a:spLocks noGrp="1"/>
          </p:cNvSpPr>
          <p:nvPr>
            <p:ph sz="half" idx="18" hasCustomPrompt="1"/>
          </p:nvPr>
        </p:nvSpPr>
        <p:spPr>
          <a:xfrm>
            <a:off x="9229901" y="4040438"/>
            <a:ext cx="2592000" cy="201604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9" name="Picture Placeholder 9">
            <a:extLst>
              <a:ext uri="{FF2B5EF4-FFF2-40B4-BE49-F238E27FC236}">
                <a16:creationId xmlns:a16="http://schemas.microsoft.com/office/drawing/2014/main" id="{9C47317C-25E2-074D-9F50-5CA73A67BB21}"/>
              </a:ext>
            </a:extLst>
          </p:cNvPr>
          <p:cNvSpPr>
            <a:spLocks noGrp="1"/>
          </p:cNvSpPr>
          <p:nvPr>
            <p:ph type="pic" sz="quarter" idx="19"/>
          </p:nvPr>
        </p:nvSpPr>
        <p:spPr>
          <a:xfrm>
            <a:off x="9805901" y="1800000"/>
            <a:ext cx="1440000" cy="1440000"/>
          </a:xfrm>
          <a:prstGeom prst="rect">
            <a:avLst/>
          </a:prstGeom>
        </p:spPr>
        <p:txBody>
          <a:bodyPr/>
          <a:lstStyle/>
          <a:p>
            <a:r>
              <a:rPr lang="en-US" dirty="0"/>
              <a:t>Click icon to add picture</a:t>
            </a:r>
          </a:p>
        </p:txBody>
      </p:sp>
      <p:sp>
        <p:nvSpPr>
          <p:cNvPr id="20" name="Content Placeholder 2">
            <a:extLst>
              <a:ext uri="{FF2B5EF4-FFF2-40B4-BE49-F238E27FC236}">
                <a16:creationId xmlns:a16="http://schemas.microsoft.com/office/drawing/2014/main" id="{8907E2C0-3E03-1745-AA6D-BEEBA9234F73}"/>
              </a:ext>
            </a:extLst>
          </p:cNvPr>
          <p:cNvSpPr>
            <a:spLocks noGrp="1"/>
          </p:cNvSpPr>
          <p:nvPr>
            <p:ph sz="half" idx="20" hasCustomPrompt="1"/>
          </p:nvPr>
        </p:nvSpPr>
        <p:spPr>
          <a:xfrm>
            <a:off x="3316634" y="3429000"/>
            <a:ext cx="2592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21" name="Content Placeholder 2">
            <a:extLst>
              <a:ext uri="{FF2B5EF4-FFF2-40B4-BE49-F238E27FC236}">
                <a16:creationId xmlns:a16="http://schemas.microsoft.com/office/drawing/2014/main" id="{3FBDE84B-AB5D-5F48-BC67-32C65E5D255C}"/>
              </a:ext>
            </a:extLst>
          </p:cNvPr>
          <p:cNvSpPr>
            <a:spLocks noGrp="1"/>
          </p:cNvSpPr>
          <p:nvPr>
            <p:ph sz="half" idx="21" hasCustomPrompt="1"/>
          </p:nvPr>
        </p:nvSpPr>
        <p:spPr>
          <a:xfrm>
            <a:off x="3316634" y="4040438"/>
            <a:ext cx="2592000" cy="201604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22" name="Picture Placeholder 9">
            <a:extLst>
              <a:ext uri="{FF2B5EF4-FFF2-40B4-BE49-F238E27FC236}">
                <a16:creationId xmlns:a16="http://schemas.microsoft.com/office/drawing/2014/main" id="{7FA7E87E-7496-5F4B-BF76-495359E53DC3}"/>
              </a:ext>
            </a:extLst>
          </p:cNvPr>
          <p:cNvSpPr>
            <a:spLocks noGrp="1"/>
          </p:cNvSpPr>
          <p:nvPr>
            <p:ph type="pic" sz="quarter" idx="22"/>
          </p:nvPr>
        </p:nvSpPr>
        <p:spPr>
          <a:xfrm>
            <a:off x="3892634" y="1800000"/>
            <a:ext cx="1440000" cy="1440000"/>
          </a:xfrm>
          <a:prstGeom prst="rect">
            <a:avLst/>
          </a:prstGeom>
        </p:spPr>
        <p:txBody>
          <a:bodyPr/>
          <a:lstStyle/>
          <a:p>
            <a:r>
              <a:rPr lang="en-US" dirty="0"/>
              <a:t>Click icon to add picture</a:t>
            </a:r>
          </a:p>
        </p:txBody>
      </p:sp>
      <p:sp>
        <p:nvSpPr>
          <p:cNvPr id="23" name="Content Placeholder 2">
            <a:extLst>
              <a:ext uri="{FF2B5EF4-FFF2-40B4-BE49-F238E27FC236}">
                <a16:creationId xmlns:a16="http://schemas.microsoft.com/office/drawing/2014/main" id="{6E36CE0B-10D8-3547-8BD2-7BC4914C7953}"/>
              </a:ext>
            </a:extLst>
          </p:cNvPr>
          <p:cNvSpPr>
            <a:spLocks noGrp="1"/>
          </p:cNvSpPr>
          <p:nvPr>
            <p:ph sz="half" idx="23" hasCustomPrompt="1"/>
          </p:nvPr>
        </p:nvSpPr>
        <p:spPr>
          <a:xfrm>
            <a:off x="6273268" y="3429000"/>
            <a:ext cx="2592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24" name="Content Placeholder 2">
            <a:extLst>
              <a:ext uri="{FF2B5EF4-FFF2-40B4-BE49-F238E27FC236}">
                <a16:creationId xmlns:a16="http://schemas.microsoft.com/office/drawing/2014/main" id="{8A029C00-EFA4-5D44-85AD-B54545185748}"/>
              </a:ext>
            </a:extLst>
          </p:cNvPr>
          <p:cNvSpPr>
            <a:spLocks noGrp="1"/>
          </p:cNvSpPr>
          <p:nvPr>
            <p:ph sz="half" idx="24" hasCustomPrompt="1"/>
          </p:nvPr>
        </p:nvSpPr>
        <p:spPr>
          <a:xfrm>
            <a:off x="6273268" y="4040438"/>
            <a:ext cx="2592000" cy="201604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25" name="Picture Placeholder 9">
            <a:extLst>
              <a:ext uri="{FF2B5EF4-FFF2-40B4-BE49-F238E27FC236}">
                <a16:creationId xmlns:a16="http://schemas.microsoft.com/office/drawing/2014/main" id="{A643B449-D2DF-5446-A824-A8AFD30AC749}"/>
              </a:ext>
            </a:extLst>
          </p:cNvPr>
          <p:cNvSpPr>
            <a:spLocks noGrp="1"/>
          </p:cNvSpPr>
          <p:nvPr>
            <p:ph type="pic" sz="quarter" idx="25"/>
          </p:nvPr>
        </p:nvSpPr>
        <p:spPr>
          <a:xfrm>
            <a:off x="6849268" y="1800000"/>
            <a:ext cx="1440000" cy="1440000"/>
          </a:xfrm>
          <a:prstGeom prst="rect">
            <a:avLst/>
          </a:prstGeo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BA24219F-ADAE-5C4E-A068-05D188E65890}"/>
              </a:ext>
            </a:extLst>
          </p:cNvPr>
          <p:cNvSpPr>
            <a:spLocks noGrp="1"/>
          </p:cNvSpPr>
          <p:nvPr>
            <p:ph type="sldNum" sz="quarter" idx="26"/>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46484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659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 Picture with Giant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858000"/>
          </a:xfrm>
          <a:noFill/>
        </p:spPr>
        <p:txBody>
          <a:bodyPr/>
          <a:lstStyle>
            <a:lvl1pPr>
              <a:defRPr>
                <a:solidFill>
                  <a:schemeClr val="tx1"/>
                </a:solidFill>
              </a:defRPr>
            </a:lvl1pPr>
          </a:lstStyle>
          <a:p>
            <a:endParaRPr lang="en-US" dirty="0"/>
          </a:p>
        </p:txBody>
      </p:sp>
      <p:sp>
        <p:nvSpPr>
          <p:cNvPr id="7" name="Title 6">
            <a:extLst>
              <a:ext uri="{FF2B5EF4-FFF2-40B4-BE49-F238E27FC236}">
                <a16:creationId xmlns:a16="http://schemas.microsoft.com/office/drawing/2014/main" id="{20957D06-4488-A04D-B470-7687930A7277}"/>
              </a:ext>
            </a:extLst>
          </p:cNvPr>
          <p:cNvSpPr>
            <a:spLocks noGrp="1"/>
          </p:cNvSpPr>
          <p:nvPr>
            <p:ph type="title" hasCustomPrompt="1"/>
          </p:nvPr>
        </p:nvSpPr>
        <p:spPr>
          <a:xfrm>
            <a:off x="359999" y="909000"/>
            <a:ext cx="11453941" cy="5040000"/>
          </a:xfrm>
        </p:spPr>
        <p:txBody>
          <a:bodyPr anchor="ctr">
            <a:normAutofit/>
          </a:bodyPr>
          <a:lstStyle>
            <a:lvl1pPr>
              <a:defRPr sz="9600">
                <a:solidFill>
                  <a:schemeClr val="bg1"/>
                </a:solidFill>
                <a:effectLst>
                  <a:outerShdw blurRad="812800" dir="5400000" algn="t" rotWithShape="0">
                    <a:schemeClr val="bg1">
                      <a:alpha val="20000"/>
                    </a:schemeClr>
                  </a:outerShdw>
                </a:effectLst>
              </a:defRPr>
            </a:lvl1pPr>
          </a:lstStyle>
          <a:p>
            <a:r>
              <a:rPr lang="en-US"/>
              <a:t>Slide title</a:t>
            </a:r>
            <a:br>
              <a:rPr lang="en-US"/>
            </a:br>
            <a:r>
              <a:rPr lang="en-US"/>
              <a:t>(keep it short)</a:t>
            </a:r>
          </a:p>
        </p:txBody>
      </p:sp>
    </p:spTree>
    <p:extLst>
      <p:ext uri="{BB962C8B-B14F-4D97-AF65-F5344CB8AC3E}">
        <p14:creationId xmlns:p14="http://schemas.microsoft.com/office/powerpoint/2010/main" val="15019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048000"/>
          </a:xfrm>
        </p:spPr>
        <p:txBody>
          <a:bodyPr/>
          <a:lstStyle/>
          <a:p>
            <a:endParaRPr lang="en-US" dirty="0"/>
          </a:p>
        </p:txBody>
      </p:sp>
      <p:sp>
        <p:nvSpPr>
          <p:cNvPr id="6" name="Text Placeholder 5">
            <a:extLst>
              <a:ext uri="{FF2B5EF4-FFF2-40B4-BE49-F238E27FC236}">
                <a16:creationId xmlns:a16="http://schemas.microsoft.com/office/drawing/2014/main" id="{2DDCDE9E-E087-524C-8D2D-B8F820792D5B}"/>
              </a:ext>
            </a:extLst>
          </p:cNvPr>
          <p:cNvSpPr>
            <a:spLocks noGrp="1"/>
          </p:cNvSpPr>
          <p:nvPr>
            <p:ph type="body" sz="quarter" idx="12" hasCustomPrompt="1"/>
          </p:nvPr>
        </p:nvSpPr>
        <p:spPr>
          <a:xfrm>
            <a:off x="2465400" y="6138000"/>
            <a:ext cx="7261200" cy="536069"/>
          </a:xfrm>
        </p:spPr>
        <p:txBody>
          <a:bodyPr anchor="ctr">
            <a:noAutofit/>
          </a:bodyPr>
          <a:lstStyle>
            <a:lvl1pPr marL="0" indent="0" algn="ctr">
              <a:buNone/>
              <a:defRPr sz="14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a:t>Single line caption</a:t>
            </a:r>
          </a:p>
        </p:txBody>
      </p:sp>
    </p:spTree>
    <p:extLst>
      <p:ext uri="{BB962C8B-B14F-4D97-AF65-F5344CB8AC3E}">
        <p14:creationId xmlns:p14="http://schemas.microsoft.com/office/powerpoint/2010/main" val="46971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6_Text Slide with Title">
    <p:spTree>
      <p:nvGrpSpPr>
        <p:cNvPr id="1" name=""/>
        <p:cNvGrpSpPr/>
        <p:nvPr/>
      </p:nvGrpSpPr>
      <p:grpSpPr>
        <a:xfrm>
          <a:off x="0" y="0"/>
          <a:ext cx="0" cy="0"/>
          <a:chOff x="0" y="0"/>
          <a:chExt cx="0" cy="0"/>
        </a:xfrm>
      </p:grpSpPr>
      <p:sp>
        <p:nvSpPr>
          <p:cNvPr id="18" name="Text Placeholder 17"/>
          <p:cNvSpPr>
            <a:spLocks noGrp="1"/>
          </p:cNvSpPr>
          <p:nvPr>
            <p:ph type="body" sz="quarter" idx="14" hasCustomPrompt="1"/>
          </p:nvPr>
        </p:nvSpPr>
        <p:spPr>
          <a:xfrm>
            <a:off x="355602" y="288184"/>
            <a:ext cx="11472223" cy="484187"/>
          </a:xfrm>
          <a:prstGeom prst="rect">
            <a:avLst/>
          </a:prstGeom>
        </p:spPr>
        <p:txBody>
          <a:bodyPr anchor="t"/>
          <a:lstStyle>
            <a:lvl1pPr marL="0" indent="0">
              <a:buNone/>
              <a:defRPr sz="2133" b="1" cap="none" baseline="0">
                <a:solidFill>
                  <a:schemeClr val="tx1">
                    <a:lumMod val="85000"/>
                    <a:lumOff val="15000"/>
                  </a:schemeClr>
                </a:solidFill>
              </a:defRPr>
            </a:lvl1pPr>
          </a:lstStyle>
          <a:p>
            <a:pPr lvl="0"/>
            <a:r>
              <a:rPr lang="en-US" dirty="0"/>
              <a:t>SLIDE TITLE</a:t>
            </a:r>
            <a:endParaRPr lang="en-IN" dirty="0"/>
          </a:p>
        </p:txBody>
      </p:sp>
      <p:sp>
        <p:nvSpPr>
          <p:cNvPr id="8" name="Slide Number Placeholder 5"/>
          <p:cNvSpPr>
            <a:spLocks noGrp="1"/>
          </p:cNvSpPr>
          <p:nvPr>
            <p:ph type="sldNum" sz="quarter" idx="4294967295"/>
          </p:nvPr>
        </p:nvSpPr>
        <p:spPr>
          <a:xfrm>
            <a:off x="11585492" y="6462695"/>
            <a:ext cx="433613" cy="365125"/>
          </a:xfrm>
          <a:prstGeom prst="rect">
            <a:avLst/>
          </a:prstGeom>
        </p:spPr>
        <p:txBody>
          <a:bodyPr vert="horz" lIns="68580" tIns="34290" rIns="68580" bIns="34290" rtlCol="0" anchor="ctr"/>
          <a:lstStyle>
            <a:lvl1pPr algn="r">
              <a:defRPr sz="933">
                <a:solidFill>
                  <a:schemeClr val="tx1"/>
                </a:solidFill>
              </a:defRPr>
            </a:lvl1pPr>
          </a:lstStyle>
          <a:p>
            <a:fld id="{9AA50525-F3E3-41B2-A89F-CD9B46704379}" type="slidenum">
              <a:rPr lang="en-IN" smtClean="0"/>
              <a:pPr/>
              <a:t>‹#›</a:t>
            </a:fld>
            <a:endParaRPr lang="en-IN" dirty="0"/>
          </a:p>
        </p:txBody>
      </p:sp>
    </p:spTree>
    <p:extLst>
      <p:ext uri="{BB962C8B-B14F-4D97-AF65-F5344CB8AC3E}">
        <p14:creationId xmlns:p14="http://schemas.microsoft.com/office/powerpoint/2010/main" val="236610379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Shape 19"/>
        <p:cNvGrpSpPr/>
        <p:nvPr/>
      </p:nvGrpSpPr>
      <p:grpSpPr>
        <a:xfrm>
          <a:off x="0" y="0"/>
          <a:ext cx="0" cy="0"/>
          <a:chOff x="0" y="0"/>
          <a:chExt cx="0" cy="0"/>
        </a:xfrm>
      </p:grpSpPr>
      <p:sp>
        <p:nvSpPr>
          <p:cNvPr id="4" name="Rectangle 3">
            <a:extLst>
              <a:ext uri="{FF2B5EF4-FFF2-40B4-BE49-F238E27FC236}">
                <a16:creationId xmlns:a16="http://schemas.microsoft.com/office/drawing/2014/main" id="{20D2E05F-AF26-CD4C-B06C-3B97A508E558}"/>
              </a:ext>
            </a:extLst>
          </p:cNvPr>
          <p:cNvSpPr/>
          <p:nvPr userDrawn="1"/>
        </p:nvSpPr>
        <p:spPr>
          <a:xfrm>
            <a:off x="1" y="1"/>
            <a:ext cx="12191999" cy="61577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17776879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le_1">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313267" y="313269"/>
            <a:ext cx="10591800" cy="1124063"/>
          </a:xfrm>
          <a:prstGeom prst="rect">
            <a:avLst/>
          </a:prstGeom>
        </p:spPr>
        <p:txBody>
          <a:bodyPr vert="horz" lIns="91440" tIns="45720" rIns="91440" bIns="45720" rtlCol="0" anchor="t">
            <a:noAutofit/>
          </a:bodyPr>
          <a:lstStyle/>
          <a:p>
            <a:r>
              <a:rPr lang="en-US" dirty="0"/>
              <a:t>Click to edit Master title style</a:t>
            </a:r>
          </a:p>
        </p:txBody>
      </p:sp>
    </p:spTree>
    <p:extLst>
      <p:ext uri="{BB962C8B-B14F-4D97-AF65-F5344CB8AC3E}">
        <p14:creationId xmlns:p14="http://schemas.microsoft.com/office/powerpoint/2010/main" val="2005745447"/>
      </p:ext>
    </p:extLst>
  </p:cSld>
  <p:clrMapOvr>
    <a:masterClrMapping/>
  </p:clrMapOvr>
  <p:extLst>
    <p:ext uri="{DCECCB84-F9BA-43D5-87BE-67443E8EF086}">
      <p15:sldGuideLst xmlns:p15="http://schemas.microsoft.com/office/powerpoint/2012/main"/>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and Content ">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13267" y="313269"/>
            <a:ext cx="10591800" cy="1124063"/>
          </a:xfrm>
          <a:prstGeom prst="rect">
            <a:avLst/>
          </a:prstGeom>
        </p:spPr>
        <p:txBody>
          <a:bodyPr vert="horz" lIns="91440" tIns="45720" rIns="91440" bIns="45720" rtlCol="0" anchor="t">
            <a:noAutofit/>
          </a:bodyPr>
          <a:lstStyle/>
          <a:p>
            <a:r>
              <a:rPr lang="en-US" dirty="0"/>
              <a:t>Click to edit Master title style</a:t>
            </a:r>
          </a:p>
        </p:txBody>
      </p:sp>
      <p:sp>
        <p:nvSpPr>
          <p:cNvPr id="13" name="Content Placeholder 1"/>
          <p:cNvSpPr>
            <a:spLocks noGrp="1"/>
          </p:cNvSpPr>
          <p:nvPr>
            <p:ph idx="11" hasCustomPrompt="1"/>
          </p:nvPr>
        </p:nvSpPr>
        <p:spPr>
          <a:xfrm>
            <a:off x="313268" y="1644651"/>
            <a:ext cx="11561233" cy="4679949"/>
          </a:xfrm>
        </p:spPr>
        <p:txBody>
          <a:bodyPr tIns="14400">
            <a:noAutofit/>
          </a:bodyPr>
          <a:lstStyle>
            <a:lvl1pPr marL="359824" indent="-364058" algn="l" defTabSz="914377" rtl="0" eaLnBrk="1" latinLnBrk="0" hangingPunct="1">
              <a:lnSpc>
                <a:spcPct val="100000"/>
              </a:lnSpc>
              <a:spcBef>
                <a:spcPts val="800"/>
              </a:spcBef>
              <a:buClr>
                <a:srgbClr val="006899"/>
              </a:buClr>
              <a:buFont typeface="Wingdings 2" panose="05020102010507070707" pitchFamily="18" charset="2"/>
              <a:buChar char=""/>
              <a:defRPr/>
            </a:lvl1pPr>
            <a:lvl2pPr marL="721766" indent="-353475" algn="l" defTabSz="914377" rtl="0" eaLnBrk="1" latinLnBrk="0" hangingPunct="1">
              <a:lnSpc>
                <a:spcPct val="100000"/>
              </a:lnSpc>
              <a:spcBef>
                <a:spcPts val="800"/>
              </a:spcBef>
              <a:buClr>
                <a:srgbClr val="8DC63F"/>
              </a:buClr>
              <a:buFont typeface="Wingdings 2" panose="05020102010507070707" pitchFamily="18" charset="2"/>
              <a:buChar char=""/>
              <a:defRPr/>
            </a:lvl2pPr>
            <a:lvl3pPr marL="1077357" indent="-345009" algn="l" defTabSz="914377" rtl="0" eaLnBrk="1" latinLnBrk="0" hangingPunct="1">
              <a:lnSpc>
                <a:spcPct val="100000"/>
              </a:lnSpc>
              <a:spcBef>
                <a:spcPts val="800"/>
              </a:spcBef>
              <a:buClr>
                <a:srgbClr val="8DC63F"/>
              </a:buClr>
              <a:buFont typeface="Wingdings 2" panose="05020102010507070707" pitchFamily="18" charset="2"/>
              <a:buChar char=""/>
              <a:defRPr/>
            </a:lvl3pPr>
            <a:lvl4pPr marL="1432948" indent="-328076" algn="l" defTabSz="914377" rtl="0" eaLnBrk="1" latinLnBrk="0" hangingPunct="1">
              <a:lnSpc>
                <a:spcPct val="100000"/>
              </a:lnSpc>
              <a:spcBef>
                <a:spcPts val="800"/>
              </a:spcBef>
              <a:buClr>
                <a:srgbClr val="8DC63F"/>
              </a:buClr>
              <a:buFont typeface="Wingdings 2" panose="05020102010507070707" pitchFamily="18" charset="2"/>
              <a:buChar char=""/>
              <a:tabLst/>
              <a:defRPr/>
            </a:lvl4pPr>
          </a:lstStyle>
          <a:p>
            <a:pPr marL="269875" indent="-273050" algn="l" defTabSz="685800" rtl="0" eaLnBrk="1" latinLnBrk="0" hangingPunct="1">
              <a:lnSpc>
                <a:spcPct val="100000"/>
              </a:lnSpc>
              <a:spcBef>
                <a:spcPts val="600"/>
              </a:spcBef>
              <a:buClr>
                <a:srgbClr val="006899"/>
              </a:buClr>
              <a:buFont typeface="Wingdings 2" panose="05020102010507070707" pitchFamily="18" charset="2"/>
              <a:buChar char=""/>
            </a:pPr>
            <a:r>
              <a:rPr lang="en-IN" sz="2667" kern="1200" dirty="0">
                <a:solidFill>
                  <a:srgbClr val="454545"/>
                </a:solidFill>
                <a:latin typeface="+mn-lt"/>
                <a:ea typeface="+mn-ea"/>
                <a:cs typeface="+mn-cs"/>
              </a:rPr>
              <a:t>Secondary content style</a:t>
            </a:r>
          </a:p>
          <a:p>
            <a:pPr marL="269875" indent="-273050" algn="l" defTabSz="685800" rtl="0" eaLnBrk="1" latinLnBrk="0" hangingPunct="1">
              <a:lnSpc>
                <a:spcPct val="100000"/>
              </a:lnSpc>
              <a:spcBef>
                <a:spcPts val="600"/>
              </a:spcBef>
              <a:buClr>
                <a:srgbClr val="006899"/>
              </a:buClr>
              <a:buFont typeface="Wingdings 2" panose="05020102010507070707" pitchFamily="18" charset="2"/>
              <a:buChar char=""/>
            </a:pPr>
            <a:r>
              <a:rPr lang="en-IN" sz="2667" kern="1200" dirty="0">
                <a:solidFill>
                  <a:srgbClr val="454545"/>
                </a:solidFill>
                <a:latin typeface="+mn-lt"/>
                <a:ea typeface="+mn-ea"/>
                <a:cs typeface="+mn-cs"/>
              </a:rPr>
              <a:t>Text - must be in grey, blue, green or orange from our palette</a:t>
            </a:r>
          </a:p>
          <a:p>
            <a:pPr marL="269875" indent="-273050" algn="l" defTabSz="685800" rtl="0" eaLnBrk="1" latinLnBrk="0" hangingPunct="1">
              <a:lnSpc>
                <a:spcPct val="100000"/>
              </a:lnSpc>
              <a:spcBef>
                <a:spcPts val="600"/>
              </a:spcBef>
              <a:buClr>
                <a:srgbClr val="006899"/>
              </a:buClr>
              <a:buFont typeface="Wingdings 2" panose="05020102010507070707" pitchFamily="18" charset="2"/>
              <a:buChar char=""/>
            </a:pPr>
            <a:r>
              <a:rPr lang="en-IN" sz="2667" b="1" kern="1200" dirty="0">
                <a:solidFill>
                  <a:srgbClr val="006899"/>
                </a:solidFill>
                <a:latin typeface="+mn-lt"/>
                <a:ea typeface="+mn-ea"/>
                <a:cs typeface="+mn-cs"/>
              </a:rPr>
              <a:t>Highlighted text </a:t>
            </a:r>
            <a:r>
              <a:rPr lang="en-IN" sz="2667" b="0" kern="1200" dirty="0">
                <a:solidFill>
                  <a:srgbClr val="454545"/>
                </a:solidFill>
                <a:latin typeface="+mn-lt"/>
                <a:ea typeface="+mn-ea"/>
                <a:cs typeface="+mn-cs"/>
              </a:rPr>
              <a:t>in body copy</a:t>
            </a:r>
          </a:p>
          <a:p>
            <a:pPr marL="269875" indent="-273050" algn="l" defTabSz="685800" rtl="0" eaLnBrk="1" latinLnBrk="0" hangingPunct="1">
              <a:lnSpc>
                <a:spcPct val="100000"/>
              </a:lnSpc>
              <a:spcBef>
                <a:spcPts val="600"/>
              </a:spcBef>
              <a:buClr>
                <a:srgbClr val="006899"/>
              </a:buClr>
              <a:buFont typeface="Wingdings 2" panose="05020102010507070707" pitchFamily="18" charset="2"/>
              <a:buChar char=""/>
            </a:pPr>
            <a:r>
              <a:rPr lang="en-IN" sz="2667" kern="1200" dirty="0">
                <a:solidFill>
                  <a:srgbClr val="454545"/>
                </a:solidFill>
                <a:latin typeface="+mn-lt"/>
                <a:ea typeface="+mn-ea"/>
                <a:cs typeface="+mn-cs"/>
              </a:rPr>
              <a:t>Style: Calibri 20pt - Regular</a:t>
            </a:r>
          </a:p>
          <a:p>
            <a:pPr marL="721766" lvl="1" indent="-353475" algn="l" defTabSz="914377" rtl="0" eaLnBrk="1" latinLnBrk="0" hangingPunct="1">
              <a:lnSpc>
                <a:spcPct val="100000"/>
              </a:lnSpc>
              <a:spcBef>
                <a:spcPts val="800"/>
              </a:spcBef>
              <a:buClr>
                <a:srgbClr val="8DC63F"/>
              </a:buClr>
              <a:buFont typeface="Wingdings 2" panose="05020102010507070707" pitchFamily="18" charset="2"/>
              <a:buChar char=""/>
            </a:pPr>
            <a:r>
              <a:rPr lang="en-IN" sz="2400" kern="1200" dirty="0">
                <a:solidFill>
                  <a:srgbClr val="454545"/>
                </a:solidFill>
                <a:latin typeface="+mn-lt"/>
                <a:ea typeface="+mn-ea"/>
                <a:cs typeface="+mn-cs"/>
              </a:rPr>
              <a:t>Calibri - 18pt - Regular</a:t>
            </a:r>
          </a:p>
          <a:p>
            <a:pPr marL="1077357" lvl="2" indent="-345009" algn="l" defTabSz="914377" rtl="0" eaLnBrk="1" latinLnBrk="0" hangingPunct="1">
              <a:lnSpc>
                <a:spcPct val="100000"/>
              </a:lnSpc>
              <a:spcBef>
                <a:spcPts val="800"/>
              </a:spcBef>
              <a:buClr>
                <a:srgbClr val="8DC63F"/>
              </a:buClr>
              <a:buFont typeface="Wingdings 2" panose="05020102010507070707" pitchFamily="18" charset="2"/>
              <a:buChar char=""/>
            </a:pPr>
            <a:r>
              <a:rPr lang="en-IN" sz="2133" kern="1200" dirty="0">
                <a:solidFill>
                  <a:srgbClr val="454545"/>
                </a:solidFill>
                <a:latin typeface="+mn-lt"/>
                <a:ea typeface="+mn-ea"/>
                <a:cs typeface="+mn-cs"/>
              </a:rPr>
              <a:t>Calibri - 16pt - Regular</a:t>
            </a:r>
          </a:p>
          <a:p>
            <a:pPr marL="1432948" lvl="3" indent="-328076" algn="l" defTabSz="914377" rtl="0" eaLnBrk="1" latinLnBrk="0" hangingPunct="1">
              <a:lnSpc>
                <a:spcPct val="100000"/>
              </a:lnSpc>
              <a:spcBef>
                <a:spcPts val="800"/>
              </a:spcBef>
              <a:buClr>
                <a:srgbClr val="8DC63F"/>
              </a:buClr>
              <a:buFont typeface="Wingdings 2" panose="05020102010507070707" pitchFamily="18" charset="2"/>
              <a:buChar char=""/>
            </a:pPr>
            <a:r>
              <a:rPr lang="en-IN" sz="1867" kern="1200" dirty="0">
                <a:solidFill>
                  <a:srgbClr val="454545"/>
                </a:solidFill>
                <a:latin typeface="+mn-lt"/>
                <a:ea typeface="+mn-ea"/>
                <a:cs typeface="+mn-cs"/>
              </a:rPr>
              <a:t>Calibri - 14pt - Regular</a:t>
            </a:r>
          </a:p>
        </p:txBody>
      </p:sp>
      <p:sp>
        <p:nvSpPr>
          <p:cNvPr id="6" name="Slide Number Placeholder 5"/>
          <p:cNvSpPr>
            <a:spLocks noGrp="1"/>
          </p:cNvSpPr>
          <p:nvPr>
            <p:ph type="sldNum" sz="quarter" idx="4"/>
          </p:nvPr>
        </p:nvSpPr>
        <p:spPr>
          <a:xfrm>
            <a:off x="9257120" y="6326718"/>
            <a:ext cx="2743200" cy="366183"/>
          </a:xfrm>
          <a:prstGeom prst="rect">
            <a:avLst/>
          </a:prstGeom>
        </p:spPr>
        <p:txBody>
          <a:bodyPr vert="horz" lIns="91440" tIns="45720" rIns="91440" bIns="45720" rtlCol="0" anchor="ctr"/>
          <a:lstStyle>
            <a:lvl1pPr algn="r">
              <a:defRPr sz="1200">
                <a:solidFill>
                  <a:schemeClr val="accent4"/>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43C4373-56ED-4F73-8453-CF48C2E45153}" type="slidenum">
              <a:rPr kumimoji="0" lang="en-US" sz="1200" b="0" i="0" u="none" strike="noStrike" kern="1200" cap="none" spc="0" normalizeH="0" baseline="0" noProof="0" smtClean="0">
                <a:ln>
                  <a:noFill/>
                </a:ln>
                <a:solidFill>
                  <a:srgbClr val="4D4D4D"/>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4D4D4D"/>
              </a:solidFill>
              <a:effectLst/>
              <a:uLnTx/>
              <a:uFillTx/>
              <a:latin typeface="Arial" panose="020B0604020202020204"/>
              <a:ea typeface="+mn-ea"/>
              <a:cs typeface="+mn-cs"/>
            </a:endParaRPr>
          </a:p>
        </p:txBody>
      </p:sp>
      <p:sp>
        <p:nvSpPr>
          <p:cNvPr id="7" name="Footer Placeholder 3"/>
          <p:cNvSpPr>
            <a:spLocks noGrp="1"/>
          </p:cNvSpPr>
          <p:nvPr>
            <p:ph type="ftr" sz="quarter" idx="3"/>
          </p:nvPr>
        </p:nvSpPr>
        <p:spPr>
          <a:xfrm>
            <a:off x="184154" y="6327779"/>
            <a:ext cx="3603621" cy="366183"/>
          </a:xfrm>
          <a:prstGeom prst="rect">
            <a:avLst/>
          </a:prstGeom>
        </p:spPr>
        <p:txBody>
          <a:bodyPr vert="horz" lIns="91440" tIns="45720" rIns="91440" bIns="45720" rtlCol="0" anchor="ctr"/>
          <a:lstStyle>
            <a:lvl1pPr algn="l">
              <a:defRPr sz="1200">
                <a:solidFill>
                  <a:schemeClr val="accent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D4D"/>
                </a:solidFill>
                <a:effectLst/>
                <a:uLnTx/>
                <a:uFillTx/>
                <a:latin typeface="Arial" panose="020B0604020202020204"/>
                <a:ea typeface="+mn-ea"/>
                <a:cs typeface="+mn-cs"/>
              </a:rPr>
              <a:t>© 2018 Persistent Systems – Confidential</a:t>
            </a:r>
          </a:p>
        </p:txBody>
      </p:sp>
    </p:spTree>
    <p:extLst>
      <p:ext uri="{BB962C8B-B14F-4D97-AF65-F5344CB8AC3E}">
        <p14:creationId xmlns:p14="http://schemas.microsoft.com/office/powerpoint/2010/main" val="216316707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Blank_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776154"/>
      </p:ext>
    </p:extLst>
  </p:cSld>
  <p:clrMapOvr>
    <a:masterClrMapping/>
  </p:clrMapOvr>
  <p:extLst>
    <p:ext uri="{DCECCB84-F9BA-43D5-87BE-67443E8EF086}">
      <p15:sldGuideLst xmlns:p15="http://schemas.microsoft.com/office/powerpoint/2012/main"/>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23_Placeholder-Image">
    <p:spTree>
      <p:nvGrpSpPr>
        <p:cNvPr id="1" name=""/>
        <p:cNvGrpSpPr/>
        <p:nvPr/>
      </p:nvGrpSpPr>
      <p:grpSpPr>
        <a:xfrm>
          <a:off x="0" y="0"/>
          <a:ext cx="0" cy="0"/>
          <a:chOff x="0" y="0"/>
          <a:chExt cx="0" cy="0"/>
        </a:xfrm>
      </p:grpSpPr>
      <p:sp>
        <p:nvSpPr>
          <p:cNvPr id="11" name="Picture Placeholder 2"/>
          <p:cNvSpPr>
            <a:spLocks noGrp="1"/>
          </p:cNvSpPr>
          <p:nvPr>
            <p:ph type="pic" sz="quarter" idx="13"/>
          </p:nvPr>
        </p:nvSpPr>
        <p:spPr>
          <a:xfrm>
            <a:off x="0" y="3074863"/>
            <a:ext cx="3050469" cy="2701290"/>
          </a:xfrm>
          <a:solidFill>
            <a:schemeClr val="bg1">
              <a:lumMod val="95000"/>
            </a:schemeClr>
          </a:solidFill>
        </p:spPr>
        <p:txBody>
          <a:bodyPr>
            <a:normAutofit/>
          </a:bodyPr>
          <a:lstStyle>
            <a:lvl1pPr>
              <a:defRPr sz="1400"/>
            </a:lvl1pPr>
          </a:lstStyle>
          <a:p>
            <a:endParaRPr lang="en-US" dirty="0"/>
          </a:p>
        </p:txBody>
      </p:sp>
      <p:sp>
        <p:nvSpPr>
          <p:cNvPr id="12" name="Picture Placeholder 2"/>
          <p:cNvSpPr>
            <a:spLocks noGrp="1"/>
          </p:cNvSpPr>
          <p:nvPr>
            <p:ph type="pic" sz="quarter" idx="14"/>
          </p:nvPr>
        </p:nvSpPr>
        <p:spPr>
          <a:xfrm>
            <a:off x="3039469" y="3074862"/>
            <a:ext cx="3050469" cy="2701290"/>
          </a:xfrm>
          <a:solidFill>
            <a:schemeClr val="bg1">
              <a:lumMod val="95000"/>
            </a:schemeClr>
          </a:solidFill>
        </p:spPr>
        <p:txBody>
          <a:bodyPr>
            <a:normAutofit/>
          </a:bodyPr>
          <a:lstStyle>
            <a:lvl1pPr>
              <a:defRPr sz="1400"/>
            </a:lvl1pPr>
          </a:lstStyle>
          <a:p>
            <a:endParaRPr lang="en-US" dirty="0"/>
          </a:p>
        </p:txBody>
      </p:sp>
      <p:sp>
        <p:nvSpPr>
          <p:cNvPr id="13" name="Picture Placeholder 2"/>
          <p:cNvSpPr>
            <a:spLocks noGrp="1"/>
          </p:cNvSpPr>
          <p:nvPr>
            <p:ph type="pic" sz="quarter" idx="15"/>
          </p:nvPr>
        </p:nvSpPr>
        <p:spPr>
          <a:xfrm>
            <a:off x="6096521" y="3074863"/>
            <a:ext cx="3050469" cy="2701290"/>
          </a:xfrm>
          <a:solidFill>
            <a:schemeClr val="bg1">
              <a:lumMod val="95000"/>
            </a:schemeClr>
          </a:solidFill>
        </p:spPr>
        <p:txBody>
          <a:bodyPr>
            <a:normAutofit/>
          </a:bodyPr>
          <a:lstStyle>
            <a:lvl1pPr>
              <a:defRPr sz="1400"/>
            </a:lvl1pPr>
          </a:lstStyle>
          <a:p>
            <a:endParaRPr lang="en-US" dirty="0"/>
          </a:p>
        </p:txBody>
      </p:sp>
      <p:sp>
        <p:nvSpPr>
          <p:cNvPr id="14" name="Picture Placeholder 2"/>
          <p:cNvSpPr>
            <a:spLocks noGrp="1"/>
          </p:cNvSpPr>
          <p:nvPr>
            <p:ph type="pic" sz="quarter" idx="16"/>
          </p:nvPr>
        </p:nvSpPr>
        <p:spPr>
          <a:xfrm>
            <a:off x="9150281" y="3074862"/>
            <a:ext cx="3050469" cy="2701290"/>
          </a:xfrm>
          <a:solidFill>
            <a:schemeClr val="bg1">
              <a:lumMod val="95000"/>
            </a:schemeClr>
          </a:solidFill>
        </p:spPr>
        <p:txBody>
          <a:bodyPr>
            <a:normAutofit/>
          </a:bodyPr>
          <a:lstStyle>
            <a:lvl1pPr>
              <a:defRPr sz="1400"/>
            </a:lvl1pPr>
          </a:lstStyle>
          <a:p>
            <a:endParaRPr lang="en-US" dirty="0"/>
          </a:p>
        </p:txBody>
      </p:sp>
      <p:pic>
        <p:nvPicPr>
          <p:cNvPr id="6" name="Picture 5">
            <a:extLst>
              <a:ext uri="{FF2B5EF4-FFF2-40B4-BE49-F238E27FC236}">
                <a16:creationId xmlns:a16="http://schemas.microsoft.com/office/drawing/2014/main" id="{6BB03908-7C4E-4E30-B90E-D22C63EC2F3C}"/>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723955" y="167076"/>
            <a:ext cx="271144" cy="271074"/>
          </a:xfrm>
          <a:prstGeom prst="rect">
            <a:avLst/>
          </a:prstGeom>
        </p:spPr>
      </p:pic>
    </p:spTree>
    <p:extLst>
      <p:ext uri="{BB962C8B-B14F-4D97-AF65-F5344CB8AC3E}">
        <p14:creationId xmlns:p14="http://schemas.microsoft.com/office/powerpoint/2010/main" val="3042132364"/>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707266"/>
            <a:ext cx="6120000" cy="1800000"/>
          </a:xfrm>
        </p:spPr>
        <p:txBody>
          <a:bodyPr anchor="b"/>
          <a:lstStyle>
            <a:lvl1pPr algn="l">
              <a:defRPr sz="3200">
                <a:solidFill>
                  <a:schemeClr val="tx2"/>
                </a:solidFill>
              </a:defRPr>
            </a:lvl1pPr>
          </a:lstStyle>
          <a:p>
            <a:r>
              <a:rPr lang="en-US"/>
              <a:t>Section title (keep it short)</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p:spPr>
        <p:txBody>
          <a:bodyPr>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13" name="Group 12">
            <a:extLst>
              <a:ext uri="{FF2B5EF4-FFF2-40B4-BE49-F238E27FC236}">
                <a16:creationId xmlns:a16="http://schemas.microsoft.com/office/drawing/2014/main" id="{DCD1F6F6-3C6B-6F4A-B043-F8D7924B0EE6}"/>
              </a:ext>
            </a:extLst>
          </p:cNvPr>
          <p:cNvGrpSpPr/>
          <p:nvPr userDrawn="1"/>
        </p:nvGrpSpPr>
        <p:grpSpPr>
          <a:xfrm>
            <a:off x="0" y="633352"/>
            <a:ext cx="10978510" cy="6224648"/>
            <a:chOff x="0" y="1800000"/>
            <a:chExt cx="10978510" cy="6224648"/>
          </a:xfrm>
        </p:grpSpPr>
        <p:sp>
          <p:nvSpPr>
            <p:cNvPr id="8" name="Teardrop 7">
              <a:extLst>
                <a:ext uri="{FF2B5EF4-FFF2-40B4-BE49-F238E27FC236}">
                  <a16:creationId xmlns:a16="http://schemas.microsoft.com/office/drawing/2014/main" id="{53CB356F-94EC-E44D-9D61-41AEA97044F2}"/>
                </a:ext>
              </a:extLst>
            </p:cNvPr>
            <p:cNvSpPr/>
            <p:nvPr userDrawn="1"/>
          </p:nvSpPr>
          <p:spPr>
            <a:xfrm rot="10800000">
              <a:off x="7920000" y="1800000"/>
              <a:ext cx="3058510" cy="305851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3A153EA-CD80-D14A-BBF4-0B504FB68F7C}"/>
                </a:ext>
              </a:extLst>
            </p:cNvPr>
            <p:cNvCxnSpPr>
              <a:stCxn id="8" idx="7"/>
            </p:cNvCxnSpPr>
            <p:nvPr userDrawn="1"/>
          </p:nvCxnSpPr>
          <p:spPr>
            <a:xfrm flipH="1">
              <a:off x="0" y="4858510"/>
              <a:ext cx="792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A5332C-5D0C-9A4B-848D-6A8BBF80A288}"/>
                </a:ext>
              </a:extLst>
            </p:cNvPr>
            <p:cNvCxnSpPr>
              <a:cxnSpLocks/>
              <a:stCxn id="8" idx="7"/>
            </p:cNvCxnSpPr>
            <p:nvPr userDrawn="1"/>
          </p:nvCxnSpPr>
          <p:spPr>
            <a:xfrm>
              <a:off x="7920000" y="4858510"/>
              <a:ext cx="0" cy="3166138"/>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6325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Style 1) 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1119D-145C-FC40-BAD3-A9EED90FCAEE}"/>
              </a:ext>
            </a:extLst>
          </p:cNvPr>
          <p:cNvSpPr>
            <a:spLocks noGrp="1"/>
          </p:cNvSpPr>
          <p:nvPr>
            <p:ph type="title" hasCustomPrompt="1"/>
          </p:nvPr>
        </p:nvSpPr>
        <p:spPr/>
        <p:txBody>
          <a:bodyPr/>
          <a:lstStyle>
            <a:lvl1pPr>
              <a:defRPr>
                <a:solidFill>
                  <a:schemeClr val="bg1"/>
                </a:solidFill>
              </a:defRPr>
            </a:lvl1pPr>
          </a:lstStyle>
          <a:p>
            <a:r>
              <a:rPr lang="en-US" dirty="0"/>
              <a:t>Slide title (keep it short)</a:t>
            </a:r>
          </a:p>
        </p:txBody>
      </p:sp>
      <p:sp>
        <p:nvSpPr>
          <p:cNvPr id="3" name="Slide Number Placeholder 2">
            <a:extLst>
              <a:ext uri="{FF2B5EF4-FFF2-40B4-BE49-F238E27FC236}">
                <a16:creationId xmlns:a16="http://schemas.microsoft.com/office/drawing/2014/main" id="{72C506EC-58FC-B84D-BE01-77BF62B7997E}"/>
              </a:ext>
            </a:extLst>
          </p:cNvPr>
          <p:cNvSpPr>
            <a:spLocks noGrp="1"/>
          </p:cNvSpPr>
          <p:nvPr>
            <p:ph type="sldNum" sz="quarter" idx="10"/>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85875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reserve="1">
  <p:cSld name="(Style 1) Tex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p:txBody>
          <a:bodyPr/>
          <a:lstStyle>
            <a:lvl2pPr marL="542925" indent="-179388">
              <a:spcBef>
                <a:spcPts val="500"/>
              </a:spcBef>
              <a:defRPr lang="en-US" sz="1600" kern="1200" baseline="0" dirty="0">
                <a:solidFill>
                  <a:schemeClr val="tx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5" name="Slide Number Placeholder 4">
            <a:extLst>
              <a:ext uri="{FF2B5EF4-FFF2-40B4-BE49-F238E27FC236}">
                <a16:creationId xmlns:a16="http://schemas.microsoft.com/office/drawing/2014/main" id="{5B48A8B9-4F8C-9848-8AC1-FF588166042E}"/>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33164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85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type="twoObj" preserve="1">
  <p:cSld name="(Style 1)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551200" cy="4977900"/>
          </a:xfrm>
        </p:spPr>
        <p:txBody>
          <a:bodyPr vert="horz" lIns="0" tIns="0" rIns="0" bIns="0" rtlCol="0">
            <a:noAutofit/>
          </a:bodyPr>
          <a:lstStyle>
            <a:lvl1pPr>
              <a:defRPr lang="en-US" dirty="0"/>
            </a:lvl1pPr>
            <a:lvl2pPr marL="542925" indent="-179388">
              <a:spcBef>
                <a:spcPts val="500"/>
              </a:spcBef>
              <a:defRPr lang="en-US" dirty="0"/>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262741" y="1080000"/>
            <a:ext cx="5551200" cy="4977900"/>
          </a:xfrm>
        </p:spPr>
        <p:txBody>
          <a:bodyPr vert="horz" lIns="0" tIns="0" rIns="0" bIns="0" rtlCol="0">
            <a:noAutofit/>
          </a:bodyPr>
          <a:lstStyle>
            <a:lvl1pPr>
              <a:defRPr lang="en-US" dirty="0"/>
            </a:lvl1pPr>
            <a:lvl2pPr marL="542925" indent="-179388">
              <a:spcBef>
                <a:spcPts val="500"/>
              </a:spcBef>
              <a:defRPr lang="en-US" dirty="0"/>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6" name="Slide Number Placeholder 4">
            <a:extLst>
              <a:ext uri="{FF2B5EF4-FFF2-40B4-BE49-F238E27FC236}">
                <a16:creationId xmlns:a16="http://schemas.microsoft.com/office/drawing/2014/main" id="{5A943414-55BC-E845-BD5D-8DCC39CFF86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51735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type="twoObj" preserve="1">
  <p:cSld name="(Style 1)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360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96000" y="1080000"/>
            <a:ext cx="360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213941" y="1080000"/>
            <a:ext cx="360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Slide Number Placeholder 4">
            <a:extLst>
              <a:ext uri="{FF2B5EF4-FFF2-40B4-BE49-F238E27FC236}">
                <a16:creationId xmlns:a16="http://schemas.microsoft.com/office/drawing/2014/main" id="{3D130199-6FBC-1043-852B-089DED1280D8}"/>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98943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Style 1) 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52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337980" y="1080000"/>
            <a:ext cx="252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293941" y="1080000"/>
            <a:ext cx="252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315960" y="1080000"/>
            <a:ext cx="252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02040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tyle 1) 5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2712364"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7417092"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5064728"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Content Placeholder 2">
            <a:extLst>
              <a:ext uri="{FF2B5EF4-FFF2-40B4-BE49-F238E27FC236}">
                <a16:creationId xmlns:a16="http://schemas.microsoft.com/office/drawing/2014/main" id="{0E9F04C3-DC0E-48EA-A5CB-9B45C9E6EB05}"/>
              </a:ext>
            </a:extLst>
          </p:cNvPr>
          <p:cNvSpPr>
            <a:spLocks noGrp="1"/>
          </p:cNvSpPr>
          <p:nvPr>
            <p:ph sz="half" idx="18" hasCustomPrompt="1"/>
          </p:nvPr>
        </p:nvSpPr>
        <p:spPr>
          <a:xfrm>
            <a:off x="9769456"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Tree>
    <p:extLst>
      <p:ext uri="{BB962C8B-B14F-4D97-AF65-F5344CB8AC3E}">
        <p14:creationId xmlns:p14="http://schemas.microsoft.com/office/powerpoint/2010/main" val="413314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tyle 1) 2 Colored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73150"/>
            <a:ext cx="55512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262741" y="1080000"/>
            <a:ext cx="55512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6" name="Slide Number Placeholder 4">
            <a:extLst>
              <a:ext uri="{FF2B5EF4-FFF2-40B4-BE49-F238E27FC236}">
                <a16:creationId xmlns:a16="http://schemas.microsoft.com/office/drawing/2014/main" id="{5A943414-55BC-E845-BD5D-8DCC39CFF86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1" name="Text Placeholder 10"/>
          <p:cNvSpPr>
            <a:spLocks noGrp="1"/>
          </p:cNvSpPr>
          <p:nvPr>
            <p:ph type="body" sz="quarter" idx="16" hasCustomPrompt="1"/>
          </p:nvPr>
        </p:nvSpPr>
        <p:spPr>
          <a:xfrm>
            <a:off x="360000" y="5337900"/>
            <a:ext cx="5551487" cy="720000"/>
          </a:xfrm>
          <a:solidFill>
            <a:schemeClr val="tx1"/>
          </a:solidFill>
        </p:spPr>
        <p:txBody>
          <a:bodyPr lIns="108000" tIns="108000" rIns="108000"/>
          <a:lstStyle>
            <a:lvl1pPr>
              <a:defRPr sz="1300">
                <a:solidFill>
                  <a:schemeClr val="bg1"/>
                </a:solidFill>
              </a:defRPr>
            </a:lvl1pPr>
            <a:lvl2pPr>
              <a:spcBef>
                <a:spcPts val="500"/>
              </a:spcBef>
              <a:defRPr sz="1300">
                <a:solidFill>
                  <a:schemeClr val="bg1"/>
                </a:solidFill>
              </a:defRPr>
            </a:lvl2pPr>
          </a:lstStyle>
          <a:p>
            <a:pPr lvl="0"/>
            <a:r>
              <a:rPr lang="en-US"/>
              <a:t>Click to edit text</a:t>
            </a:r>
          </a:p>
        </p:txBody>
      </p:sp>
      <p:sp>
        <p:nvSpPr>
          <p:cNvPr id="12" name="Text Placeholder 10"/>
          <p:cNvSpPr>
            <a:spLocks noGrp="1"/>
          </p:cNvSpPr>
          <p:nvPr>
            <p:ph type="body" sz="quarter" idx="17" hasCustomPrompt="1"/>
          </p:nvPr>
        </p:nvSpPr>
        <p:spPr>
          <a:xfrm>
            <a:off x="6263452" y="5337900"/>
            <a:ext cx="5551487" cy="720000"/>
          </a:xfrm>
          <a:solidFill>
            <a:schemeClr val="tx1"/>
          </a:solidFill>
        </p:spPr>
        <p:txBody>
          <a:bodyPr vert="horz" lIns="108000" tIns="108000" rIns="108000" bIns="0" rtlCol="0">
            <a:noAutofit/>
          </a:bodyPr>
          <a:lstStyle>
            <a:lvl1pPr>
              <a:defRPr lang="en-US" sz="1300" dirty="0" smtClean="0">
                <a:solidFill>
                  <a:schemeClr val="bg1"/>
                </a:solidFill>
              </a:defRPr>
            </a:lvl1pPr>
            <a:lvl2pPr>
              <a:defRPr lang="en-US" sz="1300" dirty="0" smtClean="0">
                <a:solidFill>
                  <a:schemeClr val="bg1"/>
                </a:solidFill>
              </a:defRPr>
            </a:lvl2pPr>
          </a:lstStyle>
          <a:p>
            <a:pPr lvl="0"/>
            <a:r>
              <a:rPr lang="en-US"/>
              <a:t>Click to edit text</a:t>
            </a:r>
          </a:p>
        </p:txBody>
      </p:sp>
    </p:spTree>
    <p:extLst>
      <p:ext uri="{BB962C8B-B14F-4D97-AF65-F5344CB8AC3E}">
        <p14:creationId xmlns:p14="http://schemas.microsoft.com/office/powerpoint/2010/main" val="342921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tyle 1) 3 Colored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36000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95878" y="1080000"/>
            <a:ext cx="36000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213941" y="1080000"/>
            <a:ext cx="36000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8" name="Slide Number Placeholder 4">
            <a:extLst>
              <a:ext uri="{FF2B5EF4-FFF2-40B4-BE49-F238E27FC236}">
                <a16:creationId xmlns:a16="http://schemas.microsoft.com/office/drawing/2014/main" id="{3D130199-6FBC-1043-852B-089DED1280D8}"/>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3" name="Text Placeholder 10"/>
          <p:cNvSpPr>
            <a:spLocks noGrp="1"/>
          </p:cNvSpPr>
          <p:nvPr>
            <p:ph type="body" sz="quarter" idx="16" hasCustomPrompt="1"/>
          </p:nvPr>
        </p:nvSpPr>
        <p:spPr>
          <a:xfrm>
            <a:off x="360000" y="5337900"/>
            <a:ext cx="3600000" cy="720000"/>
          </a:xfrm>
          <a:solidFill>
            <a:schemeClr val="tx1"/>
          </a:solidFill>
        </p:spPr>
        <p:txBody>
          <a:bodyPr vert="horz" lIns="108000" tIns="108000" rIns="108000" bIns="0" rtlCol="0">
            <a:noAutofit/>
          </a:bodyPr>
          <a:lstStyle>
            <a:lvl1pPr>
              <a:defRPr lang="en-US" sz="1300" dirty="0" smtClean="0">
                <a:solidFill>
                  <a:schemeClr val="bg1"/>
                </a:solidFill>
              </a:defRPr>
            </a:lvl1pPr>
            <a:lvl2pPr>
              <a:defRPr lang="en-US" sz="1300" dirty="0" smtClean="0">
                <a:solidFill>
                  <a:schemeClr val="bg1"/>
                </a:solidFill>
              </a:defRPr>
            </a:lvl2pPr>
          </a:lstStyle>
          <a:p>
            <a:pPr lvl="0"/>
            <a:r>
              <a:rPr lang="en-US"/>
              <a:t>Click to edit text</a:t>
            </a:r>
          </a:p>
        </p:txBody>
      </p:sp>
      <p:sp>
        <p:nvSpPr>
          <p:cNvPr id="14" name="Text Placeholder 10"/>
          <p:cNvSpPr>
            <a:spLocks noGrp="1"/>
          </p:cNvSpPr>
          <p:nvPr>
            <p:ph type="body" sz="quarter" idx="17" hasCustomPrompt="1"/>
          </p:nvPr>
        </p:nvSpPr>
        <p:spPr>
          <a:xfrm>
            <a:off x="4295878" y="5337900"/>
            <a:ext cx="3600000" cy="720000"/>
          </a:xfrm>
          <a:solidFill>
            <a:schemeClr val="tx1"/>
          </a:solidFill>
        </p:spPr>
        <p:txBody>
          <a:bodyPr vert="horz" lIns="108000" tIns="108000" rIns="108000" bIns="0" rtlCol="0">
            <a:noAutofit/>
          </a:bodyPr>
          <a:lstStyle>
            <a:lvl1pPr>
              <a:defRPr lang="en-US" sz="1300" dirty="0" smtClean="0">
                <a:solidFill>
                  <a:schemeClr val="bg1"/>
                </a:solidFill>
              </a:defRPr>
            </a:lvl1pPr>
            <a:lvl2pPr>
              <a:defRPr lang="en-US" sz="1300" dirty="0" smtClean="0">
                <a:solidFill>
                  <a:schemeClr val="bg1"/>
                </a:solidFill>
              </a:defRPr>
            </a:lvl2pPr>
          </a:lstStyle>
          <a:p>
            <a:pPr lvl="0"/>
            <a:r>
              <a:rPr lang="en-US"/>
              <a:t>Click to edit text</a:t>
            </a:r>
          </a:p>
        </p:txBody>
      </p:sp>
      <p:sp>
        <p:nvSpPr>
          <p:cNvPr id="15" name="Text Placeholder 10"/>
          <p:cNvSpPr>
            <a:spLocks noGrp="1"/>
          </p:cNvSpPr>
          <p:nvPr>
            <p:ph type="body" sz="quarter" idx="18" hasCustomPrompt="1"/>
          </p:nvPr>
        </p:nvSpPr>
        <p:spPr>
          <a:xfrm>
            <a:off x="8213941" y="5337900"/>
            <a:ext cx="3600000" cy="720000"/>
          </a:xfrm>
          <a:solidFill>
            <a:schemeClr val="tx1"/>
          </a:solidFill>
        </p:spPr>
        <p:txBody>
          <a:bodyPr vert="horz" lIns="108000" tIns="108000" rIns="108000" bIns="0" rtlCol="0">
            <a:noAutofit/>
          </a:bodyPr>
          <a:lstStyle>
            <a:lvl1pPr>
              <a:defRPr lang="en-US" sz="1300" dirty="0" smtClean="0">
                <a:solidFill>
                  <a:schemeClr val="bg1"/>
                </a:solidFill>
              </a:defRPr>
            </a:lvl1pPr>
            <a:lvl2pPr>
              <a:defRPr lang="en-US" sz="1300" dirty="0" smtClean="0">
                <a:solidFill>
                  <a:schemeClr val="bg1"/>
                </a:solidFill>
              </a:defRPr>
            </a:lvl2pPr>
          </a:lstStyle>
          <a:p>
            <a:pPr lvl="0"/>
            <a:r>
              <a:rPr lang="en-US"/>
              <a:t>Click to edit text</a:t>
            </a:r>
          </a:p>
        </p:txBody>
      </p:sp>
    </p:spTree>
    <p:extLst>
      <p:ext uri="{BB962C8B-B14F-4D97-AF65-F5344CB8AC3E}">
        <p14:creationId xmlns:p14="http://schemas.microsoft.com/office/powerpoint/2010/main" val="369980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tyle 1) 4 Colored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520000" cy="4977900"/>
          </a:xfrm>
          <a:solidFill>
            <a:srgbClr val="FFFFFF"/>
          </a:solidFill>
        </p:spPr>
        <p:txBody>
          <a:bodyPr vert="horz" lIns="108000" tIns="108000" rIns="108000" bIns="108000" rtlCol="0">
            <a:noAutofit/>
          </a:bodyPr>
          <a:lstStyle>
            <a:lvl1pPr>
              <a:defRPr lang="en-US" dirty="0"/>
            </a:lvl1pPr>
            <a:lvl2pPr marL="649287" indent="-285750">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337980" y="1080000"/>
            <a:ext cx="25200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293941" y="1080000"/>
            <a:ext cx="25200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315960" y="1080000"/>
            <a:ext cx="25200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Text Placeholder 10"/>
          <p:cNvSpPr>
            <a:spLocks noGrp="1"/>
          </p:cNvSpPr>
          <p:nvPr>
            <p:ph type="body" sz="quarter" idx="16" hasCustomPrompt="1"/>
          </p:nvPr>
        </p:nvSpPr>
        <p:spPr>
          <a:xfrm>
            <a:off x="360364" y="5337900"/>
            <a:ext cx="2520000" cy="720000"/>
          </a:xfr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a:t>Click to edit text</a:t>
            </a:r>
          </a:p>
        </p:txBody>
      </p:sp>
      <p:sp>
        <p:nvSpPr>
          <p:cNvPr id="15" name="Text Placeholder 10"/>
          <p:cNvSpPr>
            <a:spLocks noGrp="1"/>
          </p:cNvSpPr>
          <p:nvPr>
            <p:ph type="body" sz="quarter" idx="17" hasCustomPrompt="1"/>
          </p:nvPr>
        </p:nvSpPr>
        <p:spPr>
          <a:xfrm>
            <a:off x="3338486" y="5337900"/>
            <a:ext cx="2520000" cy="720000"/>
          </a:xfr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a:t>Click to edit text</a:t>
            </a:r>
          </a:p>
        </p:txBody>
      </p:sp>
      <p:sp>
        <p:nvSpPr>
          <p:cNvPr id="18" name="Text Placeholder 10"/>
          <p:cNvSpPr>
            <a:spLocks noGrp="1"/>
          </p:cNvSpPr>
          <p:nvPr>
            <p:ph type="body" sz="quarter" idx="18" hasCustomPrompt="1"/>
          </p:nvPr>
        </p:nvSpPr>
        <p:spPr>
          <a:xfrm>
            <a:off x="6319037" y="5337900"/>
            <a:ext cx="2520000" cy="720000"/>
          </a:xfr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a:t>Click to edit text</a:t>
            </a:r>
          </a:p>
        </p:txBody>
      </p:sp>
      <p:sp>
        <p:nvSpPr>
          <p:cNvPr id="19" name="Text Placeholder 10"/>
          <p:cNvSpPr>
            <a:spLocks noGrp="1"/>
          </p:cNvSpPr>
          <p:nvPr>
            <p:ph type="body" sz="quarter" idx="19" hasCustomPrompt="1"/>
          </p:nvPr>
        </p:nvSpPr>
        <p:spPr>
          <a:xfrm>
            <a:off x="9293349" y="5337900"/>
            <a:ext cx="2520000" cy="720000"/>
          </a:xfr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a:t>Click to edit text</a:t>
            </a:r>
          </a:p>
        </p:txBody>
      </p:sp>
    </p:spTree>
    <p:extLst>
      <p:ext uri="{BB962C8B-B14F-4D97-AF65-F5344CB8AC3E}">
        <p14:creationId xmlns:p14="http://schemas.microsoft.com/office/powerpoint/2010/main" val="68663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tyle 1) 5 Colored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0574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2712364" y="1080000"/>
            <a:ext cx="20574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7417092" y="1080000"/>
            <a:ext cx="20574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5064728" y="1080000"/>
            <a:ext cx="20574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Content Placeholder 2">
            <a:extLst>
              <a:ext uri="{FF2B5EF4-FFF2-40B4-BE49-F238E27FC236}">
                <a16:creationId xmlns:a16="http://schemas.microsoft.com/office/drawing/2014/main" id="{0E9F04C3-DC0E-48EA-A5CB-9B45C9E6EB05}"/>
              </a:ext>
            </a:extLst>
          </p:cNvPr>
          <p:cNvSpPr>
            <a:spLocks noGrp="1"/>
          </p:cNvSpPr>
          <p:nvPr>
            <p:ph sz="half" idx="18" hasCustomPrompt="1"/>
          </p:nvPr>
        </p:nvSpPr>
        <p:spPr>
          <a:xfrm>
            <a:off x="9769456" y="1080000"/>
            <a:ext cx="20574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16" name="Text Placeholder 10"/>
          <p:cNvSpPr>
            <a:spLocks noGrp="1"/>
          </p:cNvSpPr>
          <p:nvPr>
            <p:ph type="body" sz="quarter" idx="16" hasCustomPrompt="1"/>
          </p:nvPr>
        </p:nvSpPr>
        <p:spPr>
          <a:xfrm>
            <a:off x="360364" y="5337900"/>
            <a:ext cx="2059200" cy="720000"/>
          </a:xfr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a:t>Click to edit text</a:t>
            </a:r>
          </a:p>
        </p:txBody>
      </p:sp>
      <p:sp>
        <p:nvSpPr>
          <p:cNvPr id="17" name="Text Placeholder 10"/>
          <p:cNvSpPr>
            <a:spLocks noGrp="1"/>
          </p:cNvSpPr>
          <p:nvPr>
            <p:ph type="body" sz="quarter" idx="19" hasCustomPrompt="1"/>
          </p:nvPr>
        </p:nvSpPr>
        <p:spPr>
          <a:xfrm>
            <a:off x="2711679" y="5337900"/>
            <a:ext cx="2059200" cy="720000"/>
          </a:xfr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a:t>Click to edit text</a:t>
            </a:r>
          </a:p>
        </p:txBody>
      </p:sp>
      <p:sp>
        <p:nvSpPr>
          <p:cNvPr id="18" name="Text Placeholder 10"/>
          <p:cNvSpPr>
            <a:spLocks noGrp="1"/>
          </p:cNvSpPr>
          <p:nvPr>
            <p:ph type="body" sz="quarter" idx="20" hasCustomPrompt="1"/>
          </p:nvPr>
        </p:nvSpPr>
        <p:spPr>
          <a:xfrm>
            <a:off x="5062993" y="5337900"/>
            <a:ext cx="2059200" cy="720000"/>
          </a:xfr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a:t>Click to edit text</a:t>
            </a:r>
          </a:p>
        </p:txBody>
      </p:sp>
      <p:sp>
        <p:nvSpPr>
          <p:cNvPr id="19" name="Text Placeholder 10"/>
          <p:cNvSpPr>
            <a:spLocks noGrp="1"/>
          </p:cNvSpPr>
          <p:nvPr>
            <p:ph type="body" sz="quarter" idx="21" hasCustomPrompt="1"/>
          </p:nvPr>
        </p:nvSpPr>
        <p:spPr>
          <a:xfrm>
            <a:off x="7420545" y="5337900"/>
            <a:ext cx="2059200" cy="720000"/>
          </a:xfr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a:t>Click to edit text</a:t>
            </a:r>
          </a:p>
        </p:txBody>
      </p:sp>
      <p:sp>
        <p:nvSpPr>
          <p:cNvPr id="20" name="Text Placeholder 10"/>
          <p:cNvSpPr>
            <a:spLocks noGrp="1"/>
          </p:cNvSpPr>
          <p:nvPr>
            <p:ph type="body" sz="quarter" idx="22" hasCustomPrompt="1"/>
          </p:nvPr>
        </p:nvSpPr>
        <p:spPr>
          <a:xfrm>
            <a:off x="9775780" y="5337900"/>
            <a:ext cx="2059200" cy="720000"/>
          </a:xfr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a:t>Click to edit text</a:t>
            </a:r>
          </a:p>
        </p:txBody>
      </p:sp>
    </p:spTree>
    <p:extLst>
      <p:ext uri="{BB962C8B-B14F-4D97-AF65-F5344CB8AC3E}">
        <p14:creationId xmlns:p14="http://schemas.microsoft.com/office/powerpoint/2010/main" val="390590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yle 1) 4 Columns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
        <p:nvSpPr>
          <p:cNvPr id="5" name="Slide Number Placeholder 4">
            <a:extLst>
              <a:ext uri="{FF2B5EF4-FFF2-40B4-BE49-F238E27FC236}">
                <a16:creationId xmlns:a16="http://schemas.microsoft.com/office/drawing/2014/main" id="{974964DA-2728-F741-B9FC-AA7A74E3F0E9}"/>
              </a:ext>
            </a:extLst>
          </p:cNvPr>
          <p:cNvSpPr>
            <a:spLocks noGrp="1"/>
          </p:cNvSpPr>
          <p:nvPr>
            <p:ph type="sldNum" sz="quarter" idx="13"/>
          </p:nvPr>
        </p:nvSpPr>
        <p:spPr/>
        <p:txBody>
          <a:bodyPr/>
          <a:lstStyle/>
          <a:p>
            <a:fld id="{9A0F7689-66CB-EC4F-9B5C-9C3D3ED1F24F}" type="slidenum">
              <a:rPr lang="en-US" smtClean="0"/>
              <a:pPr/>
              <a:t>‹#›</a:t>
            </a:fld>
            <a:endParaRPr lang="en-US" dirty="0"/>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60000" y="1080000"/>
            <a:ext cx="2818800" cy="3694176"/>
          </a:xfrm>
          <a:prstGeom prst="rect">
            <a:avLst/>
          </a:prstGeom>
        </p:spPr>
        <p:txBody>
          <a:bodyPr/>
          <a:lstStyle/>
          <a:p>
            <a:r>
              <a:rPr lang="en-US" dirty="0"/>
              <a:t>Click icon to add picture</a:t>
            </a:r>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61051" y="4767326"/>
            <a:ext cx="2818800"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3243248" y="1080000"/>
            <a:ext cx="2818800" cy="3694176"/>
          </a:xfrm>
          <a:prstGeom prst="rect">
            <a:avLst/>
          </a:prstGeom>
        </p:spPr>
        <p:txBody>
          <a:bodyPr/>
          <a:lstStyle/>
          <a:p>
            <a:r>
              <a:rPr lang="en-US" dirty="0"/>
              <a:t>Click icon to add picture</a:t>
            </a:r>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3243314" y="4767326"/>
            <a:ext cx="2818800"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6126496" y="1080000"/>
            <a:ext cx="2818800" cy="3694176"/>
          </a:xfrm>
          <a:prstGeom prst="rect">
            <a:avLst/>
          </a:prstGeom>
        </p:spPr>
        <p:txBody>
          <a:bodyPr/>
          <a:lstStyle/>
          <a:p>
            <a:r>
              <a:rPr lang="en-US" dirty="0"/>
              <a:t>Click icon to add picture</a:t>
            </a:r>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6125577" y="4767326"/>
            <a:ext cx="2818800"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9009745" y="1080000"/>
            <a:ext cx="2818800" cy="3694176"/>
          </a:xfrm>
          <a:prstGeom prst="rect">
            <a:avLst/>
          </a:prstGeom>
        </p:spPr>
        <p:txBody>
          <a:bodyPr/>
          <a:lstStyle/>
          <a:p>
            <a:r>
              <a:rPr lang="en-US" dirty="0"/>
              <a:t>Click icon to add picture</a:t>
            </a:r>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9007840" y="4767326"/>
            <a:ext cx="2818800"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Tree>
    <p:extLst>
      <p:ext uri="{BB962C8B-B14F-4D97-AF65-F5344CB8AC3E}">
        <p14:creationId xmlns:p14="http://schemas.microsoft.com/office/powerpoint/2010/main" val="333611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Ind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lgn="l" defTabSz="914400" rtl="0" eaLnBrk="1" latinLnBrk="0" hangingPunct="1">
              <a:lnSpc>
                <a:spcPct val="90000"/>
              </a:lnSpc>
              <a:spcBef>
                <a:spcPct val="0"/>
              </a:spcBef>
              <a:buNone/>
              <a:defRPr lang="en-US" dirty="0"/>
            </a:lvl1pPr>
          </a:lstStyle>
          <a:p>
            <a:r>
              <a:rPr lang="en-US"/>
              <a:t>Contents</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4829948"/>
            <a:ext cx="5736000" cy="2028052"/>
          </a:xfrm>
          <a:solidFill>
            <a:srgbClr val="FFFFFF"/>
          </a:solidFill>
        </p:spPr>
        <p:txBody>
          <a:bodyPr wrap="square" lIns="180000" tIns="180000" rIns="180000" bIns="827999" anchor="b">
            <a:spAutoFit/>
          </a:bodyPr>
          <a:lstStyle>
            <a:lvl1pPr marL="342900" indent="-342900">
              <a:buFont typeface="+mj-lt"/>
              <a:buAutoNum type="arabicPeriod"/>
              <a:defRPr lang="en-US" sz="2400" b="1" kern="1200" baseline="0" dirty="0">
                <a:solidFill>
                  <a:schemeClr val="tx1"/>
                </a:solidFill>
                <a:latin typeface="+mn-lt"/>
                <a:ea typeface="+mn-ea"/>
                <a:cs typeface="+mn-cs"/>
              </a:defRPr>
            </a:lvl1pPr>
            <a:lvl2pPr marL="457200" indent="0">
              <a:buNone/>
              <a:defRPr sz="1800" b="1">
                <a:solidFill>
                  <a:schemeClr val="accent6"/>
                </a:solidFill>
              </a:defRPr>
            </a:lvl2pPr>
            <a:lvl3pPr marL="914400" indent="0">
              <a:buNone/>
              <a:defRPr sz="2400" b="1">
                <a:solidFill>
                  <a:schemeClr val="accent6"/>
                </a:solidFill>
              </a:defRPr>
            </a:lvl3pPr>
            <a:lvl4pPr marL="1371600" indent="0">
              <a:buNone/>
              <a:defRPr sz="2400" b="1">
                <a:solidFill>
                  <a:schemeClr val="accent6"/>
                </a:solidFill>
              </a:defRPr>
            </a:lvl4pPr>
            <a:lvl5pPr marL="1828800" indent="0">
              <a:buNone/>
              <a:defRPr sz="2400" b="1">
                <a:solidFill>
                  <a:schemeClr val="accent6"/>
                </a:solidFill>
              </a:defRPr>
            </a:lvl5pPr>
          </a:lstStyle>
          <a:p>
            <a:pPr marL="342900" lvl="0" indent="-342900" algn="l" defTabSz="914400" rtl="0" eaLnBrk="1" latinLnBrk="0" hangingPunct="1">
              <a:lnSpc>
                <a:spcPct val="120000"/>
              </a:lnSpc>
              <a:spcBef>
                <a:spcPts val="1000"/>
              </a:spcBef>
              <a:buClr>
                <a:schemeClr val="accent1"/>
              </a:buClr>
            </a:pPr>
            <a:r>
              <a:rPr lang="en-US"/>
              <a:t>Click to add agenda item</a:t>
            </a:r>
          </a:p>
          <a:p>
            <a:pPr marL="342900" lvl="0" indent="-342900" algn="l" defTabSz="914400" rtl="0" eaLnBrk="1" latinLnBrk="0" hangingPunct="1">
              <a:lnSpc>
                <a:spcPct val="120000"/>
              </a:lnSpc>
              <a:spcBef>
                <a:spcPts val="1000"/>
              </a:spcBef>
              <a:buClr>
                <a:schemeClr val="accent1"/>
              </a:buClr>
            </a:pPr>
            <a:r>
              <a:rPr lang="en-US"/>
              <a:t>The box resizes automatically</a:t>
            </a:r>
          </a:p>
        </p:txBody>
      </p:sp>
    </p:spTree>
    <p:extLst>
      <p:ext uri="{BB962C8B-B14F-4D97-AF65-F5344CB8AC3E}">
        <p14:creationId xmlns:p14="http://schemas.microsoft.com/office/powerpoint/2010/main" val="12708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twoObj" preserve="1">
  <p:cSld name="(Style 1) 2 Column 2 Color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73643D-3316-B64C-BC3C-A80CFD6316A8}"/>
              </a:ext>
            </a:extLst>
          </p:cNvPr>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551200" cy="4977900"/>
          </a:xfrm>
        </p:spPr>
        <p:txBody>
          <a:bodyPr/>
          <a:lstStyle>
            <a:lvl1pPr>
              <a:spcBef>
                <a:spcPts val="500"/>
              </a:spcBef>
              <a:defRPr/>
            </a:lvl1pPr>
            <a:lvl2pPr marL="542925" indent="-179388">
              <a:spcBef>
                <a:spcPts val="500"/>
              </a:spcBef>
              <a:defRPr lang="en-US" sz="1600" kern="1200" baseline="0" dirty="0">
                <a:solidFill>
                  <a:schemeClr val="tx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p:nvPr>
        </p:nvSpPr>
        <p:spPr>
          <a:xfrm>
            <a:off x="6262741" y="1080000"/>
            <a:ext cx="5551200" cy="4977900"/>
          </a:xfrm>
        </p:spPr>
        <p:txBody>
          <a:bodyPr/>
          <a:lstStyle>
            <a:lvl1pPr>
              <a:spcBef>
                <a:spcPts val="500"/>
              </a:spcBef>
              <a:defRPr>
                <a:solidFill>
                  <a:schemeClr val="bg1"/>
                </a:solidFill>
              </a:defRPr>
            </a:lvl1pPr>
            <a:lvl2pPr marL="539496" indent="-182880">
              <a:spcBef>
                <a:spcPts val="500"/>
              </a:spcBef>
              <a:defRPr lang="en-US" sz="1600" kern="1200" baseline="0" dirty="0">
                <a:solidFill>
                  <a:schemeClr val="bg1"/>
                </a:solidFill>
                <a:latin typeface="+mn-lt"/>
                <a:ea typeface="+mn-ea"/>
                <a:cs typeface="+mn-cs"/>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6" name="Slide Number Placeholder 5">
            <a:extLst>
              <a:ext uri="{FF2B5EF4-FFF2-40B4-BE49-F238E27FC236}">
                <a16:creationId xmlns:a16="http://schemas.microsoft.com/office/drawing/2014/main" id="{F2C6B188-96D9-FF4F-AF9F-68058EF886D2}"/>
              </a:ext>
            </a:extLst>
          </p:cNvPr>
          <p:cNvSpPr>
            <a:spLocks noGrp="1"/>
          </p:cNvSpPr>
          <p:nvPr>
            <p:ph type="sldNum" sz="quarter" idx="10"/>
          </p:nvPr>
        </p:nvSpPr>
        <p:spPr>
          <a:xfrm>
            <a:off x="6262741" y="6227400"/>
            <a:ext cx="1477420" cy="365125"/>
          </a:xfrm>
        </p:spPr>
        <p:txBody>
          <a:bodyPr/>
          <a:lstStyle>
            <a:lvl1pPr algn="l">
              <a:defRPr/>
            </a:lvl1pPr>
          </a:lstStyle>
          <a:p>
            <a:fld id="{9A0F7689-66CB-EC4F-9B5C-9C3D3ED1F24F}" type="slidenum">
              <a:rPr lang="en-US" smtClean="0"/>
              <a:pPr/>
              <a:t>‹#›</a:t>
            </a:fld>
            <a:endParaRPr lang="en-US" dirty="0"/>
          </a:p>
        </p:txBody>
      </p:sp>
      <p:pic>
        <p:nvPicPr>
          <p:cNvPr id="8" name="Picture 7">
            <a:extLst>
              <a:ext uri="{FF2B5EF4-FFF2-40B4-BE49-F238E27FC236}">
                <a16:creationId xmlns:a16="http://schemas.microsoft.com/office/drawing/2014/main" id="{88D84D83-808F-BF49-8BDC-FD5319CE4E5F}"/>
              </a:ext>
            </a:extLst>
          </p:cNvPr>
          <p:cNvPicPr>
            <a:picLocks noChangeAspect="1"/>
          </p:cNvPicPr>
          <p:nvPr userDrawn="1"/>
        </p:nvPicPr>
        <p:blipFill>
          <a:blip r:embed="rId2"/>
          <a:stretch>
            <a:fillRect/>
          </a:stretch>
        </p:blipFill>
        <p:spPr>
          <a:xfrm>
            <a:off x="11432396" y="6229962"/>
            <a:ext cx="391304" cy="360000"/>
          </a:xfrm>
          <a:prstGeom prst="rect">
            <a:avLst/>
          </a:prstGeom>
        </p:spPr>
      </p:pic>
    </p:spTree>
    <p:extLst>
      <p:ext uri="{BB962C8B-B14F-4D97-AF65-F5344CB8AC3E}">
        <p14:creationId xmlns:p14="http://schemas.microsoft.com/office/powerpoint/2010/main" val="342535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tyle 1) Content &amp;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6858000"/>
          </a:xfr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400000" cy="4977900"/>
          </a:xfrm>
        </p:spPr>
        <p:txBody>
          <a:bodyPr/>
          <a:lstStyle>
            <a:lvl1pPr>
              <a:spcBef>
                <a:spcPts val="500"/>
              </a:spcBef>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Slide Number Placeholder 3">
            <a:extLst>
              <a:ext uri="{FF2B5EF4-FFF2-40B4-BE49-F238E27FC236}">
                <a16:creationId xmlns:a16="http://schemas.microsoft.com/office/drawing/2014/main" id="{3E0B0817-C77F-2948-A459-2A2E30E136C4}"/>
              </a:ext>
            </a:extLst>
          </p:cNvPr>
          <p:cNvSpPr>
            <a:spLocks noGrp="1"/>
          </p:cNvSpPr>
          <p:nvPr>
            <p:ph type="sldNum" sz="quarter" idx="11"/>
          </p:nvPr>
        </p:nvSpPr>
        <p:spPr>
          <a:xfrm>
            <a:off x="3016800" y="6227400"/>
            <a:ext cx="2743200" cy="365125"/>
          </a:xfrm>
        </p:spPr>
        <p:txBody>
          <a:bodyPr/>
          <a:lstStyle>
            <a:lvl1pPr algn="r">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590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tyle 1) Image &amp;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0" y="0"/>
            <a:ext cx="6095999" cy="6858000"/>
          </a:xfr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6413941" y="360000"/>
            <a:ext cx="5400000"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6413941" y="1080000"/>
            <a:ext cx="5400000" cy="4977900"/>
          </a:xfrm>
        </p:spPr>
        <p:txBody>
          <a:bodyPr/>
          <a:lstStyle>
            <a:lvl1pPr>
              <a:spcBef>
                <a:spcPts val="500"/>
              </a:spcBef>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Slide Number Placeholder 3">
            <a:extLst>
              <a:ext uri="{FF2B5EF4-FFF2-40B4-BE49-F238E27FC236}">
                <a16:creationId xmlns:a16="http://schemas.microsoft.com/office/drawing/2014/main" id="{3E0B0817-C77F-2948-A459-2A2E30E136C4}"/>
              </a:ext>
            </a:extLst>
          </p:cNvPr>
          <p:cNvSpPr>
            <a:spLocks noGrp="1"/>
          </p:cNvSpPr>
          <p:nvPr>
            <p:ph type="sldNum" sz="quarter" idx="11"/>
          </p:nvPr>
        </p:nvSpPr>
        <p:spPr>
          <a:xfrm>
            <a:off x="6413941" y="6227400"/>
            <a:ext cx="2743200" cy="365125"/>
          </a:xfrm>
        </p:spPr>
        <p:txBody>
          <a:bodyPr lIns="0" tIns="0" rIns="0" bIns="0"/>
          <a:lstStyle>
            <a:lvl1pPr algn="l">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81995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tyle 1) Content &amp; 2 Ima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3429000"/>
          </a:xfr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400000" cy="4977900"/>
          </a:xfrm>
        </p:spPr>
        <p:txBody>
          <a:bodyPr/>
          <a:lstStyle>
            <a:lvl1pPr>
              <a:spcBef>
                <a:spcPts val="500"/>
              </a:spcBef>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5" name="Picture Placeholder 7">
            <a:extLst>
              <a:ext uri="{FF2B5EF4-FFF2-40B4-BE49-F238E27FC236}">
                <a16:creationId xmlns:a16="http://schemas.microsoft.com/office/drawing/2014/main" id="{4A40A1BD-DDB1-EA42-A68E-8CBAA9AA4EE4}"/>
              </a:ext>
            </a:extLst>
          </p:cNvPr>
          <p:cNvSpPr>
            <a:spLocks noGrp="1"/>
          </p:cNvSpPr>
          <p:nvPr>
            <p:ph type="pic" sz="quarter" idx="11"/>
          </p:nvPr>
        </p:nvSpPr>
        <p:spPr>
          <a:xfrm>
            <a:off x="6095999" y="3429000"/>
            <a:ext cx="6095999" cy="3429000"/>
          </a:xfrm>
        </p:spPr>
        <p:txBody>
          <a:bodyPr/>
          <a:lstStyle/>
          <a:p>
            <a:r>
              <a:rPr lang="en-US" dirty="0"/>
              <a:t>Click icon to add picture</a:t>
            </a:r>
          </a:p>
        </p:txBody>
      </p:sp>
      <p:sp>
        <p:nvSpPr>
          <p:cNvPr id="4" name="Slide Number Placeholder 3">
            <a:extLst>
              <a:ext uri="{FF2B5EF4-FFF2-40B4-BE49-F238E27FC236}">
                <a16:creationId xmlns:a16="http://schemas.microsoft.com/office/drawing/2014/main" id="{87A5553E-0F7D-7141-9493-504ED8C6AC38}"/>
              </a:ext>
            </a:extLst>
          </p:cNvPr>
          <p:cNvSpPr>
            <a:spLocks noGrp="1"/>
          </p:cNvSpPr>
          <p:nvPr>
            <p:ph type="sldNum" sz="quarter" idx="12"/>
          </p:nvPr>
        </p:nvSpPr>
        <p:spPr>
          <a:xfrm>
            <a:off x="3016800" y="6227400"/>
            <a:ext cx="2743200" cy="365125"/>
          </a:xfrm>
        </p:spPr>
        <p:txBody>
          <a:bodyPr/>
          <a:lstStyle>
            <a:lvl1pPr algn="r">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04039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tyle 1) 3 Text Boxes">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4" y="72599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6184015" y="72599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6184015" y="344481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7" name="Text Placeholder 6"/>
          <p:cNvSpPr>
            <a:spLocks noGrp="1"/>
          </p:cNvSpPr>
          <p:nvPr>
            <p:ph type="body" sz="quarter" idx="19" hasCustomPrompt="1"/>
          </p:nvPr>
        </p:nvSpPr>
        <p:spPr>
          <a:xfrm>
            <a:off x="360363" y="828674"/>
            <a:ext cx="5614987" cy="5229219"/>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6"/>
          <p:cNvSpPr>
            <a:spLocks noGrp="1"/>
          </p:cNvSpPr>
          <p:nvPr>
            <p:ph type="body" sz="quarter" idx="23" hasCustomPrompt="1"/>
          </p:nvPr>
        </p:nvSpPr>
        <p:spPr>
          <a:xfrm>
            <a:off x="6201870" y="828675"/>
            <a:ext cx="5632064"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30" name="Text Placeholder 6"/>
          <p:cNvSpPr>
            <a:spLocks noGrp="1"/>
          </p:cNvSpPr>
          <p:nvPr>
            <p:ph type="body" sz="quarter" idx="25" hasCustomPrompt="1"/>
          </p:nvPr>
        </p:nvSpPr>
        <p:spPr>
          <a:xfrm>
            <a:off x="6201870" y="3660652"/>
            <a:ext cx="5632064"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Title 1">
            <a:extLst>
              <a:ext uri="{FF2B5EF4-FFF2-40B4-BE49-F238E27FC236}">
                <a16:creationId xmlns:a16="http://schemas.microsoft.com/office/drawing/2014/main" id="{31CA3A0B-A380-4A4B-B7F5-10AB2F37491D}"/>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Tree>
    <p:extLst>
      <p:ext uri="{BB962C8B-B14F-4D97-AF65-F5344CB8AC3E}">
        <p14:creationId xmlns:p14="http://schemas.microsoft.com/office/powerpoint/2010/main" val="146151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tyle 1) 4 Text Boxes">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4" y="72599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5" name="Line">
            <a:extLst>
              <a:ext uri="{FF2B5EF4-FFF2-40B4-BE49-F238E27FC236}">
                <a16:creationId xmlns:a16="http://schemas.microsoft.com/office/drawing/2014/main" id="{C7CF54DA-2F93-4897-9788-C7B7615BDB2E}"/>
              </a:ext>
            </a:extLst>
          </p:cNvPr>
          <p:cNvSpPr/>
          <p:nvPr userDrawn="1"/>
        </p:nvSpPr>
        <p:spPr>
          <a:xfrm>
            <a:off x="346074" y="3554918"/>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6184015" y="72599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6184015" y="3554918"/>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7" name="Text Placeholder 6"/>
          <p:cNvSpPr>
            <a:spLocks noGrp="1"/>
          </p:cNvSpPr>
          <p:nvPr>
            <p:ph type="body" sz="quarter" idx="19" hasCustomPrompt="1"/>
          </p:nvPr>
        </p:nvSpPr>
        <p:spPr>
          <a:xfrm>
            <a:off x="360363" y="828675"/>
            <a:ext cx="5614987" cy="2400300"/>
          </a:xfrm>
        </p:spPr>
        <p:txBody>
          <a:bodyPr/>
          <a:lstStyle>
            <a:lvl1pPr>
              <a:defRPr sz="1300" b="1"/>
            </a:lvl1pPr>
            <a:lvl2pPr marL="541338" indent="-179388">
              <a:spcBef>
                <a:spcPts val="500"/>
              </a:spcBef>
              <a:defRPr sz="1000"/>
            </a:lvl2pPr>
            <a:lvl3pPr marL="896938" indent="-228600">
              <a:defRPr sz="1000">
                <a:solidFill>
                  <a:schemeClr val="tx1"/>
                </a:solidFill>
              </a:defRPr>
            </a:lvl3pPr>
            <a:lvl4pPr marL="1252538" indent="-228600">
              <a:defRPr sz="1000">
                <a:solidFill>
                  <a:schemeClr val="tx1"/>
                </a:solidFill>
              </a:defRPr>
            </a:lvl4pPr>
            <a:lvl5pPr marL="1616075" indent="-228600">
              <a:defRPr sz="1000">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6"/>
          <p:cNvSpPr>
            <a:spLocks noGrp="1"/>
          </p:cNvSpPr>
          <p:nvPr>
            <p:ph type="body" sz="quarter" idx="23" hasCustomPrompt="1"/>
          </p:nvPr>
        </p:nvSpPr>
        <p:spPr>
          <a:xfrm>
            <a:off x="6201870" y="828675"/>
            <a:ext cx="5632064" cy="2400300"/>
          </a:xfrm>
        </p:spPr>
        <p:txBody>
          <a:bodyPr/>
          <a:lstStyle>
            <a:lvl1pPr>
              <a:defRPr sz="1300" b="1"/>
            </a:lvl1pPr>
            <a:lvl2pPr marL="541338" indent="-179388">
              <a:spcBef>
                <a:spcPts val="500"/>
              </a:spcBef>
              <a:defRPr sz="1000"/>
            </a:lvl2pPr>
            <a:lvl3pPr marL="896938" indent="-228600">
              <a:defRPr sz="1000">
                <a:solidFill>
                  <a:schemeClr val="tx1"/>
                </a:solidFill>
              </a:defRPr>
            </a:lvl3pPr>
            <a:lvl4pPr marL="1252538" indent="-228600">
              <a:defRPr sz="1000">
                <a:solidFill>
                  <a:schemeClr val="tx1"/>
                </a:solidFill>
              </a:defRPr>
            </a:lvl4pPr>
            <a:lvl5pPr marL="1616075" indent="-228600">
              <a:defRPr sz="1000">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9" name="Text Placeholder 6"/>
          <p:cNvSpPr>
            <a:spLocks noGrp="1"/>
          </p:cNvSpPr>
          <p:nvPr>
            <p:ph type="body" sz="quarter" idx="24" hasCustomPrompt="1"/>
          </p:nvPr>
        </p:nvSpPr>
        <p:spPr>
          <a:xfrm>
            <a:off x="360363" y="3660652"/>
            <a:ext cx="5614987" cy="2400300"/>
          </a:xfrm>
        </p:spPr>
        <p:txBody>
          <a:bodyPr/>
          <a:lstStyle>
            <a:lvl1pPr>
              <a:defRPr sz="1300" b="1"/>
            </a:lvl1pPr>
            <a:lvl2pPr marL="541338" indent="-179388">
              <a:spcBef>
                <a:spcPts val="500"/>
              </a:spcBef>
              <a:defRPr sz="1000"/>
            </a:lvl2pPr>
            <a:lvl3pPr marL="896938" indent="-228600">
              <a:defRPr sz="1000">
                <a:solidFill>
                  <a:schemeClr val="tx1"/>
                </a:solidFill>
              </a:defRPr>
            </a:lvl3pPr>
            <a:lvl4pPr marL="1252538" indent="-228600">
              <a:defRPr sz="1000">
                <a:solidFill>
                  <a:schemeClr val="tx1"/>
                </a:solidFill>
              </a:defRPr>
            </a:lvl4pPr>
            <a:lvl5pPr marL="1616075" indent="-228600">
              <a:defRPr sz="1000">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30" name="Text Placeholder 6"/>
          <p:cNvSpPr>
            <a:spLocks noGrp="1"/>
          </p:cNvSpPr>
          <p:nvPr>
            <p:ph type="body" sz="quarter" idx="25" hasCustomPrompt="1"/>
          </p:nvPr>
        </p:nvSpPr>
        <p:spPr>
          <a:xfrm>
            <a:off x="6201870" y="3660652"/>
            <a:ext cx="5632064" cy="2400300"/>
          </a:xfrm>
        </p:spPr>
        <p:txBody>
          <a:bodyPr/>
          <a:lstStyle>
            <a:lvl1pPr>
              <a:defRPr sz="1300" b="1"/>
            </a:lvl1pPr>
            <a:lvl2pPr marL="541338" indent="-179388">
              <a:spcBef>
                <a:spcPts val="500"/>
              </a:spcBef>
              <a:defRPr sz="1000"/>
            </a:lvl2pPr>
            <a:lvl3pPr marL="896938" indent="-228600">
              <a:defRPr sz="1000">
                <a:solidFill>
                  <a:schemeClr val="tx1"/>
                </a:solidFill>
              </a:defRPr>
            </a:lvl3pPr>
            <a:lvl4pPr marL="1252538" indent="-228600">
              <a:defRPr sz="1000">
                <a:solidFill>
                  <a:schemeClr val="tx1"/>
                </a:solidFill>
              </a:defRPr>
            </a:lvl4pPr>
            <a:lvl5pPr marL="1616075" indent="-228600">
              <a:defRPr sz="1000">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Title 1">
            <a:extLst>
              <a:ext uri="{FF2B5EF4-FFF2-40B4-BE49-F238E27FC236}">
                <a16:creationId xmlns:a16="http://schemas.microsoft.com/office/drawing/2014/main" id="{31CA3A0B-A380-4A4B-B7F5-10AB2F37491D}"/>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Tree>
    <p:extLst>
      <p:ext uri="{BB962C8B-B14F-4D97-AF65-F5344CB8AC3E}">
        <p14:creationId xmlns:p14="http://schemas.microsoft.com/office/powerpoint/2010/main" val="6851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tyle 1) 5 Text Boxes">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5" name="Line">
            <a:extLst>
              <a:ext uri="{FF2B5EF4-FFF2-40B4-BE49-F238E27FC236}">
                <a16:creationId xmlns:a16="http://schemas.microsoft.com/office/drawing/2014/main" id="{C7CF54DA-2F93-4897-9788-C7B7615BDB2E}"/>
              </a:ext>
            </a:extLst>
          </p:cNvPr>
          <p:cNvSpPr/>
          <p:nvPr userDrawn="1"/>
        </p:nvSpPr>
        <p:spPr>
          <a:xfrm>
            <a:off x="34607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4291351" y="725993"/>
            <a:ext cx="7522589"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4291351"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6" name="Line">
            <a:extLst>
              <a:ext uri="{FF2B5EF4-FFF2-40B4-BE49-F238E27FC236}">
                <a16:creationId xmlns:a16="http://schemas.microsoft.com/office/drawing/2014/main" id="{B3F26ADA-0216-40AB-A260-ADE758532125}"/>
              </a:ext>
            </a:extLst>
          </p:cNvPr>
          <p:cNvSpPr/>
          <p:nvPr userDrawn="1"/>
        </p:nvSpPr>
        <p:spPr>
          <a:xfrm>
            <a:off x="820580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4" name="Slide Number Placeholder 4">
            <a:extLst>
              <a:ext uri="{FF2B5EF4-FFF2-40B4-BE49-F238E27FC236}">
                <a16:creationId xmlns:a16="http://schemas.microsoft.com/office/drawing/2014/main" id="{8D8B7016-1B16-9549-AE8A-23FD6A4080ED}"/>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21" name="Text Placeholder 6"/>
          <p:cNvSpPr>
            <a:spLocks noGrp="1"/>
          </p:cNvSpPr>
          <p:nvPr>
            <p:ph type="body" sz="quarter" idx="20" hasCustomPrompt="1"/>
          </p:nvPr>
        </p:nvSpPr>
        <p:spPr>
          <a:xfrm>
            <a:off x="360362" y="828675"/>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2" name="Text Placeholder 6"/>
          <p:cNvSpPr>
            <a:spLocks noGrp="1"/>
          </p:cNvSpPr>
          <p:nvPr>
            <p:ph type="body" sz="quarter" idx="21" hasCustomPrompt="1"/>
          </p:nvPr>
        </p:nvSpPr>
        <p:spPr>
          <a:xfrm>
            <a:off x="4305600" y="828675"/>
            <a:ext cx="7540649"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5" name="Text Placeholder 6"/>
          <p:cNvSpPr>
            <a:spLocks noGrp="1"/>
          </p:cNvSpPr>
          <p:nvPr>
            <p:ph type="body" sz="quarter" idx="24" hasCustomPrompt="1"/>
          </p:nvPr>
        </p:nvSpPr>
        <p:spPr>
          <a:xfrm>
            <a:off x="360362" y="3660652"/>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6"/>
          <p:cNvSpPr>
            <a:spLocks noGrp="1"/>
          </p:cNvSpPr>
          <p:nvPr>
            <p:ph type="body" sz="quarter" idx="25" hasCustomPrompt="1"/>
          </p:nvPr>
        </p:nvSpPr>
        <p:spPr>
          <a:xfrm>
            <a:off x="4305600" y="3660652"/>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7" name="Text Placeholder 6"/>
          <p:cNvSpPr>
            <a:spLocks noGrp="1"/>
          </p:cNvSpPr>
          <p:nvPr>
            <p:ph type="body" sz="quarter" idx="26" hasCustomPrompt="1"/>
          </p:nvPr>
        </p:nvSpPr>
        <p:spPr>
          <a:xfrm>
            <a:off x="8218800" y="3660652"/>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5" name="Title 1">
            <a:extLst>
              <a:ext uri="{FF2B5EF4-FFF2-40B4-BE49-F238E27FC236}">
                <a16:creationId xmlns:a16="http://schemas.microsoft.com/office/drawing/2014/main" id="{30AA9DB3-193B-4AEC-85DB-D801BE417B7F}"/>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Tree>
    <p:extLst>
      <p:ext uri="{BB962C8B-B14F-4D97-AF65-F5344CB8AC3E}">
        <p14:creationId xmlns:p14="http://schemas.microsoft.com/office/powerpoint/2010/main" val="109752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tyle 1) 6 Text Boxes">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5" name="Line">
            <a:extLst>
              <a:ext uri="{FF2B5EF4-FFF2-40B4-BE49-F238E27FC236}">
                <a16:creationId xmlns:a16="http://schemas.microsoft.com/office/drawing/2014/main" id="{C7CF54DA-2F93-4897-9788-C7B7615BDB2E}"/>
              </a:ext>
            </a:extLst>
          </p:cNvPr>
          <p:cNvSpPr/>
          <p:nvPr userDrawn="1"/>
        </p:nvSpPr>
        <p:spPr>
          <a:xfrm>
            <a:off x="34607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4291351"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4291351"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4" name="Line">
            <a:extLst>
              <a:ext uri="{FF2B5EF4-FFF2-40B4-BE49-F238E27FC236}">
                <a16:creationId xmlns:a16="http://schemas.microsoft.com/office/drawing/2014/main" id="{F51653D1-3BB0-437F-94E0-AC76A0DC7016}"/>
              </a:ext>
            </a:extLst>
          </p:cNvPr>
          <p:cNvSpPr/>
          <p:nvPr userDrawn="1"/>
        </p:nvSpPr>
        <p:spPr>
          <a:xfrm>
            <a:off x="820580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6" name="Line">
            <a:extLst>
              <a:ext uri="{FF2B5EF4-FFF2-40B4-BE49-F238E27FC236}">
                <a16:creationId xmlns:a16="http://schemas.microsoft.com/office/drawing/2014/main" id="{B3F26ADA-0216-40AB-A260-ADE758532125}"/>
              </a:ext>
            </a:extLst>
          </p:cNvPr>
          <p:cNvSpPr/>
          <p:nvPr userDrawn="1"/>
        </p:nvSpPr>
        <p:spPr>
          <a:xfrm>
            <a:off x="820580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7" name="Text Placeholder 6"/>
          <p:cNvSpPr>
            <a:spLocks noGrp="1"/>
          </p:cNvSpPr>
          <p:nvPr>
            <p:ph type="body" sz="quarter" idx="20" hasCustomPrompt="1"/>
          </p:nvPr>
        </p:nvSpPr>
        <p:spPr>
          <a:xfrm>
            <a:off x="360362" y="828675"/>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9" name="Text Placeholder 6"/>
          <p:cNvSpPr>
            <a:spLocks noGrp="1"/>
          </p:cNvSpPr>
          <p:nvPr>
            <p:ph type="body" sz="quarter" idx="24" hasCustomPrompt="1"/>
          </p:nvPr>
        </p:nvSpPr>
        <p:spPr>
          <a:xfrm>
            <a:off x="360362" y="3660652"/>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0" name="Text Placeholder 6"/>
          <p:cNvSpPr>
            <a:spLocks noGrp="1"/>
          </p:cNvSpPr>
          <p:nvPr>
            <p:ph type="body" sz="quarter" idx="25" hasCustomPrompt="1"/>
          </p:nvPr>
        </p:nvSpPr>
        <p:spPr>
          <a:xfrm>
            <a:off x="4305600" y="3660652"/>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1" name="Text Placeholder 6"/>
          <p:cNvSpPr>
            <a:spLocks noGrp="1"/>
          </p:cNvSpPr>
          <p:nvPr>
            <p:ph type="body" sz="quarter" idx="26" hasCustomPrompt="1"/>
          </p:nvPr>
        </p:nvSpPr>
        <p:spPr>
          <a:xfrm>
            <a:off x="8218800" y="3660652"/>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2" name="Text Placeholder 6"/>
          <p:cNvSpPr>
            <a:spLocks noGrp="1"/>
          </p:cNvSpPr>
          <p:nvPr>
            <p:ph type="body" sz="quarter" idx="27" hasCustomPrompt="1"/>
          </p:nvPr>
        </p:nvSpPr>
        <p:spPr>
          <a:xfrm>
            <a:off x="4305600" y="828000"/>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Text Placeholder 6"/>
          <p:cNvSpPr>
            <a:spLocks noGrp="1"/>
          </p:cNvSpPr>
          <p:nvPr>
            <p:ph type="body" sz="quarter" idx="28" hasCustomPrompt="1"/>
          </p:nvPr>
        </p:nvSpPr>
        <p:spPr>
          <a:xfrm>
            <a:off x="8218800" y="828000"/>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4" name="Title 1">
            <a:extLst>
              <a:ext uri="{FF2B5EF4-FFF2-40B4-BE49-F238E27FC236}">
                <a16:creationId xmlns:a16="http://schemas.microsoft.com/office/drawing/2014/main" id="{144BD586-9AE6-429D-8003-07F8D8BD05D5}"/>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Tree>
    <p:extLst>
      <p:ext uri="{BB962C8B-B14F-4D97-AF65-F5344CB8AC3E}">
        <p14:creationId xmlns:p14="http://schemas.microsoft.com/office/powerpoint/2010/main" val="95955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tyle 1) 2 Fea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6612002" y="3429000"/>
            <a:ext cx="432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6612002" y="4040438"/>
            <a:ext cx="432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8052002" y="1800000"/>
            <a:ext cx="1440000" cy="1440000"/>
          </a:xfrm>
        </p:spPr>
        <p:txBody>
          <a:bodyPr/>
          <a:lstStyle/>
          <a:p>
            <a:r>
              <a:rPr lang="en-US" dirty="0"/>
              <a:t>Click icon to add picture</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1260000" y="3429000"/>
            <a:ext cx="432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1260000" y="4040438"/>
            <a:ext cx="432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2705533" y="1800000"/>
            <a:ext cx="1440000" cy="1440000"/>
          </a:xfr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3CBCF271-210A-1649-8D92-3CFE6F776EDD}"/>
              </a:ext>
            </a:extLst>
          </p:cNvPr>
          <p:cNvSpPr>
            <a:spLocks noGrp="1"/>
          </p:cNvSpPr>
          <p:nvPr>
            <p:ph type="sldNum" sz="quarter" idx="17"/>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25972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yle 1) 5 Columns Image &amp;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5" name="Slide Number Placeholder 4">
            <a:extLst>
              <a:ext uri="{FF2B5EF4-FFF2-40B4-BE49-F238E27FC236}">
                <a16:creationId xmlns:a16="http://schemas.microsoft.com/office/drawing/2014/main" id="{974964DA-2728-F741-B9FC-AA7A74E3F0E9}"/>
              </a:ext>
            </a:extLst>
          </p:cNvPr>
          <p:cNvSpPr>
            <a:spLocks noGrp="1"/>
          </p:cNvSpPr>
          <p:nvPr>
            <p:ph type="sldNum" sz="quarter" idx="13"/>
          </p:nvPr>
        </p:nvSpPr>
        <p:spPr/>
        <p:txBody>
          <a:bodyPr/>
          <a:lstStyle/>
          <a:p>
            <a:fld id="{9A0F7689-66CB-EC4F-9B5C-9C3D3ED1F24F}" type="slidenum">
              <a:rPr lang="en-US" smtClean="0"/>
              <a:pPr/>
              <a:t>‹#›</a:t>
            </a:fld>
            <a:endParaRPr lang="en-US" dirty="0"/>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60000" y="1080000"/>
            <a:ext cx="2249424" cy="3694176"/>
          </a:xfrm>
          <a:prstGeom prst="rect">
            <a:avLst/>
          </a:prstGeom>
        </p:spPr>
        <p:txBody>
          <a:bodyPr/>
          <a:lstStyle/>
          <a:p>
            <a:r>
              <a:rPr lang="en-US" dirty="0"/>
              <a:t>Click icon to add picture</a:t>
            </a:r>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52425"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2664150" y="1080000"/>
            <a:ext cx="2249424" cy="3694176"/>
          </a:xfrm>
          <a:prstGeom prst="rect">
            <a:avLst/>
          </a:prstGeom>
        </p:spPr>
        <p:txBody>
          <a:bodyPr/>
          <a:lstStyle/>
          <a:p>
            <a:r>
              <a:rPr lang="en-US" dirty="0"/>
              <a:t>Click icon to add picture</a:t>
            </a:r>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2659580"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4968300" y="1080000"/>
            <a:ext cx="2249424" cy="3694176"/>
          </a:xfrm>
          <a:prstGeom prst="rect">
            <a:avLst/>
          </a:prstGeom>
        </p:spPr>
        <p:txBody>
          <a:bodyPr/>
          <a:lstStyle/>
          <a:p>
            <a:r>
              <a:rPr lang="en-US" dirty="0"/>
              <a:t>Click icon to add picture</a:t>
            </a:r>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4966735"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7272450" y="1080000"/>
            <a:ext cx="2249424" cy="3694176"/>
          </a:xfrm>
          <a:prstGeom prst="rect">
            <a:avLst/>
          </a:prstGeom>
        </p:spPr>
        <p:txBody>
          <a:bodyPr/>
          <a:lstStyle/>
          <a:p>
            <a:r>
              <a:rPr lang="en-US" dirty="0"/>
              <a:t>Click icon to add picture</a:t>
            </a:r>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7273890"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24" name="Picture Placeholder 12">
            <a:extLst>
              <a:ext uri="{FF2B5EF4-FFF2-40B4-BE49-F238E27FC236}">
                <a16:creationId xmlns:a16="http://schemas.microsoft.com/office/drawing/2014/main" id="{16F95BBE-C436-460E-BA2A-01762411650B}"/>
              </a:ext>
            </a:extLst>
          </p:cNvPr>
          <p:cNvSpPr>
            <a:spLocks noGrp="1"/>
          </p:cNvSpPr>
          <p:nvPr>
            <p:ph type="pic" sz="quarter" idx="23"/>
          </p:nvPr>
        </p:nvSpPr>
        <p:spPr>
          <a:xfrm>
            <a:off x="9576601" y="1080000"/>
            <a:ext cx="2249424" cy="3694176"/>
          </a:xfrm>
          <a:prstGeom prst="rect">
            <a:avLst/>
          </a:prstGeom>
        </p:spPr>
        <p:txBody>
          <a:bodyPr/>
          <a:lstStyle/>
          <a:p>
            <a:r>
              <a:rPr lang="en-US" dirty="0"/>
              <a:t>Click icon to add picture</a:t>
            </a:r>
          </a:p>
        </p:txBody>
      </p:sp>
      <p:sp>
        <p:nvSpPr>
          <p:cNvPr id="25" name="Text Placeholder 16">
            <a:extLst>
              <a:ext uri="{FF2B5EF4-FFF2-40B4-BE49-F238E27FC236}">
                <a16:creationId xmlns:a16="http://schemas.microsoft.com/office/drawing/2014/main" id="{38AC0D49-88BD-43F5-93DA-389BE9E1D3DE}"/>
              </a:ext>
            </a:extLst>
          </p:cNvPr>
          <p:cNvSpPr>
            <a:spLocks noGrp="1"/>
          </p:cNvSpPr>
          <p:nvPr>
            <p:ph type="body" sz="quarter" idx="24" hasCustomPrompt="1"/>
          </p:nvPr>
        </p:nvSpPr>
        <p:spPr>
          <a:xfrm>
            <a:off x="9581046"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Tree>
    <p:extLst>
      <p:ext uri="{BB962C8B-B14F-4D97-AF65-F5344CB8AC3E}">
        <p14:creationId xmlns:p14="http://schemas.microsoft.com/office/powerpoint/2010/main" val="195006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tyle 1) 3 Fea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4296000" y="3429000"/>
            <a:ext cx="360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4296000" y="4040438"/>
            <a:ext cx="360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5376000" y="1800000"/>
            <a:ext cx="1440000" cy="1440000"/>
          </a:xfrm>
        </p:spPr>
        <p:txBody>
          <a:bodyPr/>
          <a:lstStyle/>
          <a:p>
            <a:r>
              <a:rPr lang="en-US" dirty="0"/>
              <a:t>Click icon to add picture</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29000"/>
            <a:ext cx="360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0438"/>
            <a:ext cx="360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1440000" y="1800000"/>
            <a:ext cx="1440000" cy="1440000"/>
          </a:xfrm>
        </p:spPr>
        <p:txBody>
          <a:bodyPr/>
          <a:lstStyle/>
          <a:p>
            <a:r>
              <a:rPr lang="en-US" dirty="0"/>
              <a:t>Click icon to add picture</a:t>
            </a:r>
          </a:p>
        </p:txBody>
      </p:sp>
      <p:sp>
        <p:nvSpPr>
          <p:cNvPr id="14" name="Content Placeholder 2">
            <a:extLst>
              <a:ext uri="{FF2B5EF4-FFF2-40B4-BE49-F238E27FC236}">
                <a16:creationId xmlns:a16="http://schemas.microsoft.com/office/drawing/2014/main" id="{812F093D-0114-1B40-A555-E61229481539}"/>
              </a:ext>
            </a:extLst>
          </p:cNvPr>
          <p:cNvSpPr>
            <a:spLocks noGrp="1"/>
          </p:cNvSpPr>
          <p:nvPr>
            <p:ph sz="half" idx="17" hasCustomPrompt="1"/>
          </p:nvPr>
        </p:nvSpPr>
        <p:spPr>
          <a:xfrm>
            <a:off x="8213941" y="3429000"/>
            <a:ext cx="360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5" name="Content Placeholder 2">
            <a:extLst>
              <a:ext uri="{FF2B5EF4-FFF2-40B4-BE49-F238E27FC236}">
                <a16:creationId xmlns:a16="http://schemas.microsoft.com/office/drawing/2014/main" id="{5B307D3E-F862-E445-A818-E6B8B1537F35}"/>
              </a:ext>
            </a:extLst>
          </p:cNvPr>
          <p:cNvSpPr>
            <a:spLocks noGrp="1"/>
          </p:cNvSpPr>
          <p:nvPr>
            <p:ph sz="half" idx="18" hasCustomPrompt="1"/>
          </p:nvPr>
        </p:nvSpPr>
        <p:spPr>
          <a:xfrm>
            <a:off x="8213941" y="4040438"/>
            <a:ext cx="360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6" name="Picture Placeholder 9">
            <a:extLst>
              <a:ext uri="{FF2B5EF4-FFF2-40B4-BE49-F238E27FC236}">
                <a16:creationId xmlns:a16="http://schemas.microsoft.com/office/drawing/2014/main" id="{A4C23BE8-B71F-6A47-B4AE-F1E494DBB71D}"/>
              </a:ext>
            </a:extLst>
          </p:cNvPr>
          <p:cNvSpPr>
            <a:spLocks noGrp="1"/>
          </p:cNvSpPr>
          <p:nvPr>
            <p:ph type="pic" sz="quarter" idx="19"/>
          </p:nvPr>
        </p:nvSpPr>
        <p:spPr>
          <a:xfrm>
            <a:off x="9293941" y="1800000"/>
            <a:ext cx="1440000" cy="1440000"/>
          </a:xfr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EF96D598-09E7-414D-BD94-097D6FE58BEC}"/>
              </a:ext>
            </a:extLst>
          </p:cNvPr>
          <p:cNvSpPr>
            <a:spLocks noGrp="1"/>
          </p:cNvSpPr>
          <p:nvPr>
            <p:ph type="sldNum" sz="quarter" idx="20"/>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72696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tyle 1) 4 Fea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3042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185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828000" y="1800000"/>
            <a:ext cx="1440000" cy="1440000"/>
          </a:xfrm>
        </p:spPr>
        <p:txBody>
          <a:bodyPr/>
          <a:lstStyle/>
          <a:p>
            <a:r>
              <a:rPr lang="en-US" dirty="0"/>
              <a:t>Click icon to add picture</a:t>
            </a:r>
          </a:p>
        </p:txBody>
      </p:sp>
      <p:sp>
        <p:nvSpPr>
          <p:cNvPr id="17" name="Content Placeholder 2">
            <a:extLst>
              <a:ext uri="{FF2B5EF4-FFF2-40B4-BE49-F238E27FC236}">
                <a16:creationId xmlns:a16="http://schemas.microsoft.com/office/drawing/2014/main" id="{69E00F8D-85C1-1840-8752-47A8B60D31E1}"/>
              </a:ext>
            </a:extLst>
          </p:cNvPr>
          <p:cNvSpPr>
            <a:spLocks noGrp="1"/>
          </p:cNvSpPr>
          <p:nvPr>
            <p:ph sz="half" idx="17" hasCustomPrompt="1"/>
          </p:nvPr>
        </p:nvSpPr>
        <p:spPr>
          <a:xfrm>
            <a:off x="9437940" y="342900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8" name="Content Placeholder 2">
            <a:extLst>
              <a:ext uri="{FF2B5EF4-FFF2-40B4-BE49-F238E27FC236}">
                <a16:creationId xmlns:a16="http://schemas.microsoft.com/office/drawing/2014/main" id="{FF5D9CBE-4AEA-C743-94CE-1E813C93730D}"/>
              </a:ext>
            </a:extLst>
          </p:cNvPr>
          <p:cNvSpPr>
            <a:spLocks noGrp="1"/>
          </p:cNvSpPr>
          <p:nvPr>
            <p:ph sz="half" idx="18" hasCustomPrompt="1"/>
          </p:nvPr>
        </p:nvSpPr>
        <p:spPr>
          <a:xfrm>
            <a:off x="9437940" y="404043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9" name="Picture Placeholder 9">
            <a:extLst>
              <a:ext uri="{FF2B5EF4-FFF2-40B4-BE49-F238E27FC236}">
                <a16:creationId xmlns:a16="http://schemas.microsoft.com/office/drawing/2014/main" id="{9C47317C-25E2-074D-9F50-5CA73A67BB21}"/>
              </a:ext>
            </a:extLst>
          </p:cNvPr>
          <p:cNvSpPr>
            <a:spLocks noGrp="1"/>
          </p:cNvSpPr>
          <p:nvPr>
            <p:ph type="pic" sz="quarter" idx="19"/>
          </p:nvPr>
        </p:nvSpPr>
        <p:spPr>
          <a:xfrm>
            <a:off x="9905940" y="1800000"/>
            <a:ext cx="1440000" cy="1440000"/>
          </a:xfrm>
        </p:spPr>
        <p:txBody>
          <a:bodyPr/>
          <a:lstStyle/>
          <a:p>
            <a:r>
              <a:rPr lang="en-US" dirty="0"/>
              <a:t>Click icon to add picture</a:t>
            </a:r>
          </a:p>
        </p:txBody>
      </p:sp>
      <p:sp>
        <p:nvSpPr>
          <p:cNvPr id="20" name="Content Placeholder 2">
            <a:extLst>
              <a:ext uri="{FF2B5EF4-FFF2-40B4-BE49-F238E27FC236}">
                <a16:creationId xmlns:a16="http://schemas.microsoft.com/office/drawing/2014/main" id="{8907E2C0-3E03-1745-AA6D-BEEBA9234F73}"/>
              </a:ext>
            </a:extLst>
          </p:cNvPr>
          <p:cNvSpPr>
            <a:spLocks noGrp="1"/>
          </p:cNvSpPr>
          <p:nvPr>
            <p:ph sz="half" idx="20" hasCustomPrompt="1"/>
          </p:nvPr>
        </p:nvSpPr>
        <p:spPr>
          <a:xfrm>
            <a:off x="3385980" y="342900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21" name="Content Placeholder 2">
            <a:extLst>
              <a:ext uri="{FF2B5EF4-FFF2-40B4-BE49-F238E27FC236}">
                <a16:creationId xmlns:a16="http://schemas.microsoft.com/office/drawing/2014/main" id="{3FBDE84B-AB5D-5F48-BC67-32C65E5D255C}"/>
              </a:ext>
            </a:extLst>
          </p:cNvPr>
          <p:cNvSpPr>
            <a:spLocks noGrp="1"/>
          </p:cNvSpPr>
          <p:nvPr>
            <p:ph sz="half" idx="21" hasCustomPrompt="1"/>
          </p:nvPr>
        </p:nvSpPr>
        <p:spPr>
          <a:xfrm>
            <a:off x="3385980" y="404043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22" name="Picture Placeholder 9">
            <a:extLst>
              <a:ext uri="{FF2B5EF4-FFF2-40B4-BE49-F238E27FC236}">
                <a16:creationId xmlns:a16="http://schemas.microsoft.com/office/drawing/2014/main" id="{7FA7E87E-7496-5F4B-BF76-495359E53DC3}"/>
              </a:ext>
            </a:extLst>
          </p:cNvPr>
          <p:cNvSpPr>
            <a:spLocks noGrp="1"/>
          </p:cNvSpPr>
          <p:nvPr>
            <p:ph type="pic" sz="quarter" idx="22"/>
          </p:nvPr>
        </p:nvSpPr>
        <p:spPr>
          <a:xfrm>
            <a:off x="3853980" y="1800000"/>
            <a:ext cx="1440000" cy="1440000"/>
          </a:xfrm>
        </p:spPr>
        <p:txBody>
          <a:bodyPr/>
          <a:lstStyle/>
          <a:p>
            <a:r>
              <a:rPr lang="en-US" dirty="0"/>
              <a:t>Click icon to add picture</a:t>
            </a:r>
          </a:p>
        </p:txBody>
      </p:sp>
      <p:sp>
        <p:nvSpPr>
          <p:cNvPr id="23" name="Content Placeholder 2">
            <a:extLst>
              <a:ext uri="{FF2B5EF4-FFF2-40B4-BE49-F238E27FC236}">
                <a16:creationId xmlns:a16="http://schemas.microsoft.com/office/drawing/2014/main" id="{6E36CE0B-10D8-3547-8BD2-7BC4914C7953}"/>
              </a:ext>
            </a:extLst>
          </p:cNvPr>
          <p:cNvSpPr>
            <a:spLocks noGrp="1"/>
          </p:cNvSpPr>
          <p:nvPr>
            <p:ph sz="half" idx="23" hasCustomPrompt="1"/>
          </p:nvPr>
        </p:nvSpPr>
        <p:spPr>
          <a:xfrm>
            <a:off x="6400000" y="342900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24" name="Content Placeholder 2">
            <a:extLst>
              <a:ext uri="{FF2B5EF4-FFF2-40B4-BE49-F238E27FC236}">
                <a16:creationId xmlns:a16="http://schemas.microsoft.com/office/drawing/2014/main" id="{8A029C00-EFA4-5D44-85AD-B54545185748}"/>
              </a:ext>
            </a:extLst>
          </p:cNvPr>
          <p:cNvSpPr>
            <a:spLocks noGrp="1"/>
          </p:cNvSpPr>
          <p:nvPr>
            <p:ph sz="half" idx="24" hasCustomPrompt="1"/>
          </p:nvPr>
        </p:nvSpPr>
        <p:spPr>
          <a:xfrm>
            <a:off x="6390463" y="404043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25" name="Picture Placeholder 9">
            <a:extLst>
              <a:ext uri="{FF2B5EF4-FFF2-40B4-BE49-F238E27FC236}">
                <a16:creationId xmlns:a16="http://schemas.microsoft.com/office/drawing/2014/main" id="{A643B449-D2DF-5446-A824-A8AFD30AC749}"/>
              </a:ext>
            </a:extLst>
          </p:cNvPr>
          <p:cNvSpPr>
            <a:spLocks noGrp="1"/>
          </p:cNvSpPr>
          <p:nvPr>
            <p:ph type="pic" sz="quarter" idx="25"/>
          </p:nvPr>
        </p:nvSpPr>
        <p:spPr>
          <a:xfrm>
            <a:off x="6868000" y="1800000"/>
            <a:ext cx="1440000" cy="1440000"/>
          </a:xfr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BA24219F-ADAE-5C4E-A068-05D188E65890}"/>
              </a:ext>
            </a:extLst>
          </p:cNvPr>
          <p:cNvSpPr>
            <a:spLocks noGrp="1"/>
          </p:cNvSpPr>
          <p:nvPr>
            <p:ph type="sldNum" sz="quarter" idx="26"/>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459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Style 1)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1119D-145C-FC40-BAD3-A9EED90FCAEE}"/>
              </a:ext>
            </a:extLst>
          </p:cNvPr>
          <p:cNvSpPr>
            <a:spLocks noGrp="1"/>
          </p:cNvSpPr>
          <p:nvPr>
            <p:ph type="title" hasCustomPrompt="1"/>
          </p:nvPr>
        </p:nvSpPr>
        <p:spPr/>
        <p:txBody>
          <a:bodyPr/>
          <a:lstStyle>
            <a:lvl1pPr>
              <a:defRPr/>
            </a:lvl1pPr>
          </a:lstStyle>
          <a:p>
            <a:r>
              <a:rPr lang="en-US"/>
              <a:t>Slide title (keep it short)</a:t>
            </a:r>
          </a:p>
        </p:txBody>
      </p:sp>
      <p:sp>
        <p:nvSpPr>
          <p:cNvPr id="3" name="Slide Number Placeholder 2">
            <a:extLst>
              <a:ext uri="{FF2B5EF4-FFF2-40B4-BE49-F238E27FC236}">
                <a16:creationId xmlns:a16="http://schemas.microsoft.com/office/drawing/2014/main" id="{72C506EC-58FC-B84D-BE01-77BF62B7997E}"/>
              </a:ext>
            </a:extLst>
          </p:cNvPr>
          <p:cNvSpPr>
            <a:spLocks noGrp="1"/>
          </p:cNvSpPr>
          <p:nvPr>
            <p:ph type="sldNum" sz="quarter" idx="10"/>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75930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tyle 1) 4 Columns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5" name="Slide Number Placeholder 4">
            <a:extLst>
              <a:ext uri="{FF2B5EF4-FFF2-40B4-BE49-F238E27FC236}">
                <a16:creationId xmlns:a16="http://schemas.microsoft.com/office/drawing/2014/main" id="{974964DA-2728-F741-B9FC-AA7A74E3F0E9}"/>
              </a:ext>
            </a:extLst>
          </p:cNvPr>
          <p:cNvSpPr>
            <a:spLocks noGrp="1"/>
          </p:cNvSpPr>
          <p:nvPr>
            <p:ph type="sldNum" sz="quarter" idx="13"/>
          </p:nvPr>
        </p:nvSpPr>
        <p:spPr/>
        <p:txBody>
          <a:bodyPr/>
          <a:lstStyle/>
          <a:p>
            <a:fld id="{9A0F7689-66CB-EC4F-9B5C-9C3D3ED1F24F}" type="slidenum">
              <a:rPr lang="en-US" smtClean="0"/>
              <a:pPr/>
              <a:t>‹#›</a:t>
            </a:fld>
            <a:endParaRPr lang="en-US" dirty="0"/>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60000" y="1080000"/>
            <a:ext cx="2818800" cy="3694176"/>
          </a:xfrm>
        </p:spPr>
        <p:txBody>
          <a:bodyPr/>
          <a:lstStyle/>
          <a:p>
            <a:r>
              <a:rPr lang="en-US" dirty="0"/>
              <a:t>Click icon to add picture</a:t>
            </a:r>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61051" y="4767326"/>
            <a:ext cx="2818800"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3239015" y="1080000"/>
            <a:ext cx="2818800" cy="3694176"/>
          </a:xfrm>
        </p:spPr>
        <p:txBody>
          <a:bodyPr/>
          <a:lstStyle/>
          <a:p>
            <a:r>
              <a:rPr lang="en-US" dirty="0"/>
              <a:t>Click icon to add picture</a:t>
            </a:r>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3239081" y="4767326"/>
            <a:ext cx="2818800"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6118030" y="1080000"/>
            <a:ext cx="2818800" cy="3694176"/>
          </a:xfrm>
        </p:spPr>
        <p:txBody>
          <a:bodyPr/>
          <a:lstStyle/>
          <a:p>
            <a:r>
              <a:rPr lang="en-US" dirty="0"/>
              <a:t>Click icon to add picture</a:t>
            </a:r>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6117111" y="4767326"/>
            <a:ext cx="2818800"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8997045" y="1080000"/>
            <a:ext cx="2818800" cy="3694176"/>
          </a:xfrm>
        </p:spPr>
        <p:txBody>
          <a:bodyPr/>
          <a:lstStyle/>
          <a:p>
            <a:r>
              <a:rPr lang="en-US" dirty="0"/>
              <a:t>Click icon to add picture</a:t>
            </a:r>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8995140" y="4767326"/>
            <a:ext cx="2818800"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Tree>
    <p:extLst>
      <p:ext uri="{BB962C8B-B14F-4D97-AF65-F5344CB8AC3E}">
        <p14:creationId xmlns:p14="http://schemas.microsoft.com/office/powerpoint/2010/main" val="177779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tyle 1) 5 Columns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5" name="Slide Number Placeholder 4">
            <a:extLst>
              <a:ext uri="{FF2B5EF4-FFF2-40B4-BE49-F238E27FC236}">
                <a16:creationId xmlns:a16="http://schemas.microsoft.com/office/drawing/2014/main" id="{974964DA-2728-F741-B9FC-AA7A74E3F0E9}"/>
              </a:ext>
            </a:extLst>
          </p:cNvPr>
          <p:cNvSpPr>
            <a:spLocks noGrp="1"/>
          </p:cNvSpPr>
          <p:nvPr>
            <p:ph type="sldNum" sz="quarter" idx="13"/>
          </p:nvPr>
        </p:nvSpPr>
        <p:spPr/>
        <p:txBody>
          <a:bodyPr/>
          <a:lstStyle/>
          <a:p>
            <a:fld id="{9A0F7689-66CB-EC4F-9B5C-9C3D3ED1F24F}" type="slidenum">
              <a:rPr lang="en-US" smtClean="0"/>
              <a:pPr/>
              <a:t>‹#›</a:t>
            </a:fld>
            <a:endParaRPr lang="en-US" dirty="0"/>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60000" y="1080000"/>
            <a:ext cx="2249424" cy="3694176"/>
          </a:xfrm>
        </p:spPr>
        <p:txBody>
          <a:bodyPr/>
          <a:lstStyle/>
          <a:p>
            <a:r>
              <a:rPr lang="en-US" dirty="0"/>
              <a:t>Click icon to add picture</a:t>
            </a:r>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60045"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2663357" y="1080000"/>
            <a:ext cx="2249424" cy="3694176"/>
          </a:xfrm>
        </p:spPr>
        <p:txBody>
          <a:bodyPr/>
          <a:lstStyle/>
          <a:p>
            <a:r>
              <a:rPr lang="en-US" dirty="0"/>
              <a:t>Click icon to add picture</a:t>
            </a:r>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2663390"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4966714" y="1080000"/>
            <a:ext cx="2249424" cy="3694176"/>
          </a:xfrm>
        </p:spPr>
        <p:txBody>
          <a:bodyPr/>
          <a:lstStyle/>
          <a:p>
            <a:r>
              <a:rPr lang="en-US" dirty="0"/>
              <a:t>Click icon to add picture</a:t>
            </a:r>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4966735"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7270071" y="1080000"/>
            <a:ext cx="2249424" cy="3694176"/>
          </a:xfrm>
        </p:spPr>
        <p:txBody>
          <a:bodyPr/>
          <a:lstStyle/>
          <a:p>
            <a:r>
              <a:rPr lang="en-US" dirty="0"/>
              <a:t>Click icon to add picture</a:t>
            </a:r>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7270080"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4" name="Picture Placeholder 12">
            <a:extLst>
              <a:ext uri="{FF2B5EF4-FFF2-40B4-BE49-F238E27FC236}">
                <a16:creationId xmlns:a16="http://schemas.microsoft.com/office/drawing/2014/main" id="{16F95BBE-C436-460E-BA2A-01762411650B}"/>
              </a:ext>
            </a:extLst>
          </p:cNvPr>
          <p:cNvSpPr>
            <a:spLocks noGrp="1"/>
          </p:cNvSpPr>
          <p:nvPr>
            <p:ph type="pic" sz="quarter" idx="23"/>
          </p:nvPr>
        </p:nvSpPr>
        <p:spPr>
          <a:xfrm>
            <a:off x="9573426" y="1080000"/>
            <a:ext cx="2249424" cy="3694176"/>
          </a:xfrm>
        </p:spPr>
        <p:txBody>
          <a:bodyPr/>
          <a:lstStyle/>
          <a:p>
            <a:r>
              <a:rPr lang="en-US" dirty="0"/>
              <a:t>Click icon to add picture</a:t>
            </a:r>
          </a:p>
        </p:txBody>
      </p:sp>
      <p:sp>
        <p:nvSpPr>
          <p:cNvPr id="25" name="Text Placeholder 16">
            <a:extLst>
              <a:ext uri="{FF2B5EF4-FFF2-40B4-BE49-F238E27FC236}">
                <a16:creationId xmlns:a16="http://schemas.microsoft.com/office/drawing/2014/main" id="{38AC0D49-88BD-43F5-93DA-389BE9E1D3DE}"/>
              </a:ext>
            </a:extLst>
          </p:cNvPr>
          <p:cNvSpPr>
            <a:spLocks noGrp="1"/>
          </p:cNvSpPr>
          <p:nvPr>
            <p:ph type="body" sz="quarter" idx="24" hasCustomPrompt="1"/>
          </p:nvPr>
        </p:nvSpPr>
        <p:spPr>
          <a:xfrm>
            <a:off x="9573426"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Tree>
    <p:extLst>
      <p:ext uri="{BB962C8B-B14F-4D97-AF65-F5344CB8AC3E}">
        <p14:creationId xmlns:p14="http://schemas.microsoft.com/office/powerpoint/2010/main" val="378674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tyle 2) 3 Columns">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A478506-9563-450B-8677-BD1E8A05BB3C}"/>
              </a:ext>
            </a:extLst>
          </p:cNvPr>
          <p:cNvSpPr>
            <a:spLocks noGrp="1"/>
          </p:cNvSpPr>
          <p:nvPr>
            <p:ph sz="half" idx="18" hasCustomPrompt="1"/>
          </p:nvPr>
        </p:nvSpPr>
        <p:spPr>
          <a:xfrm>
            <a:off x="9437940" y="359043"/>
            <a:ext cx="2376000" cy="5698857"/>
          </a:xfrm>
        </p:spPr>
        <p:txBody>
          <a:bodyPr wrap="square">
            <a:noAutofit/>
          </a:bodyPr>
          <a:lstStyle>
            <a:lvl1pPr marL="0" indent="0" algn="ctr">
              <a:buNone/>
              <a:defRPr lang="en-US" sz="1000" kern="1200" baseline="0" dirty="0">
                <a:solidFill>
                  <a:schemeClr val="tx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a:t>Click to edit text</a:t>
            </a:r>
          </a:p>
        </p:txBody>
      </p:sp>
      <p:sp>
        <p:nvSpPr>
          <p:cNvPr id="9" name="Content Placeholder 2">
            <a:extLst>
              <a:ext uri="{FF2B5EF4-FFF2-40B4-BE49-F238E27FC236}">
                <a16:creationId xmlns:a16="http://schemas.microsoft.com/office/drawing/2014/main" id="{9AE7A5BE-989B-4D32-804B-BE3027B9D8B5}"/>
              </a:ext>
            </a:extLst>
          </p:cNvPr>
          <p:cNvSpPr>
            <a:spLocks noGrp="1"/>
          </p:cNvSpPr>
          <p:nvPr>
            <p:ph sz="half" idx="21" hasCustomPrompt="1"/>
          </p:nvPr>
        </p:nvSpPr>
        <p:spPr>
          <a:xfrm>
            <a:off x="3385980" y="358775"/>
            <a:ext cx="2376000" cy="5699125"/>
          </a:xfrm>
        </p:spPr>
        <p:txBody>
          <a:bodyPr wrap="square">
            <a:noAutofit/>
          </a:bodyPr>
          <a:lstStyle>
            <a:lvl1pPr marL="0" indent="0" algn="l">
              <a:buNone/>
              <a:defRPr lang="en-US" sz="1000" dirty="0">
                <a:solidFill>
                  <a:schemeClr val="tx1"/>
                </a:solidFill>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Content Placeholder 2">
            <a:extLst>
              <a:ext uri="{FF2B5EF4-FFF2-40B4-BE49-F238E27FC236}">
                <a16:creationId xmlns:a16="http://schemas.microsoft.com/office/drawing/2014/main" id="{034D8FA8-CDC8-4FAB-BF0A-22A558B7683D}"/>
              </a:ext>
            </a:extLst>
          </p:cNvPr>
          <p:cNvSpPr>
            <a:spLocks noGrp="1"/>
          </p:cNvSpPr>
          <p:nvPr>
            <p:ph sz="half" idx="24" hasCustomPrompt="1"/>
          </p:nvPr>
        </p:nvSpPr>
        <p:spPr>
          <a:xfrm>
            <a:off x="6390463" y="358777"/>
            <a:ext cx="2376000" cy="5699089"/>
          </a:xfrm>
        </p:spPr>
        <p:txBody>
          <a:bodyPr wrap="square">
            <a:noAutofit/>
          </a:bodyPr>
          <a:lstStyle>
            <a:lvl1pPr marL="0" indent="0" algn="l">
              <a:buNone/>
              <a:defRPr lang="en-US" sz="1000" kern="1200" baseline="0" dirty="0">
                <a:solidFill>
                  <a:schemeClr val="tx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a:t>Click to edit text</a:t>
            </a:r>
          </a:p>
        </p:txBody>
      </p:sp>
      <p:sp>
        <p:nvSpPr>
          <p:cNvPr id="7" name="Title 1">
            <a:extLst>
              <a:ext uri="{FF2B5EF4-FFF2-40B4-BE49-F238E27FC236}">
                <a16:creationId xmlns:a16="http://schemas.microsoft.com/office/drawing/2014/main" id="{80366E6F-56C8-418C-911F-D993C04C6339}"/>
              </a:ext>
            </a:extLst>
          </p:cNvPr>
          <p:cNvSpPr>
            <a:spLocks noGrp="1"/>
          </p:cNvSpPr>
          <p:nvPr>
            <p:ph type="title" hasCustomPrompt="1"/>
          </p:nvPr>
        </p:nvSpPr>
        <p:spPr>
          <a:xfrm>
            <a:off x="352425" y="358775"/>
            <a:ext cx="2423133" cy="5699125"/>
          </a:xfrm>
        </p:spPr>
        <p:txBody>
          <a:bodyPr wrap="square" anchor="t" anchorCtr="0"/>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p>
        </p:txBody>
      </p:sp>
      <p:sp>
        <p:nvSpPr>
          <p:cNvPr id="6" name="Slide Number Placeholder 4">
            <a:extLst>
              <a:ext uri="{FF2B5EF4-FFF2-40B4-BE49-F238E27FC236}">
                <a16:creationId xmlns:a16="http://schemas.microsoft.com/office/drawing/2014/main" id="{B94FCDE9-2C2E-9F40-BF99-73CEDA344FFD}"/>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89929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13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tyle 2) 2 Text Boxes ">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358775"/>
            <a:ext cx="3602736"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7" name="Slide Number Placeholder 4">
            <a:extLst>
              <a:ext uri="{FF2B5EF4-FFF2-40B4-BE49-F238E27FC236}">
                <a16:creationId xmlns:a16="http://schemas.microsoft.com/office/drawing/2014/main" id="{6FBC03DF-3B45-5D43-B334-F4A479CA6FC9}"/>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9" name="Line">
            <a:extLst>
              <a:ext uri="{FF2B5EF4-FFF2-40B4-BE49-F238E27FC236}">
                <a16:creationId xmlns:a16="http://schemas.microsoft.com/office/drawing/2014/main" id="{88907078-AF36-4096-A8BC-D863C2A3031E}"/>
              </a:ext>
            </a:extLst>
          </p:cNvPr>
          <p:cNvSpPr/>
          <p:nvPr userDrawn="1"/>
        </p:nvSpPr>
        <p:spPr>
          <a:xfrm>
            <a:off x="4291351" y="358775"/>
            <a:ext cx="7522589"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Text Placeholder 6"/>
          <p:cNvSpPr>
            <a:spLocks noGrp="1"/>
          </p:cNvSpPr>
          <p:nvPr>
            <p:ph type="body" sz="quarter" idx="27" hasCustomPrompt="1"/>
          </p:nvPr>
        </p:nvSpPr>
        <p:spPr>
          <a:xfrm>
            <a:off x="4305600" y="544882"/>
            <a:ext cx="7508340" cy="550450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8" name="Text Placeholder 3">
            <a:extLst>
              <a:ext uri="{FF2B5EF4-FFF2-40B4-BE49-F238E27FC236}">
                <a16:creationId xmlns:a16="http://schemas.microsoft.com/office/drawing/2014/main" id="{5DCDA486-FC93-4C58-8F46-E5751C5A8D02}"/>
              </a:ext>
            </a:extLst>
          </p:cNvPr>
          <p:cNvSpPr>
            <a:spLocks noGrp="1"/>
          </p:cNvSpPr>
          <p:nvPr>
            <p:ph type="body" sz="quarter" idx="23"/>
          </p:nvPr>
        </p:nvSpPr>
        <p:spPr>
          <a:xfrm>
            <a:off x="352800" y="1958400"/>
            <a:ext cx="3600450" cy="4090988"/>
          </a:xfrm>
        </p:spPr>
        <p:txBody>
          <a:bodyPr/>
          <a:lstStyle>
            <a:lvl2pPr marL="542925"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tx1"/>
                </a:solidFill>
                <a:latin typeface="+mn-lt"/>
                <a:ea typeface="+mn-ea"/>
                <a:cs typeface="+mn-cs"/>
              </a:defRPr>
            </a:lvl2pPr>
            <a:lvl3pPr marL="895350" indent="-228600">
              <a:defRPr/>
            </a:lvl3pPr>
            <a:lvl4pPr marL="1257300" indent="-228600">
              <a:tabLst/>
              <a:defRPr/>
            </a:lvl4pPr>
            <a:lvl5pPr marL="1616075" indent="-2286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46727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tyle 2) 3 Text Boxes ">
    <p:spTree>
      <p:nvGrpSpPr>
        <p:cNvPr id="1" name=""/>
        <p:cNvGrpSpPr/>
        <p:nvPr/>
      </p:nvGrpSpPr>
      <p:grpSpPr>
        <a:xfrm>
          <a:off x="0" y="0"/>
          <a:ext cx="0" cy="0"/>
          <a:chOff x="0" y="0"/>
          <a:chExt cx="0" cy="0"/>
        </a:xfrm>
      </p:grpSpPr>
      <p:sp>
        <p:nvSpPr>
          <p:cNvPr id="14" name="Line">
            <a:extLst>
              <a:ext uri="{FF2B5EF4-FFF2-40B4-BE49-F238E27FC236}">
                <a16:creationId xmlns:a16="http://schemas.microsoft.com/office/drawing/2014/main" id="{F4EBCE1C-97A4-4C9A-85AC-66A7372AEB74}"/>
              </a:ext>
            </a:extLst>
          </p:cNvPr>
          <p:cNvSpPr/>
          <p:nvPr userDrawn="1"/>
        </p:nvSpPr>
        <p:spPr>
          <a:xfrm>
            <a:off x="4291351" y="358775"/>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Line">
            <a:extLst>
              <a:ext uri="{FF2B5EF4-FFF2-40B4-BE49-F238E27FC236}">
                <a16:creationId xmlns:a16="http://schemas.microsoft.com/office/drawing/2014/main" id="{A04EF93E-3D6D-46D0-9EF6-FDDA4FC8E05D}"/>
              </a:ext>
            </a:extLst>
          </p:cNvPr>
          <p:cNvSpPr/>
          <p:nvPr userDrawn="1"/>
        </p:nvSpPr>
        <p:spPr>
          <a:xfrm>
            <a:off x="8205805" y="358775"/>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358775"/>
            <a:ext cx="3602736"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0" name="Slide Number Placeholder 4">
            <a:extLst>
              <a:ext uri="{FF2B5EF4-FFF2-40B4-BE49-F238E27FC236}">
                <a16:creationId xmlns:a16="http://schemas.microsoft.com/office/drawing/2014/main" id="{396DF42F-1635-504C-B2E2-7515811366E0}"/>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1" name="Text Placeholder 6"/>
          <p:cNvSpPr>
            <a:spLocks noGrp="1"/>
          </p:cNvSpPr>
          <p:nvPr>
            <p:ph type="body" sz="quarter" idx="19" hasCustomPrompt="1"/>
          </p:nvPr>
        </p:nvSpPr>
        <p:spPr>
          <a:xfrm>
            <a:off x="4305600" y="544882"/>
            <a:ext cx="3600000" cy="5505082"/>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Text Placeholder 6"/>
          <p:cNvSpPr>
            <a:spLocks noGrp="1"/>
          </p:cNvSpPr>
          <p:nvPr>
            <p:ph type="body" sz="quarter" idx="20" hasCustomPrompt="1"/>
          </p:nvPr>
        </p:nvSpPr>
        <p:spPr>
          <a:xfrm>
            <a:off x="8218800" y="544882"/>
            <a:ext cx="3600000" cy="5505082"/>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9" name="Text Placeholder 3">
            <a:extLst>
              <a:ext uri="{FF2B5EF4-FFF2-40B4-BE49-F238E27FC236}">
                <a16:creationId xmlns:a16="http://schemas.microsoft.com/office/drawing/2014/main" id="{0851312C-B75D-48DC-9C08-9ABAC6A31299}"/>
              </a:ext>
            </a:extLst>
          </p:cNvPr>
          <p:cNvSpPr>
            <a:spLocks noGrp="1"/>
          </p:cNvSpPr>
          <p:nvPr>
            <p:ph type="body" sz="quarter" idx="23"/>
          </p:nvPr>
        </p:nvSpPr>
        <p:spPr>
          <a:xfrm>
            <a:off x="352800" y="1958400"/>
            <a:ext cx="3600450" cy="4090988"/>
          </a:xfrm>
        </p:spPr>
        <p:txBody>
          <a:bodyPr/>
          <a:lstStyle>
            <a:lvl2pPr marL="542925"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tx1"/>
                </a:solidFill>
                <a:latin typeface="+mn-lt"/>
                <a:ea typeface="+mn-ea"/>
                <a:cs typeface="+mn-cs"/>
              </a:defRPr>
            </a:lvl2pPr>
            <a:lvl3pPr marL="895350" indent="-228600">
              <a:defRPr/>
            </a:lvl3pPr>
            <a:lvl4pPr marL="1257300" indent="-228600">
              <a:tabLst/>
              <a:defRPr/>
            </a:lvl4pPr>
            <a:lvl5pPr marL="1616075" indent="-2286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56588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tyle 2) 4 Text Boxes ">
    <p:spTree>
      <p:nvGrpSpPr>
        <p:cNvPr id="1" name=""/>
        <p:cNvGrpSpPr/>
        <p:nvPr/>
      </p:nvGrpSpPr>
      <p:grpSpPr>
        <a:xfrm>
          <a:off x="0" y="0"/>
          <a:ext cx="0" cy="0"/>
          <a:chOff x="0" y="0"/>
          <a:chExt cx="0" cy="0"/>
        </a:xfrm>
      </p:grpSpPr>
      <p:sp>
        <p:nvSpPr>
          <p:cNvPr id="77" name="Line">
            <a:extLst>
              <a:ext uri="{FF2B5EF4-FFF2-40B4-BE49-F238E27FC236}">
                <a16:creationId xmlns:a16="http://schemas.microsoft.com/office/drawing/2014/main" id="{88907078-AF36-4096-A8BC-D863C2A3031E}"/>
              </a:ext>
            </a:extLst>
          </p:cNvPr>
          <p:cNvSpPr/>
          <p:nvPr userDrawn="1"/>
        </p:nvSpPr>
        <p:spPr>
          <a:xfrm>
            <a:off x="4291351" y="358775"/>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4" name="Line">
            <a:extLst>
              <a:ext uri="{FF2B5EF4-FFF2-40B4-BE49-F238E27FC236}">
                <a16:creationId xmlns:a16="http://schemas.microsoft.com/office/drawing/2014/main" id="{F51653D1-3BB0-437F-94E0-AC76A0DC7016}"/>
              </a:ext>
            </a:extLst>
          </p:cNvPr>
          <p:cNvSpPr/>
          <p:nvPr userDrawn="1"/>
        </p:nvSpPr>
        <p:spPr>
          <a:xfrm>
            <a:off x="8205805" y="358775"/>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21" name="Title 1">
            <a:extLst>
              <a:ext uri="{FF2B5EF4-FFF2-40B4-BE49-F238E27FC236}">
                <a16:creationId xmlns:a16="http://schemas.microsoft.com/office/drawing/2014/main" id="{96D361F1-6125-4C6F-B36C-3A979DC6D7D7}"/>
              </a:ext>
            </a:extLst>
          </p:cNvPr>
          <p:cNvSpPr>
            <a:spLocks noGrp="1"/>
          </p:cNvSpPr>
          <p:nvPr>
            <p:ph type="title" hasCustomPrompt="1"/>
          </p:nvPr>
        </p:nvSpPr>
        <p:spPr>
          <a:xfrm>
            <a:off x="352425" y="358775"/>
            <a:ext cx="3602736"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4" name="Slide Number Placeholder 4">
            <a:extLst>
              <a:ext uri="{FF2B5EF4-FFF2-40B4-BE49-F238E27FC236}">
                <a16:creationId xmlns:a16="http://schemas.microsoft.com/office/drawing/2014/main" id="{C9C74CAB-7C83-AE47-A2EF-887CC638F80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0" name="Text Placeholder 6"/>
          <p:cNvSpPr>
            <a:spLocks noGrp="1"/>
          </p:cNvSpPr>
          <p:nvPr>
            <p:ph type="body" sz="quarter" idx="20" hasCustomPrompt="1"/>
          </p:nvPr>
        </p:nvSpPr>
        <p:spPr>
          <a:xfrm>
            <a:off x="4305600" y="543469"/>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4" name="Text Placeholder 6"/>
          <p:cNvSpPr>
            <a:spLocks noGrp="1"/>
          </p:cNvSpPr>
          <p:nvPr>
            <p:ph type="body" sz="quarter" idx="21" hasCustomPrompt="1"/>
          </p:nvPr>
        </p:nvSpPr>
        <p:spPr>
          <a:xfrm>
            <a:off x="8218800" y="543469"/>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7" name="Text Placeholder 3"/>
          <p:cNvSpPr>
            <a:spLocks noGrp="1"/>
          </p:cNvSpPr>
          <p:nvPr>
            <p:ph type="body" sz="quarter" idx="23"/>
          </p:nvPr>
        </p:nvSpPr>
        <p:spPr>
          <a:xfrm>
            <a:off x="352800" y="1958400"/>
            <a:ext cx="3600450" cy="4090988"/>
          </a:xfrm>
        </p:spPr>
        <p:txBody>
          <a:bodyPr/>
          <a:lstStyle>
            <a:lvl2pPr marL="542925"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tx1"/>
                </a:solidFill>
                <a:latin typeface="+mn-lt"/>
                <a:ea typeface="+mn-ea"/>
                <a:cs typeface="+mn-cs"/>
              </a:defRPr>
            </a:lvl2pPr>
            <a:lvl3pPr marL="895350" indent="-228600">
              <a:defRPr/>
            </a:lvl3pPr>
            <a:lvl4pPr marL="1257300" indent="-228600">
              <a:tabLst/>
              <a:defRPr/>
            </a:lvl4pPr>
            <a:lvl5pPr marL="1616075" indent="-2286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Line">
            <a:extLst>
              <a:ext uri="{FF2B5EF4-FFF2-40B4-BE49-F238E27FC236}">
                <a16:creationId xmlns:a16="http://schemas.microsoft.com/office/drawing/2014/main" id="{39E25226-800B-A743-9C2A-F941046609C2}"/>
              </a:ext>
            </a:extLst>
          </p:cNvPr>
          <p:cNvSpPr/>
          <p:nvPr userDrawn="1"/>
        </p:nvSpPr>
        <p:spPr>
          <a:xfrm>
            <a:off x="4291351" y="3346232"/>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7" name="Text Placeholder 6">
            <a:extLst>
              <a:ext uri="{FF2B5EF4-FFF2-40B4-BE49-F238E27FC236}">
                <a16:creationId xmlns:a16="http://schemas.microsoft.com/office/drawing/2014/main" id="{107FA069-85F7-1441-B7DB-588F62806389}"/>
              </a:ext>
            </a:extLst>
          </p:cNvPr>
          <p:cNvSpPr>
            <a:spLocks noGrp="1"/>
          </p:cNvSpPr>
          <p:nvPr>
            <p:ph type="body" sz="quarter" idx="24" hasCustomPrompt="1"/>
          </p:nvPr>
        </p:nvSpPr>
        <p:spPr>
          <a:xfrm>
            <a:off x="4305600" y="3530242"/>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92234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tyle 2) 5 Text Boxes ">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6D361F1-6125-4C6F-B36C-3A979DC6D7D7}"/>
              </a:ext>
            </a:extLst>
          </p:cNvPr>
          <p:cNvSpPr>
            <a:spLocks noGrp="1"/>
          </p:cNvSpPr>
          <p:nvPr>
            <p:ph type="title" hasCustomPrompt="1"/>
          </p:nvPr>
        </p:nvSpPr>
        <p:spPr>
          <a:xfrm>
            <a:off x="352425" y="358775"/>
            <a:ext cx="3599780"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p>
        </p:txBody>
      </p:sp>
      <p:sp>
        <p:nvSpPr>
          <p:cNvPr id="17" name="Slide Number Placeholder 4">
            <a:extLst>
              <a:ext uri="{FF2B5EF4-FFF2-40B4-BE49-F238E27FC236}">
                <a16:creationId xmlns:a16="http://schemas.microsoft.com/office/drawing/2014/main" id="{F994D941-D5E5-8646-85CA-F5A7CF2EAC41}"/>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5" name="Text Placeholder 3"/>
          <p:cNvSpPr>
            <a:spLocks noGrp="1"/>
          </p:cNvSpPr>
          <p:nvPr>
            <p:ph type="body" sz="quarter" idx="24"/>
          </p:nvPr>
        </p:nvSpPr>
        <p:spPr>
          <a:xfrm>
            <a:off x="352800" y="1958400"/>
            <a:ext cx="3600450" cy="4090988"/>
          </a:xfrm>
        </p:spPr>
        <p:txBody>
          <a:bodyPr/>
          <a:lstStyle>
            <a:lvl2pPr marL="542925" indent="-179388" algn="l" defTabSz="914400" rtl="0" eaLnBrk="1" latinLnBrk="0" hangingPunct="1">
              <a:lnSpc>
                <a:spcPct val="120000"/>
              </a:lnSpc>
              <a:spcBef>
                <a:spcPts val="500"/>
              </a:spcBef>
              <a:buClr>
                <a:schemeClr val="accent1"/>
              </a:buClr>
              <a:buFont typeface="System Font Regular"/>
              <a:buChar char="-"/>
              <a:defRPr/>
            </a:lvl2pPr>
            <a:lvl3pPr marL="895350" indent="-228600">
              <a:defRPr/>
            </a:lvl3pPr>
            <a:lvl4pPr marL="1257300" indent="-228600">
              <a:tabLst/>
              <a:defRPr/>
            </a:lvl4pPr>
            <a:lvl5pPr marL="1616075" indent="-2286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3" name="Line">
            <a:extLst>
              <a:ext uri="{FF2B5EF4-FFF2-40B4-BE49-F238E27FC236}">
                <a16:creationId xmlns:a16="http://schemas.microsoft.com/office/drawing/2014/main" id="{56C75725-D351-6E43-AA7C-25645C716146}"/>
              </a:ext>
            </a:extLst>
          </p:cNvPr>
          <p:cNvSpPr/>
          <p:nvPr userDrawn="1"/>
        </p:nvSpPr>
        <p:spPr>
          <a:xfrm>
            <a:off x="4291351" y="358775"/>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4" name="Line">
            <a:extLst>
              <a:ext uri="{FF2B5EF4-FFF2-40B4-BE49-F238E27FC236}">
                <a16:creationId xmlns:a16="http://schemas.microsoft.com/office/drawing/2014/main" id="{0886D7F7-D41F-6E48-99D4-DC96C8B674B2}"/>
              </a:ext>
            </a:extLst>
          </p:cNvPr>
          <p:cNvSpPr/>
          <p:nvPr userDrawn="1"/>
        </p:nvSpPr>
        <p:spPr>
          <a:xfrm>
            <a:off x="8205805" y="358775"/>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5" name="Text Placeholder 6">
            <a:extLst>
              <a:ext uri="{FF2B5EF4-FFF2-40B4-BE49-F238E27FC236}">
                <a16:creationId xmlns:a16="http://schemas.microsoft.com/office/drawing/2014/main" id="{80EE4856-3BB7-0749-AFEF-C03866B85089}"/>
              </a:ext>
            </a:extLst>
          </p:cNvPr>
          <p:cNvSpPr>
            <a:spLocks noGrp="1"/>
          </p:cNvSpPr>
          <p:nvPr>
            <p:ph type="body" sz="quarter" idx="20" hasCustomPrompt="1"/>
          </p:nvPr>
        </p:nvSpPr>
        <p:spPr>
          <a:xfrm>
            <a:off x="4305600" y="543469"/>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Text Placeholder 6">
            <a:extLst>
              <a:ext uri="{FF2B5EF4-FFF2-40B4-BE49-F238E27FC236}">
                <a16:creationId xmlns:a16="http://schemas.microsoft.com/office/drawing/2014/main" id="{9ABB411B-5509-8844-A1EF-80E2B67739ED}"/>
              </a:ext>
            </a:extLst>
          </p:cNvPr>
          <p:cNvSpPr>
            <a:spLocks noGrp="1"/>
          </p:cNvSpPr>
          <p:nvPr>
            <p:ph type="body" sz="quarter" idx="21" hasCustomPrompt="1"/>
          </p:nvPr>
        </p:nvSpPr>
        <p:spPr>
          <a:xfrm>
            <a:off x="8218800" y="543469"/>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8" name="Line">
            <a:extLst>
              <a:ext uri="{FF2B5EF4-FFF2-40B4-BE49-F238E27FC236}">
                <a16:creationId xmlns:a16="http://schemas.microsoft.com/office/drawing/2014/main" id="{0988D6A2-EC2B-4748-AB5B-73DE904730FD}"/>
              </a:ext>
            </a:extLst>
          </p:cNvPr>
          <p:cNvSpPr/>
          <p:nvPr userDrawn="1"/>
        </p:nvSpPr>
        <p:spPr>
          <a:xfrm>
            <a:off x="4291351" y="3346232"/>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22" name="Text Placeholder 6">
            <a:extLst>
              <a:ext uri="{FF2B5EF4-FFF2-40B4-BE49-F238E27FC236}">
                <a16:creationId xmlns:a16="http://schemas.microsoft.com/office/drawing/2014/main" id="{E37CE5BB-B8CB-2240-AC29-BFC43F7B485D}"/>
              </a:ext>
            </a:extLst>
          </p:cNvPr>
          <p:cNvSpPr>
            <a:spLocks noGrp="1"/>
          </p:cNvSpPr>
          <p:nvPr>
            <p:ph type="body" sz="quarter" idx="25" hasCustomPrompt="1"/>
          </p:nvPr>
        </p:nvSpPr>
        <p:spPr>
          <a:xfrm>
            <a:off x="4305600" y="3530242"/>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Line">
            <a:extLst>
              <a:ext uri="{FF2B5EF4-FFF2-40B4-BE49-F238E27FC236}">
                <a16:creationId xmlns:a16="http://schemas.microsoft.com/office/drawing/2014/main" id="{8F94BF58-DAF9-5D4A-B4A9-DA0B6A6D6E6E}"/>
              </a:ext>
            </a:extLst>
          </p:cNvPr>
          <p:cNvSpPr/>
          <p:nvPr userDrawn="1"/>
        </p:nvSpPr>
        <p:spPr>
          <a:xfrm>
            <a:off x="8204875" y="3346232"/>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27" name="Text Placeholder 6">
            <a:extLst>
              <a:ext uri="{FF2B5EF4-FFF2-40B4-BE49-F238E27FC236}">
                <a16:creationId xmlns:a16="http://schemas.microsoft.com/office/drawing/2014/main" id="{741BAB0E-32F8-D54A-98FB-97152F83E542}"/>
              </a:ext>
            </a:extLst>
          </p:cNvPr>
          <p:cNvSpPr>
            <a:spLocks noGrp="1"/>
          </p:cNvSpPr>
          <p:nvPr>
            <p:ph type="body" sz="quarter" idx="26" hasCustomPrompt="1"/>
          </p:nvPr>
        </p:nvSpPr>
        <p:spPr>
          <a:xfrm>
            <a:off x="8218800" y="3530242"/>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49144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yle 2) 3 Columns">
    <p:bg>
      <p:bgPr>
        <a:solidFill>
          <a:schemeClr val="tx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A478506-9563-450B-8677-BD1E8A05BB3C}"/>
              </a:ext>
            </a:extLst>
          </p:cNvPr>
          <p:cNvSpPr>
            <a:spLocks noGrp="1"/>
          </p:cNvSpPr>
          <p:nvPr>
            <p:ph sz="half" idx="18" hasCustomPrompt="1"/>
          </p:nvPr>
        </p:nvSpPr>
        <p:spPr>
          <a:xfrm>
            <a:off x="9234106" y="359043"/>
            <a:ext cx="2592000" cy="5698857"/>
          </a:xfrm>
          <a:prstGeom prst="rect">
            <a:avLst/>
          </a:prstGeom>
        </p:spPr>
        <p:txBody>
          <a:bodyPr wrap="square">
            <a:noAutofit/>
          </a:bodyPr>
          <a:lstStyle>
            <a:lvl1pPr marL="0" indent="0" algn="ctr">
              <a:buNone/>
              <a:defRPr lang="en-US" sz="1300" kern="1200" baseline="0" dirty="0">
                <a:solidFill>
                  <a:schemeClr val="bg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dirty="0"/>
              <a:t>Click to edit text</a:t>
            </a:r>
          </a:p>
        </p:txBody>
      </p:sp>
      <p:sp>
        <p:nvSpPr>
          <p:cNvPr id="9" name="Content Placeholder 2">
            <a:extLst>
              <a:ext uri="{FF2B5EF4-FFF2-40B4-BE49-F238E27FC236}">
                <a16:creationId xmlns:a16="http://schemas.microsoft.com/office/drawing/2014/main" id="{9AE7A5BE-989B-4D32-804B-BE3027B9D8B5}"/>
              </a:ext>
            </a:extLst>
          </p:cNvPr>
          <p:cNvSpPr>
            <a:spLocks noGrp="1"/>
          </p:cNvSpPr>
          <p:nvPr>
            <p:ph sz="half" idx="21" hasCustomPrompt="1"/>
          </p:nvPr>
        </p:nvSpPr>
        <p:spPr>
          <a:xfrm>
            <a:off x="3312985" y="358775"/>
            <a:ext cx="2592000" cy="5699125"/>
          </a:xfrm>
          <a:prstGeom prst="rect">
            <a:avLst/>
          </a:prstGeom>
        </p:spPr>
        <p:txBody>
          <a:bodyPr wrap="square">
            <a:noAutofit/>
          </a:bodyPr>
          <a:lstStyle>
            <a:lvl1pPr marL="0" indent="0" algn="l">
              <a:buNone/>
              <a:defRPr lang="en-US" sz="1300" dirty="0">
                <a:solidFill>
                  <a:schemeClr val="bg1"/>
                </a:solidFill>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0" name="Content Placeholder 2">
            <a:extLst>
              <a:ext uri="{FF2B5EF4-FFF2-40B4-BE49-F238E27FC236}">
                <a16:creationId xmlns:a16="http://schemas.microsoft.com/office/drawing/2014/main" id="{034D8FA8-CDC8-4FAB-BF0A-22A558B7683D}"/>
              </a:ext>
            </a:extLst>
          </p:cNvPr>
          <p:cNvSpPr>
            <a:spLocks noGrp="1"/>
          </p:cNvSpPr>
          <p:nvPr>
            <p:ph sz="half" idx="24" hasCustomPrompt="1"/>
          </p:nvPr>
        </p:nvSpPr>
        <p:spPr>
          <a:xfrm>
            <a:off x="6273546" y="358777"/>
            <a:ext cx="2592000" cy="5699089"/>
          </a:xfrm>
          <a:prstGeom prst="rect">
            <a:avLst/>
          </a:prstGeom>
        </p:spPr>
        <p:txBody>
          <a:bodyPr wrap="square">
            <a:noAutofit/>
          </a:bodyPr>
          <a:lstStyle>
            <a:lvl1pPr marL="0" indent="0" algn="l">
              <a:buNone/>
              <a:defRPr lang="en-US" sz="1300" kern="1200" baseline="0" dirty="0">
                <a:solidFill>
                  <a:schemeClr val="bg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dirty="0"/>
              <a:t>Click to edit text</a:t>
            </a:r>
          </a:p>
        </p:txBody>
      </p:sp>
      <p:sp>
        <p:nvSpPr>
          <p:cNvPr id="7" name="Title 1">
            <a:extLst>
              <a:ext uri="{FF2B5EF4-FFF2-40B4-BE49-F238E27FC236}">
                <a16:creationId xmlns:a16="http://schemas.microsoft.com/office/drawing/2014/main" id="{80366E6F-56C8-418C-911F-D993C04C6339}"/>
              </a:ext>
            </a:extLst>
          </p:cNvPr>
          <p:cNvSpPr>
            <a:spLocks noGrp="1"/>
          </p:cNvSpPr>
          <p:nvPr>
            <p:ph type="title" hasCustomPrompt="1"/>
          </p:nvPr>
        </p:nvSpPr>
        <p:spPr>
          <a:xfrm>
            <a:off x="352424" y="358775"/>
            <a:ext cx="2592000" cy="5699125"/>
          </a:xfrm>
        </p:spPr>
        <p:txBody>
          <a:bodyPr wrap="square" anchor="t" anchorCtr="0"/>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p>
        </p:txBody>
      </p:sp>
      <p:sp>
        <p:nvSpPr>
          <p:cNvPr id="6" name="Slide Number Placeholder 4">
            <a:extLst>
              <a:ext uri="{FF2B5EF4-FFF2-40B4-BE49-F238E27FC236}">
                <a16:creationId xmlns:a16="http://schemas.microsoft.com/office/drawing/2014/main" id="{B94FCDE9-2C2E-9F40-BF99-73CEDA344FFD}"/>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81879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13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tyle 2) Text Box &amp; Blank">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54B4091-3272-4F78-B1BB-51B9B0241517}"/>
              </a:ext>
            </a:extLst>
          </p:cNvPr>
          <p:cNvSpPr>
            <a:spLocks noGrp="1"/>
          </p:cNvSpPr>
          <p:nvPr>
            <p:ph type="title" hasCustomPrompt="1"/>
          </p:nvPr>
        </p:nvSpPr>
        <p:spPr>
          <a:xfrm>
            <a:off x="352425" y="358775"/>
            <a:ext cx="3602736"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6" name="Slide Number Placeholder 4">
            <a:extLst>
              <a:ext uri="{FF2B5EF4-FFF2-40B4-BE49-F238E27FC236}">
                <a16:creationId xmlns:a16="http://schemas.microsoft.com/office/drawing/2014/main" id="{9B13B957-0627-B040-8F33-2CBD27E852E4}"/>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0" name="Text Placeholder 3">
            <a:extLst>
              <a:ext uri="{FF2B5EF4-FFF2-40B4-BE49-F238E27FC236}">
                <a16:creationId xmlns:a16="http://schemas.microsoft.com/office/drawing/2014/main" id="{A5013E49-447A-423E-9E8A-6E1027BC6344}"/>
              </a:ext>
            </a:extLst>
          </p:cNvPr>
          <p:cNvSpPr>
            <a:spLocks noGrp="1"/>
          </p:cNvSpPr>
          <p:nvPr>
            <p:ph type="body" sz="quarter" idx="25"/>
          </p:nvPr>
        </p:nvSpPr>
        <p:spPr>
          <a:xfrm>
            <a:off x="355819" y="1958400"/>
            <a:ext cx="3600450" cy="4090988"/>
          </a:xfrm>
        </p:spPr>
        <p:txBody>
          <a:bodyPr/>
          <a:lstStyle>
            <a:lvl2pPr marL="542925" indent="-179388" algn="l" defTabSz="914400" rtl="0" eaLnBrk="1" latinLnBrk="0" hangingPunct="1">
              <a:lnSpc>
                <a:spcPct val="120000"/>
              </a:lnSpc>
              <a:spcBef>
                <a:spcPts val="500"/>
              </a:spcBef>
              <a:buClr>
                <a:schemeClr val="accent1"/>
              </a:buClr>
              <a:buFont typeface="System Font Regular"/>
              <a:buChar char="-"/>
              <a:defRPr/>
            </a:lvl2pPr>
            <a:lvl3pPr marL="895350" indent="-228600">
              <a:defRPr/>
            </a:lvl3pPr>
            <a:lvl4pPr marL="1257300" indent="-228600">
              <a:tabLst/>
              <a:defRPr/>
            </a:lvl4pPr>
            <a:lvl5pPr marL="1616075" indent="-2286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54254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tyle 2) Text &am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6368" y="-1"/>
            <a:ext cx="8485632" cy="6858001"/>
          </a:xfrm>
          <a:noFill/>
          <a:ln>
            <a:noFill/>
          </a:ln>
        </p:spPr>
        <p:txBody>
          <a:bodyPr/>
          <a:lstStyle/>
          <a:p>
            <a:r>
              <a:rPr lang="en-US" dirty="0"/>
              <a:t>Click icon to add picture</a:t>
            </a:r>
          </a:p>
        </p:txBody>
      </p:sp>
      <p:sp>
        <p:nvSpPr>
          <p:cNvPr id="9" name="Title 1">
            <a:extLst>
              <a:ext uri="{FF2B5EF4-FFF2-40B4-BE49-F238E27FC236}">
                <a16:creationId xmlns:a16="http://schemas.microsoft.com/office/drawing/2014/main" id="{488521B0-328B-49D7-A5C2-2C3BB30DB3F1}"/>
              </a:ext>
            </a:extLst>
          </p:cNvPr>
          <p:cNvSpPr>
            <a:spLocks noGrp="1"/>
          </p:cNvSpPr>
          <p:nvPr>
            <p:ph type="title" hasCustomPrompt="1"/>
          </p:nvPr>
        </p:nvSpPr>
        <p:spPr>
          <a:xfrm>
            <a:off x="352425" y="358775"/>
            <a:ext cx="3068107"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6" name="Text Placeholder 3">
            <a:extLst>
              <a:ext uri="{FF2B5EF4-FFF2-40B4-BE49-F238E27FC236}">
                <a16:creationId xmlns:a16="http://schemas.microsoft.com/office/drawing/2014/main" id="{E2B79D56-6358-4EC6-BC52-CC715CBF5251}"/>
              </a:ext>
            </a:extLst>
          </p:cNvPr>
          <p:cNvSpPr>
            <a:spLocks noGrp="1"/>
          </p:cNvSpPr>
          <p:nvPr>
            <p:ph type="body" sz="quarter" idx="25"/>
          </p:nvPr>
        </p:nvSpPr>
        <p:spPr>
          <a:xfrm>
            <a:off x="355819" y="1958400"/>
            <a:ext cx="3064713" cy="4090988"/>
          </a:xfrm>
        </p:spPr>
        <p:txBody>
          <a:bodyPr/>
          <a:lstStyle>
            <a:lvl2pPr marL="542925" indent="-179388" algn="l" defTabSz="914400" rtl="0" eaLnBrk="1" latinLnBrk="0" hangingPunct="1">
              <a:lnSpc>
                <a:spcPct val="120000"/>
              </a:lnSpc>
              <a:spcBef>
                <a:spcPts val="500"/>
              </a:spcBef>
              <a:buClr>
                <a:schemeClr val="accent1"/>
              </a:buClr>
              <a:buFont typeface="System Font Regular"/>
              <a:buChar char="-"/>
              <a:defRPr/>
            </a:lvl2pPr>
            <a:lvl3pPr marL="895350" indent="-228600">
              <a:defRPr/>
            </a:lvl3pPr>
            <a:lvl4pPr marL="1257300" indent="-228600">
              <a:tabLst/>
              <a:defRPr/>
            </a:lvl4pPr>
            <a:lvl5pPr marL="1616075" indent="-2286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28499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tyle 2) Text &amp; 2 Images">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8" y="-1"/>
            <a:ext cx="8483601" cy="3429001"/>
          </a:xfrm>
          <a:noFill/>
          <a:ln>
            <a:noFill/>
          </a:ln>
        </p:spPr>
        <p:txBody>
          <a:bodyPr/>
          <a:lstStyle/>
          <a:p>
            <a:r>
              <a:rPr lang="en-US" dirty="0"/>
              <a:t>Click icon to add picture</a:t>
            </a:r>
          </a:p>
        </p:txBody>
      </p:sp>
      <p:sp>
        <p:nvSpPr>
          <p:cNvPr id="6" name="Picture Placeholder 2">
            <a:extLst>
              <a:ext uri="{FF2B5EF4-FFF2-40B4-BE49-F238E27FC236}">
                <a16:creationId xmlns:a16="http://schemas.microsoft.com/office/drawing/2014/main" id="{CF785B04-240F-4618-A4BD-79FCF17E01A1}"/>
              </a:ext>
            </a:extLst>
          </p:cNvPr>
          <p:cNvSpPr>
            <a:spLocks noGrp="1"/>
          </p:cNvSpPr>
          <p:nvPr>
            <p:ph type="pic" sz="quarter" idx="27"/>
          </p:nvPr>
        </p:nvSpPr>
        <p:spPr>
          <a:xfrm>
            <a:off x="3708398" y="3436218"/>
            <a:ext cx="8483601" cy="3429001"/>
          </a:xfrm>
          <a:noFill/>
          <a:ln>
            <a:noFill/>
          </a:ln>
        </p:spPr>
        <p:txBody>
          <a:bodyPr/>
          <a:lstStyle/>
          <a:p>
            <a:r>
              <a:rPr lang="en-US" dirty="0"/>
              <a:t>Click icon to add picture</a:t>
            </a:r>
          </a:p>
        </p:txBody>
      </p:sp>
      <p:sp>
        <p:nvSpPr>
          <p:cNvPr id="8" name="Title 1">
            <a:extLst>
              <a:ext uri="{FF2B5EF4-FFF2-40B4-BE49-F238E27FC236}">
                <a16:creationId xmlns:a16="http://schemas.microsoft.com/office/drawing/2014/main" id="{D7AE4232-F8A3-453E-88AC-10F883AF89D8}"/>
              </a:ext>
            </a:extLst>
          </p:cNvPr>
          <p:cNvSpPr>
            <a:spLocks noGrp="1"/>
          </p:cNvSpPr>
          <p:nvPr>
            <p:ph type="title" hasCustomPrompt="1"/>
          </p:nvPr>
        </p:nvSpPr>
        <p:spPr>
          <a:xfrm>
            <a:off x="352425" y="358775"/>
            <a:ext cx="3068107"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7" name="Text Placeholder 3">
            <a:extLst>
              <a:ext uri="{FF2B5EF4-FFF2-40B4-BE49-F238E27FC236}">
                <a16:creationId xmlns:a16="http://schemas.microsoft.com/office/drawing/2014/main" id="{831E8619-061F-4D43-A8C4-0A796F599448}"/>
              </a:ext>
            </a:extLst>
          </p:cNvPr>
          <p:cNvSpPr>
            <a:spLocks noGrp="1"/>
          </p:cNvSpPr>
          <p:nvPr>
            <p:ph type="body" sz="quarter" idx="25"/>
          </p:nvPr>
        </p:nvSpPr>
        <p:spPr>
          <a:xfrm>
            <a:off x="355819" y="1958400"/>
            <a:ext cx="3064713" cy="4090988"/>
          </a:xfrm>
        </p:spPr>
        <p:txBody>
          <a:bodyPr/>
          <a:lstStyle>
            <a:lvl2pPr marL="542925" indent="-179388" algn="l" defTabSz="914400" rtl="0" eaLnBrk="1" latinLnBrk="0" hangingPunct="1">
              <a:lnSpc>
                <a:spcPct val="120000"/>
              </a:lnSpc>
              <a:spcBef>
                <a:spcPts val="500"/>
              </a:spcBef>
              <a:buClr>
                <a:schemeClr val="accent1"/>
              </a:buClr>
              <a:buFont typeface="System Font Regular"/>
              <a:buChar char="-"/>
              <a:defRPr/>
            </a:lvl2pPr>
            <a:lvl3pPr marL="895350" indent="-228600">
              <a:defRPr/>
            </a:lvl3pPr>
            <a:lvl4pPr marL="1257300" indent="-228600">
              <a:tabLst/>
              <a:defRPr/>
            </a:lvl4pPr>
            <a:lvl5pPr marL="1616075" indent="-2286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20691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tyle 2) Text &amp; 3 Image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3BAC83-53A1-483E-9516-F04E8D510FC2}"/>
              </a:ext>
            </a:extLst>
          </p:cNvPr>
          <p:cNvSpPr>
            <a:spLocks noGrp="1"/>
          </p:cNvSpPr>
          <p:nvPr>
            <p:ph type="title" hasCustomPrompt="1"/>
          </p:nvPr>
        </p:nvSpPr>
        <p:spPr>
          <a:xfrm>
            <a:off x="352425" y="358775"/>
            <a:ext cx="3068107"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2" name="Picture Placeholder 2">
            <a:extLst>
              <a:ext uri="{FF2B5EF4-FFF2-40B4-BE49-F238E27FC236}">
                <a16:creationId xmlns:a16="http://schemas.microsoft.com/office/drawing/2014/main" id="{DCF8DF7E-DEC7-457E-B1A2-57CFA672A07D}"/>
              </a:ext>
            </a:extLst>
          </p:cNvPr>
          <p:cNvSpPr>
            <a:spLocks noGrp="1"/>
          </p:cNvSpPr>
          <p:nvPr>
            <p:ph type="pic" sz="quarter" idx="27"/>
          </p:nvPr>
        </p:nvSpPr>
        <p:spPr>
          <a:xfrm>
            <a:off x="7957085" y="-1"/>
            <a:ext cx="4242816" cy="6858001"/>
          </a:xfrm>
        </p:spPr>
        <p:txBody>
          <a:bodyPr/>
          <a:lstStyle/>
          <a:p>
            <a:r>
              <a:rPr lang="en-US" dirty="0"/>
              <a:t>Click icon to add picture</a:t>
            </a:r>
          </a:p>
        </p:txBody>
      </p:sp>
      <p:sp>
        <p:nvSpPr>
          <p:cNvPr id="18" name="Picture Placeholder 2">
            <a:extLst>
              <a:ext uri="{FF2B5EF4-FFF2-40B4-BE49-F238E27FC236}">
                <a16:creationId xmlns:a16="http://schemas.microsoft.com/office/drawing/2014/main" id="{4C76A27F-2C54-444C-92BC-BB92DEA67108}"/>
              </a:ext>
            </a:extLst>
          </p:cNvPr>
          <p:cNvSpPr>
            <a:spLocks noGrp="1"/>
          </p:cNvSpPr>
          <p:nvPr>
            <p:ph type="pic" sz="quarter" idx="26"/>
          </p:nvPr>
        </p:nvSpPr>
        <p:spPr>
          <a:xfrm>
            <a:off x="3708399" y="-1"/>
            <a:ext cx="4253449" cy="3429825"/>
          </a:xfrm>
        </p:spPr>
        <p:txBody>
          <a:bodyPr/>
          <a:lstStyle/>
          <a:p>
            <a:r>
              <a:rPr lang="en-US" dirty="0"/>
              <a:t>Click icon to add picture</a:t>
            </a:r>
          </a:p>
        </p:txBody>
      </p:sp>
      <p:sp>
        <p:nvSpPr>
          <p:cNvPr id="19" name="Picture Placeholder 2">
            <a:extLst>
              <a:ext uri="{FF2B5EF4-FFF2-40B4-BE49-F238E27FC236}">
                <a16:creationId xmlns:a16="http://schemas.microsoft.com/office/drawing/2014/main" id="{72B89EC8-D45D-4545-A5DE-6C3270C19F39}"/>
              </a:ext>
            </a:extLst>
          </p:cNvPr>
          <p:cNvSpPr>
            <a:spLocks noGrp="1"/>
          </p:cNvSpPr>
          <p:nvPr>
            <p:ph type="pic" sz="quarter" idx="29"/>
          </p:nvPr>
        </p:nvSpPr>
        <p:spPr>
          <a:xfrm>
            <a:off x="3708400" y="3431540"/>
            <a:ext cx="4255200" cy="3429000"/>
          </a:xfrm>
        </p:spPr>
        <p:txBody>
          <a:bodyPr/>
          <a:lstStyle/>
          <a:p>
            <a:r>
              <a:rPr lang="en-US" dirty="0"/>
              <a:t>Click icon to add picture</a:t>
            </a:r>
          </a:p>
        </p:txBody>
      </p:sp>
      <p:sp>
        <p:nvSpPr>
          <p:cNvPr id="8" name="Text Placeholder 3">
            <a:extLst>
              <a:ext uri="{FF2B5EF4-FFF2-40B4-BE49-F238E27FC236}">
                <a16:creationId xmlns:a16="http://schemas.microsoft.com/office/drawing/2014/main" id="{6561C3C1-52AF-497B-B0D8-4CFA9CC1B3C2}"/>
              </a:ext>
            </a:extLst>
          </p:cNvPr>
          <p:cNvSpPr>
            <a:spLocks noGrp="1"/>
          </p:cNvSpPr>
          <p:nvPr>
            <p:ph type="body" sz="quarter" idx="25"/>
          </p:nvPr>
        </p:nvSpPr>
        <p:spPr>
          <a:xfrm>
            <a:off x="355819" y="1958400"/>
            <a:ext cx="3064713" cy="4090988"/>
          </a:xfrm>
        </p:spPr>
        <p:txBody>
          <a:bodyPr/>
          <a:lstStyle>
            <a:lvl2pPr marL="542925" indent="-179388" algn="l" defTabSz="914400" rtl="0" eaLnBrk="1" latinLnBrk="0" hangingPunct="1">
              <a:lnSpc>
                <a:spcPct val="120000"/>
              </a:lnSpc>
              <a:spcBef>
                <a:spcPts val="500"/>
              </a:spcBef>
              <a:buClr>
                <a:schemeClr val="accent1"/>
              </a:buClr>
              <a:buFont typeface="System Font Regular"/>
              <a:buChar char="-"/>
              <a:defRPr/>
            </a:lvl2pPr>
            <a:lvl3pPr marL="895350" indent="-228600">
              <a:defRPr/>
            </a:lvl3pPr>
            <a:lvl4pPr marL="1257300" indent="-228600">
              <a:tabLst/>
              <a:defRPr/>
            </a:lvl4pPr>
            <a:lvl5pPr marL="1616075" indent="-2286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83715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tyle 2) Text &amp; 4 Images">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9" y="-1"/>
            <a:ext cx="4253449" cy="3429825"/>
          </a:xfrm>
        </p:spPr>
        <p:txBody>
          <a:bodyPr/>
          <a:lstStyle/>
          <a:p>
            <a:r>
              <a:rPr lang="en-US" dirty="0"/>
              <a:t>Click icon to add picture</a:t>
            </a:r>
          </a:p>
        </p:txBody>
      </p:sp>
      <p:sp>
        <p:nvSpPr>
          <p:cNvPr id="28" name="Picture Placeholder 2">
            <a:extLst>
              <a:ext uri="{FF2B5EF4-FFF2-40B4-BE49-F238E27FC236}">
                <a16:creationId xmlns:a16="http://schemas.microsoft.com/office/drawing/2014/main" id="{9F80BB54-8F3B-4129-AE70-E6E10155519D}"/>
              </a:ext>
            </a:extLst>
          </p:cNvPr>
          <p:cNvSpPr>
            <a:spLocks noGrp="1"/>
          </p:cNvSpPr>
          <p:nvPr>
            <p:ph type="pic" sz="quarter" idx="27"/>
          </p:nvPr>
        </p:nvSpPr>
        <p:spPr>
          <a:xfrm>
            <a:off x="7961847" y="-1"/>
            <a:ext cx="4242816" cy="3429825"/>
          </a:xfrm>
        </p:spPr>
        <p:txBody>
          <a:bodyPr/>
          <a:lstStyle/>
          <a:p>
            <a:r>
              <a:rPr lang="en-US" dirty="0"/>
              <a:t>Click icon to add picture</a:t>
            </a:r>
          </a:p>
        </p:txBody>
      </p:sp>
      <p:sp>
        <p:nvSpPr>
          <p:cNvPr id="29" name="Picture Placeholder 2">
            <a:extLst>
              <a:ext uri="{FF2B5EF4-FFF2-40B4-BE49-F238E27FC236}">
                <a16:creationId xmlns:a16="http://schemas.microsoft.com/office/drawing/2014/main" id="{BEF7F0DE-B24D-459B-862A-E2EAE6412986}"/>
              </a:ext>
            </a:extLst>
          </p:cNvPr>
          <p:cNvSpPr>
            <a:spLocks noGrp="1"/>
          </p:cNvSpPr>
          <p:nvPr>
            <p:ph type="pic" sz="quarter" idx="28"/>
          </p:nvPr>
        </p:nvSpPr>
        <p:spPr>
          <a:xfrm>
            <a:off x="7961848" y="3431540"/>
            <a:ext cx="4240786" cy="3429000"/>
          </a:xfrm>
        </p:spPr>
        <p:txBody>
          <a:bodyPr/>
          <a:lstStyle/>
          <a:p>
            <a:r>
              <a:rPr lang="en-US" dirty="0"/>
              <a:t>Click icon to add picture</a:t>
            </a:r>
          </a:p>
        </p:txBody>
      </p:sp>
      <p:sp>
        <p:nvSpPr>
          <p:cNvPr id="30" name="Picture Placeholder 2">
            <a:extLst>
              <a:ext uri="{FF2B5EF4-FFF2-40B4-BE49-F238E27FC236}">
                <a16:creationId xmlns:a16="http://schemas.microsoft.com/office/drawing/2014/main" id="{ADC141A7-AC24-4EE7-AF4F-53CA865A3751}"/>
              </a:ext>
            </a:extLst>
          </p:cNvPr>
          <p:cNvSpPr>
            <a:spLocks noGrp="1"/>
          </p:cNvSpPr>
          <p:nvPr>
            <p:ph type="pic" sz="quarter" idx="29"/>
          </p:nvPr>
        </p:nvSpPr>
        <p:spPr>
          <a:xfrm>
            <a:off x="3708400" y="3431540"/>
            <a:ext cx="4251960" cy="3429000"/>
          </a:xfrm>
        </p:spPr>
        <p:txBody>
          <a:bodyPr/>
          <a:lstStyle/>
          <a:p>
            <a:r>
              <a:rPr lang="en-US" dirty="0"/>
              <a:t>Click icon to add picture</a:t>
            </a:r>
          </a:p>
        </p:txBody>
      </p:sp>
      <p:sp>
        <p:nvSpPr>
          <p:cNvPr id="23" name="Title 1">
            <a:extLst>
              <a:ext uri="{FF2B5EF4-FFF2-40B4-BE49-F238E27FC236}">
                <a16:creationId xmlns:a16="http://schemas.microsoft.com/office/drawing/2014/main" id="{B74BD611-4273-432C-9CD8-FEDE5EBC4A05}"/>
              </a:ext>
            </a:extLst>
          </p:cNvPr>
          <p:cNvSpPr>
            <a:spLocks noGrp="1"/>
          </p:cNvSpPr>
          <p:nvPr>
            <p:ph type="title" hasCustomPrompt="1"/>
          </p:nvPr>
        </p:nvSpPr>
        <p:spPr>
          <a:xfrm>
            <a:off x="352425" y="358775"/>
            <a:ext cx="3068107"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8" name="Text Placeholder 3">
            <a:extLst>
              <a:ext uri="{FF2B5EF4-FFF2-40B4-BE49-F238E27FC236}">
                <a16:creationId xmlns:a16="http://schemas.microsoft.com/office/drawing/2014/main" id="{ECA2E646-AC7B-411C-805B-840FEE027988}"/>
              </a:ext>
            </a:extLst>
          </p:cNvPr>
          <p:cNvSpPr>
            <a:spLocks noGrp="1"/>
          </p:cNvSpPr>
          <p:nvPr>
            <p:ph type="body" sz="quarter" idx="25"/>
          </p:nvPr>
        </p:nvSpPr>
        <p:spPr>
          <a:xfrm>
            <a:off x="355819" y="1958400"/>
            <a:ext cx="3064713" cy="4090988"/>
          </a:xfrm>
        </p:spPr>
        <p:txBody>
          <a:bodyPr/>
          <a:lstStyle>
            <a:lvl2pPr marL="542925" indent="-179388" algn="l" defTabSz="914400" rtl="0" eaLnBrk="1" latinLnBrk="0" hangingPunct="1">
              <a:lnSpc>
                <a:spcPct val="120000"/>
              </a:lnSpc>
              <a:spcBef>
                <a:spcPts val="500"/>
              </a:spcBef>
              <a:buClr>
                <a:schemeClr val="accent1"/>
              </a:buClr>
              <a:buFont typeface="System Font Regular"/>
              <a:buChar char="-"/>
              <a:defRPr/>
            </a:lvl2pPr>
            <a:lvl3pPr marL="895350" indent="-228600">
              <a:defRPr/>
            </a:lvl3pPr>
            <a:lvl4pPr marL="1257300" indent="-228600">
              <a:tabLst/>
              <a:defRPr/>
            </a:lvl4pPr>
            <a:lvl5pPr marL="1616075" indent="-2286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57646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328">
          <p15:clr>
            <a:srgbClr val="FBAE40"/>
          </p15:clr>
        </p15:guide>
        <p15:guide id="2" pos="5172">
          <p15:clr>
            <a:srgbClr val="FBAE40"/>
          </p15:clr>
        </p15:guide>
        <p15:guide id="3" orient="horz" pos="456">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Style 1) Picture with Giant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858000"/>
          </a:xfrm>
          <a:noFill/>
        </p:spPr>
        <p:txBody>
          <a:bodyPr/>
          <a:lstStyle>
            <a:lvl1pPr>
              <a:defRPr>
                <a:solidFill>
                  <a:schemeClr val="tx1"/>
                </a:solidFill>
              </a:defRPr>
            </a:lvl1pPr>
          </a:lstStyle>
          <a:p>
            <a:r>
              <a:rPr lang="en-US" dirty="0"/>
              <a:t>Click icon to add picture</a:t>
            </a:r>
          </a:p>
        </p:txBody>
      </p:sp>
      <p:sp>
        <p:nvSpPr>
          <p:cNvPr id="7" name="Title 6">
            <a:extLst>
              <a:ext uri="{FF2B5EF4-FFF2-40B4-BE49-F238E27FC236}">
                <a16:creationId xmlns:a16="http://schemas.microsoft.com/office/drawing/2014/main" id="{20957D06-4488-A04D-B470-7687930A7277}"/>
              </a:ext>
            </a:extLst>
          </p:cNvPr>
          <p:cNvSpPr>
            <a:spLocks noGrp="1"/>
          </p:cNvSpPr>
          <p:nvPr>
            <p:ph type="title" hasCustomPrompt="1"/>
          </p:nvPr>
        </p:nvSpPr>
        <p:spPr>
          <a:xfrm>
            <a:off x="359999" y="720725"/>
            <a:ext cx="11453941" cy="5337175"/>
          </a:xfrm>
        </p:spPr>
        <p:txBody>
          <a:bodyPr anchor="ctr">
            <a:normAutofit/>
          </a:bodyPr>
          <a:lstStyle>
            <a:lvl1pPr>
              <a:defRPr sz="9600">
                <a:solidFill>
                  <a:schemeClr val="tx1"/>
                </a:solidFill>
                <a:effectLst>
                  <a:outerShdw blurRad="812800" dir="5400000" algn="t" rotWithShape="0">
                    <a:schemeClr val="bg1">
                      <a:alpha val="20000"/>
                    </a:schemeClr>
                  </a:outerShdw>
                </a:effectLst>
              </a:defRPr>
            </a:lvl1pPr>
          </a:lstStyle>
          <a:p>
            <a:r>
              <a:rPr lang="en-US"/>
              <a:t>Slide title</a:t>
            </a:r>
            <a:br>
              <a:rPr lang="en-US"/>
            </a:br>
            <a:r>
              <a:rPr lang="en-US"/>
              <a:t>(keep it short)</a:t>
            </a:r>
          </a:p>
        </p:txBody>
      </p:sp>
    </p:spTree>
    <p:extLst>
      <p:ext uri="{BB962C8B-B14F-4D97-AF65-F5344CB8AC3E}">
        <p14:creationId xmlns:p14="http://schemas.microsoft.com/office/powerpoint/2010/main" val="290933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Style 1)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048000"/>
          </a:xfrm>
        </p:spPr>
        <p:txBody>
          <a:bodyPr/>
          <a:lstStyle/>
          <a:p>
            <a:r>
              <a:rPr lang="en-US" dirty="0"/>
              <a:t>Click icon to add picture</a:t>
            </a:r>
          </a:p>
        </p:txBody>
      </p:sp>
      <p:sp>
        <p:nvSpPr>
          <p:cNvPr id="6" name="Text Placeholder 5">
            <a:extLst>
              <a:ext uri="{FF2B5EF4-FFF2-40B4-BE49-F238E27FC236}">
                <a16:creationId xmlns:a16="http://schemas.microsoft.com/office/drawing/2014/main" id="{2DDCDE9E-E087-524C-8D2D-B8F820792D5B}"/>
              </a:ext>
            </a:extLst>
          </p:cNvPr>
          <p:cNvSpPr>
            <a:spLocks noGrp="1"/>
          </p:cNvSpPr>
          <p:nvPr>
            <p:ph type="body" sz="quarter" idx="12" hasCustomPrompt="1"/>
          </p:nvPr>
        </p:nvSpPr>
        <p:spPr>
          <a:xfrm>
            <a:off x="2465400" y="6138000"/>
            <a:ext cx="7261200" cy="536069"/>
          </a:xfrm>
        </p:spPr>
        <p:txBody>
          <a:bodyPr anchor="ctr">
            <a:noAutofit/>
          </a:bodyPr>
          <a:lstStyle>
            <a:lvl1pPr marL="0" indent="0" algn="ctr">
              <a:buNone/>
              <a:defRPr sz="14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a:t>Single line caption</a:t>
            </a:r>
          </a:p>
        </p:txBody>
      </p:sp>
    </p:spTree>
    <p:extLst>
      <p:ext uri="{BB962C8B-B14F-4D97-AF65-F5344CB8AC3E}">
        <p14:creationId xmlns:p14="http://schemas.microsoft.com/office/powerpoint/2010/main" val="2892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07D0FA15-3300-4B1B-B239-8732D55523A2}"/>
              </a:ext>
            </a:extLst>
          </p:cNvPr>
          <p:cNvSpPr>
            <a:spLocks noGrp="1"/>
          </p:cNvSpPr>
          <p:nvPr>
            <p:ph type="ftr" sz="quarter" idx="10"/>
          </p:nvPr>
        </p:nvSpPr>
        <p:spPr>
          <a:xfrm>
            <a:off x="11227140" y="6138000"/>
            <a:ext cx="586800" cy="540000"/>
          </a:xfrm>
        </p:spPr>
        <p:txBody>
          <a:bodyPr/>
          <a:lstStyle/>
          <a:p>
            <a:endParaRPr lang="en-US" dirty="0"/>
          </a:p>
        </p:txBody>
      </p:sp>
      <p:sp>
        <p:nvSpPr>
          <p:cNvPr id="4" name="Slide Number Placeholder 3">
            <a:extLst>
              <a:ext uri="{FF2B5EF4-FFF2-40B4-BE49-F238E27FC236}">
                <a16:creationId xmlns:a16="http://schemas.microsoft.com/office/drawing/2014/main" id="{122F1E15-CA2F-4B5A-ACB8-1DF2FA4F0068}"/>
              </a:ext>
            </a:extLst>
          </p:cNvPr>
          <p:cNvSpPr>
            <a:spLocks noGrp="1"/>
          </p:cNvSpPr>
          <p:nvPr>
            <p:ph type="sldNum" sz="quarter" idx="11"/>
          </p:nvPr>
        </p:nvSpPr>
        <p:spPr>
          <a:xfrm>
            <a:off x="360000" y="6141930"/>
            <a:ext cx="539584" cy="536069"/>
          </a:xfrm>
        </p:spPr>
        <p:txBody>
          <a:bodyPr/>
          <a:lstStyle/>
          <a:p>
            <a:fld id="{05AD7B4A-18A6-AF4F-A22E-139A342BB38C}" type="slidenum">
              <a:rPr lang="en-US" smtClean="0"/>
              <a:pPr/>
              <a:t>‹#›</a:t>
            </a:fld>
            <a:endParaRPr lang="en-US" dirty="0"/>
          </a:p>
        </p:txBody>
      </p:sp>
    </p:spTree>
    <p:extLst>
      <p:ext uri="{BB962C8B-B14F-4D97-AF65-F5344CB8AC3E}">
        <p14:creationId xmlns:p14="http://schemas.microsoft.com/office/powerpoint/2010/main" val="299318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Deck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800000"/>
            <a:ext cx="6120000" cy="1707266"/>
          </a:xfrm>
        </p:spPr>
        <p:txBody>
          <a:bodyPr anchor="b"/>
          <a:lstStyle>
            <a:lvl1pPr algn="l">
              <a:defRPr sz="3200">
                <a:solidFill>
                  <a:schemeClr val="bg1"/>
                </a:solidFill>
              </a:defRPr>
            </a:lvl1pPr>
          </a:lstStyle>
          <a:p>
            <a:r>
              <a:rPr lang="en-US" dirty="0"/>
              <a:t>Deck title (keep it short) </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a:prstGeom prst="rect">
            <a:avLst/>
          </a:prstGeom>
        </p:spPr>
        <p:txBody>
          <a:bodyPr>
            <a:normAutofit/>
          </a:bodyPr>
          <a:lstStyle>
            <a:lvl1pPr marL="0" indent="0" algn="l">
              <a:buNone/>
              <a:defRPr sz="1600" b="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(delete if not needed)</a:t>
            </a:r>
          </a:p>
          <a:p>
            <a:endParaRPr lang="en-US" dirty="0"/>
          </a:p>
        </p:txBody>
      </p:sp>
      <p:pic>
        <p:nvPicPr>
          <p:cNvPr id="6" name="Picture 5">
            <a:extLst>
              <a:ext uri="{FF2B5EF4-FFF2-40B4-BE49-F238E27FC236}">
                <a16:creationId xmlns:a16="http://schemas.microsoft.com/office/drawing/2014/main" id="{9F171426-E5D6-FC44-93C7-A6D77678AF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34136" y="719999"/>
            <a:ext cx="7937863" cy="6138001"/>
          </a:xfrm>
          <a:prstGeom prst="rect">
            <a:avLst/>
          </a:prstGeom>
        </p:spPr>
      </p:pic>
      <p:pic>
        <p:nvPicPr>
          <p:cNvPr id="5" name="Graphic 4">
            <a:extLst>
              <a:ext uri="{FF2B5EF4-FFF2-40B4-BE49-F238E27FC236}">
                <a16:creationId xmlns:a16="http://schemas.microsoft.com/office/drawing/2014/main" id="{1A8C81EC-E7F2-444F-8AC8-840D63CBD5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7025" y="713684"/>
            <a:ext cx="1173913" cy="1080000"/>
          </a:xfrm>
          <a:prstGeom prst="rect">
            <a:avLst/>
          </a:prstGeom>
        </p:spPr>
      </p:pic>
    </p:spTree>
    <p:extLst>
      <p:ext uri="{BB962C8B-B14F-4D97-AF65-F5344CB8AC3E}">
        <p14:creationId xmlns:p14="http://schemas.microsoft.com/office/powerpoint/2010/main" val="41268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p:cSld name="Deck Title Al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869006"/>
            <a:ext cx="5665214" cy="1707266"/>
          </a:xfrm>
        </p:spPr>
        <p:txBody>
          <a:bodyPr anchor="t"/>
          <a:lstStyle>
            <a:lvl1pPr algn="l">
              <a:defRPr sz="3200" b="1" i="0">
                <a:solidFill>
                  <a:schemeClr val="bg1"/>
                </a:solidFill>
                <a:latin typeface="Arial Black" panose="020B0604020202020204" pitchFamily="34" charset="0"/>
                <a:cs typeface="Arial Black" panose="020B0604020202020204" pitchFamily="34" charset="0"/>
              </a:defRPr>
            </a:lvl1pPr>
          </a:lstStyle>
          <a:p>
            <a:r>
              <a:rPr lang="en-US"/>
              <a:t>Deck title (keep it short) </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2405495"/>
            <a:ext cx="5665214" cy="1303499"/>
          </a:xfrm>
        </p:spPr>
        <p:txBody>
          <a:bodyPr wrap="square" anchor="b" anchorCtr="0">
            <a:normAutofit/>
          </a:bodyPr>
          <a:lstStyle>
            <a:lvl1pPr marL="0" indent="0" algn="l">
              <a:buNone/>
              <a:defRPr sz="1600" b="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pic>
        <p:nvPicPr>
          <p:cNvPr id="7" name="Picture 6">
            <a:extLst>
              <a:ext uri="{FF2B5EF4-FFF2-40B4-BE49-F238E27FC236}">
                <a16:creationId xmlns:a16="http://schemas.microsoft.com/office/drawing/2014/main" id="{D0080997-8AF1-7640-BBC5-C12671ABA1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26030" y="342900"/>
            <a:ext cx="11365970" cy="6515100"/>
          </a:xfrm>
          <a:prstGeom prst="rect">
            <a:avLst/>
          </a:prstGeom>
        </p:spPr>
      </p:pic>
      <p:pic>
        <p:nvPicPr>
          <p:cNvPr id="6" name="Graphic 5">
            <a:extLst>
              <a:ext uri="{FF2B5EF4-FFF2-40B4-BE49-F238E27FC236}">
                <a16:creationId xmlns:a16="http://schemas.microsoft.com/office/drawing/2014/main" id="{6521E7C1-B9B0-7744-BA81-5EF2E778258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7025" y="713684"/>
            <a:ext cx="1173913" cy="1080000"/>
          </a:xfrm>
          <a:prstGeom prst="rect">
            <a:avLst/>
          </a:prstGeom>
        </p:spPr>
      </p:pic>
    </p:spTree>
    <p:extLst>
      <p:ext uri="{BB962C8B-B14F-4D97-AF65-F5344CB8AC3E}">
        <p14:creationId xmlns:p14="http://schemas.microsoft.com/office/powerpoint/2010/main" val="269112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707266"/>
            <a:ext cx="6120000" cy="1800000"/>
          </a:xfrm>
        </p:spPr>
        <p:txBody>
          <a:bodyPr anchor="b"/>
          <a:lstStyle>
            <a:lvl1pPr algn="l">
              <a:defRPr sz="3200">
                <a:solidFill>
                  <a:schemeClr val="bg1"/>
                </a:solidFill>
              </a:defRPr>
            </a:lvl1pPr>
          </a:lstStyle>
          <a:p>
            <a:r>
              <a:rPr lang="en-US" dirty="0"/>
              <a:t>Section title (keep it short)</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a:prstGeom prst="rect">
            <a:avLst/>
          </a:prstGeom>
        </p:spPr>
        <p:txBody>
          <a:bodyPr>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(delete if not needed)</a:t>
            </a:r>
          </a:p>
        </p:txBody>
      </p:sp>
      <p:grpSp>
        <p:nvGrpSpPr>
          <p:cNvPr id="13" name="Group 12">
            <a:extLst>
              <a:ext uri="{FF2B5EF4-FFF2-40B4-BE49-F238E27FC236}">
                <a16:creationId xmlns:a16="http://schemas.microsoft.com/office/drawing/2014/main" id="{DCD1F6F6-3C6B-6F4A-B043-F8D7924B0EE6}"/>
              </a:ext>
            </a:extLst>
          </p:cNvPr>
          <p:cNvGrpSpPr/>
          <p:nvPr userDrawn="1"/>
        </p:nvGrpSpPr>
        <p:grpSpPr>
          <a:xfrm>
            <a:off x="0" y="633352"/>
            <a:ext cx="10978510" cy="6224648"/>
            <a:chOff x="0" y="1800000"/>
            <a:chExt cx="10978510" cy="6224648"/>
          </a:xfrm>
        </p:grpSpPr>
        <p:sp>
          <p:nvSpPr>
            <p:cNvPr id="8" name="Teardrop 7">
              <a:extLst>
                <a:ext uri="{FF2B5EF4-FFF2-40B4-BE49-F238E27FC236}">
                  <a16:creationId xmlns:a16="http://schemas.microsoft.com/office/drawing/2014/main" id="{53CB356F-94EC-E44D-9D61-41AEA97044F2}"/>
                </a:ext>
              </a:extLst>
            </p:cNvPr>
            <p:cNvSpPr/>
            <p:nvPr userDrawn="1"/>
          </p:nvSpPr>
          <p:spPr>
            <a:xfrm rot="10800000">
              <a:off x="7920000" y="1800000"/>
              <a:ext cx="3058510" cy="305851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3A153EA-CD80-D14A-BBF4-0B504FB68F7C}"/>
                </a:ext>
              </a:extLst>
            </p:cNvPr>
            <p:cNvCxnSpPr>
              <a:stCxn id="8" idx="7"/>
            </p:cNvCxnSpPr>
            <p:nvPr userDrawn="1"/>
          </p:nvCxnSpPr>
          <p:spPr>
            <a:xfrm flipH="1">
              <a:off x="0" y="4858510"/>
              <a:ext cx="792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A5332C-5D0C-9A4B-848D-6A8BBF80A288}"/>
                </a:ext>
              </a:extLst>
            </p:cNvPr>
            <p:cNvCxnSpPr>
              <a:cxnSpLocks/>
              <a:stCxn id="8" idx="7"/>
            </p:cNvCxnSpPr>
            <p:nvPr userDrawn="1"/>
          </p:nvCxnSpPr>
          <p:spPr>
            <a:xfrm>
              <a:off x="7920000" y="4858510"/>
              <a:ext cx="0" cy="3166138"/>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4800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yle 2) 2 Text Boxes ">
    <p:bg>
      <p:bgPr>
        <a:solidFill>
          <a:schemeClr val="tx1"/>
        </a:soli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358777"/>
            <a:ext cx="3574800" cy="1455505"/>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7" name="Slide Number Placeholder 4">
            <a:extLst>
              <a:ext uri="{FF2B5EF4-FFF2-40B4-BE49-F238E27FC236}">
                <a16:creationId xmlns:a16="http://schemas.microsoft.com/office/drawing/2014/main" id="{6FBC03DF-3B45-5D43-B334-F4A479CA6FC9}"/>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9" name="Line">
            <a:extLst>
              <a:ext uri="{FF2B5EF4-FFF2-40B4-BE49-F238E27FC236}">
                <a16:creationId xmlns:a16="http://schemas.microsoft.com/office/drawing/2014/main" id="{88907078-AF36-4096-A8BC-D863C2A3031E}"/>
              </a:ext>
            </a:extLst>
          </p:cNvPr>
          <p:cNvSpPr/>
          <p:nvPr userDrawn="1"/>
        </p:nvSpPr>
        <p:spPr>
          <a:xfrm>
            <a:off x="4291351" y="358777"/>
            <a:ext cx="75204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6" name="Text Placeholder 6"/>
          <p:cNvSpPr>
            <a:spLocks noGrp="1"/>
          </p:cNvSpPr>
          <p:nvPr>
            <p:ph type="body" sz="quarter" idx="27" hasCustomPrompt="1"/>
          </p:nvPr>
        </p:nvSpPr>
        <p:spPr>
          <a:xfrm>
            <a:off x="4305600" y="544889"/>
            <a:ext cx="7520400" cy="5504499"/>
          </a:xfrm>
          <a:prstGeom prst="rect">
            <a:avLst/>
          </a:prstGeom>
        </p:spPr>
        <p:txBody>
          <a:bodyPr>
            <a:normAutofit/>
          </a:bodyPr>
          <a:lstStyle>
            <a:lvl1pPr>
              <a:defRPr sz="1300" b="1">
                <a:solidFill>
                  <a:schemeClr val="bg1"/>
                </a:solidFill>
              </a:defRPr>
            </a:lvl1pPr>
            <a:lvl2pPr marL="541338" indent="-179388">
              <a:spcBef>
                <a:spcPts val="500"/>
              </a:spcBef>
              <a:defRPr sz="1300">
                <a:solidFill>
                  <a:schemeClr val="bg1"/>
                </a:solidFill>
              </a:defRPr>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8" name="Text Placeholder 3">
            <a:extLst>
              <a:ext uri="{FF2B5EF4-FFF2-40B4-BE49-F238E27FC236}">
                <a16:creationId xmlns:a16="http://schemas.microsoft.com/office/drawing/2014/main" id="{5DCDA486-FC93-4C58-8F46-E5751C5A8D02}"/>
              </a:ext>
            </a:extLst>
          </p:cNvPr>
          <p:cNvSpPr>
            <a:spLocks noGrp="1"/>
          </p:cNvSpPr>
          <p:nvPr>
            <p:ph type="body" sz="quarter" idx="23" hasCustomPrompt="1"/>
          </p:nvPr>
        </p:nvSpPr>
        <p:spPr>
          <a:xfrm>
            <a:off x="352800" y="1958400"/>
            <a:ext cx="35748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57142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type="obj" preserve="1">
  <p:cSld name="Index">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lgn="l" defTabSz="914400" rtl="0" eaLnBrk="1" latinLnBrk="0" hangingPunct="1">
              <a:lnSpc>
                <a:spcPct val="90000"/>
              </a:lnSpc>
              <a:spcBef>
                <a:spcPct val="0"/>
              </a:spcBef>
              <a:buNone/>
              <a:defRPr lang="en-US" dirty="0"/>
            </a:lvl1pPr>
          </a:lstStyle>
          <a:p>
            <a:r>
              <a:rPr lang="en-US" dirty="0"/>
              <a:t>Contents</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4829948"/>
            <a:ext cx="5736000" cy="2028052"/>
          </a:xfrm>
          <a:prstGeom prst="rect">
            <a:avLst/>
          </a:prstGeom>
          <a:solidFill>
            <a:srgbClr val="FFFFFF"/>
          </a:solidFill>
        </p:spPr>
        <p:txBody>
          <a:bodyPr wrap="square" lIns="180000" tIns="180000" rIns="180000" bIns="827999" anchor="b">
            <a:spAutoFit/>
          </a:bodyPr>
          <a:lstStyle>
            <a:lvl1pPr marL="342900" indent="-342900">
              <a:buFont typeface="+mj-lt"/>
              <a:buAutoNum type="arabicPeriod"/>
              <a:defRPr lang="en-US" sz="2400" b="1" kern="1200" baseline="0" dirty="0">
                <a:solidFill>
                  <a:schemeClr val="tx1"/>
                </a:solidFill>
                <a:latin typeface="+mn-lt"/>
                <a:ea typeface="+mn-ea"/>
                <a:cs typeface="+mn-cs"/>
              </a:defRPr>
            </a:lvl1pPr>
            <a:lvl2pPr marL="457200" indent="0">
              <a:buNone/>
              <a:defRPr sz="1800" b="1">
                <a:solidFill>
                  <a:schemeClr val="accent6"/>
                </a:solidFill>
              </a:defRPr>
            </a:lvl2pPr>
            <a:lvl3pPr marL="914400" indent="0">
              <a:buNone/>
              <a:defRPr sz="2400" b="1">
                <a:solidFill>
                  <a:schemeClr val="accent6"/>
                </a:solidFill>
              </a:defRPr>
            </a:lvl3pPr>
            <a:lvl4pPr marL="1371600" indent="0">
              <a:buNone/>
              <a:defRPr sz="2400" b="1">
                <a:solidFill>
                  <a:schemeClr val="accent6"/>
                </a:solidFill>
              </a:defRPr>
            </a:lvl4pPr>
            <a:lvl5pPr marL="1828800" indent="0">
              <a:buNone/>
              <a:defRPr sz="2400" b="1">
                <a:solidFill>
                  <a:schemeClr val="accent6"/>
                </a:solidFill>
              </a:defRPr>
            </a:lvl5pPr>
          </a:lstStyle>
          <a:p>
            <a:pPr marL="342900" lvl="0" indent="-342900" algn="l" defTabSz="914400" rtl="0" eaLnBrk="1" latinLnBrk="0" hangingPunct="1">
              <a:lnSpc>
                <a:spcPct val="120000"/>
              </a:lnSpc>
              <a:spcBef>
                <a:spcPts val="1000"/>
              </a:spcBef>
              <a:buClr>
                <a:schemeClr val="accent1"/>
              </a:buClr>
            </a:pPr>
            <a:r>
              <a:rPr lang="en-US" dirty="0"/>
              <a:t>Click to add agenda item</a:t>
            </a:r>
          </a:p>
          <a:p>
            <a:pPr marL="342900" lvl="0" indent="-342900" algn="l" defTabSz="914400" rtl="0" eaLnBrk="1" latinLnBrk="0" hangingPunct="1">
              <a:lnSpc>
                <a:spcPct val="120000"/>
              </a:lnSpc>
              <a:spcBef>
                <a:spcPts val="1000"/>
              </a:spcBef>
              <a:buClr>
                <a:schemeClr val="accent1"/>
              </a:buClr>
            </a:pPr>
            <a:r>
              <a:rPr lang="en-US" dirty="0"/>
              <a:t>The box resizes automatically</a:t>
            </a:r>
          </a:p>
        </p:txBody>
      </p:sp>
    </p:spTree>
    <p:extLst>
      <p:ext uri="{BB962C8B-B14F-4D97-AF65-F5344CB8AC3E}">
        <p14:creationId xmlns:p14="http://schemas.microsoft.com/office/powerpoint/2010/main" val="195132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707266"/>
            <a:ext cx="6120000" cy="1800000"/>
          </a:xfrm>
        </p:spPr>
        <p:txBody>
          <a:bodyPr anchor="b"/>
          <a:lstStyle>
            <a:lvl1pPr algn="l">
              <a:defRPr sz="3200">
                <a:solidFill>
                  <a:schemeClr val="bg1"/>
                </a:solidFill>
              </a:defRPr>
            </a:lvl1pPr>
          </a:lstStyle>
          <a:p>
            <a:r>
              <a:rPr lang="en-US" dirty="0"/>
              <a:t>Section title (keep it short)</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a:prstGeom prst="rect">
            <a:avLst/>
          </a:prstGeom>
        </p:spPr>
        <p:txBody>
          <a:bodyPr>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(delete if not needed)</a:t>
            </a:r>
          </a:p>
        </p:txBody>
      </p:sp>
      <p:grpSp>
        <p:nvGrpSpPr>
          <p:cNvPr id="13" name="Group 12">
            <a:extLst>
              <a:ext uri="{FF2B5EF4-FFF2-40B4-BE49-F238E27FC236}">
                <a16:creationId xmlns:a16="http://schemas.microsoft.com/office/drawing/2014/main" id="{DCD1F6F6-3C6B-6F4A-B043-F8D7924B0EE6}"/>
              </a:ext>
            </a:extLst>
          </p:cNvPr>
          <p:cNvGrpSpPr/>
          <p:nvPr userDrawn="1"/>
        </p:nvGrpSpPr>
        <p:grpSpPr>
          <a:xfrm>
            <a:off x="0" y="633352"/>
            <a:ext cx="10978510" cy="6224648"/>
            <a:chOff x="0" y="1800000"/>
            <a:chExt cx="10978510" cy="6224648"/>
          </a:xfrm>
        </p:grpSpPr>
        <p:sp>
          <p:nvSpPr>
            <p:cNvPr id="8" name="Teardrop 7">
              <a:extLst>
                <a:ext uri="{FF2B5EF4-FFF2-40B4-BE49-F238E27FC236}">
                  <a16:creationId xmlns:a16="http://schemas.microsoft.com/office/drawing/2014/main" id="{53CB356F-94EC-E44D-9D61-41AEA97044F2}"/>
                </a:ext>
              </a:extLst>
            </p:cNvPr>
            <p:cNvSpPr/>
            <p:nvPr userDrawn="1"/>
          </p:nvSpPr>
          <p:spPr>
            <a:xfrm rot="10800000">
              <a:off x="7920000" y="1800000"/>
              <a:ext cx="3058510" cy="305851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3A153EA-CD80-D14A-BBF4-0B504FB68F7C}"/>
                </a:ext>
              </a:extLst>
            </p:cNvPr>
            <p:cNvCxnSpPr>
              <a:stCxn id="8" idx="7"/>
            </p:cNvCxnSpPr>
            <p:nvPr userDrawn="1"/>
          </p:nvCxnSpPr>
          <p:spPr>
            <a:xfrm flipH="1">
              <a:off x="0" y="4858510"/>
              <a:ext cx="792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A5332C-5D0C-9A4B-848D-6A8BBF80A288}"/>
                </a:ext>
              </a:extLst>
            </p:cNvPr>
            <p:cNvCxnSpPr>
              <a:cxnSpLocks/>
              <a:stCxn id="8" idx="7"/>
            </p:cNvCxnSpPr>
            <p:nvPr userDrawn="1"/>
          </p:nvCxnSpPr>
          <p:spPr>
            <a:xfrm>
              <a:off x="7920000" y="4858510"/>
              <a:ext cx="0" cy="3166138"/>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7737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4C77FE-6DF8-2C47-A8BD-4D73980FEFE9}"/>
              </a:ext>
            </a:extLst>
          </p:cNvPr>
          <p:cNvSpPr>
            <a:spLocks noGrp="1"/>
          </p:cNvSpPr>
          <p:nvPr>
            <p:ph type="sldNum" sz="quarter" idx="10"/>
          </p:nvPr>
        </p:nvSpPr>
        <p:spPr/>
        <p:txBody>
          <a:body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306666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obj" preserve="1">
  <p:cSld name="(Style 1) Text Box">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defRPr lang="en-US" dirty="0"/>
            </a:lvl1pPr>
          </a:lstStyle>
          <a:p>
            <a:r>
              <a:rPr lang="en-US" dirty="0"/>
              <a:t>Slide title (keep it short)</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1079998"/>
            <a:ext cx="11463700" cy="4977901"/>
          </a:xfrm>
          <a:prstGeom prst="rect">
            <a:avLst/>
          </a:prstGeom>
        </p:spPr>
        <p:txBody>
          <a:bodyPr/>
          <a:lstStyle>
            <a:lvl1pPr>
              <a:defRPr>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6" name="Slide Number Placeholder 5">
            <a:extLst>
              <a:ext uri="{FF2B5EF4-FFF2-40B4-BE49-F238E27FC236}">
                <a16:creationId xmlns:a16="http://schemas.microsoft.com/office/drawing/2014/main" id="{F3331F6F-E3CC-4DC8-A812-69A4C6B7F21B}"/>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356648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1_(Style 1) 2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lang="en-US" dirty="0"/>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56825" y="1080000"/>
            <a:ext cx="5641200" cy="4977900"/>
          </a:xfrm>
          <a:prstGeom prst="rect">
            <a:avLst/>
          </a:prstGeom>
        </p:spPr>
        <p:txBody>
          <a:bodyPr vert="horz" lIns="0" tIns="0" rIns="0" bIns="0" rtlCol="0">
            <a:noAutofit/>
          </a:bodyPr>
          <a:lstStyle>
            <a:lvl1pPr>
              <a:defRPr lang="en-US" dirty="0"/>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187414" y="1080000"/>
            <a:ext cx="5641200" cy="4977900"/>
          </a:xfrm>
          <a:prstGeom prst="rect">
            <a:avLst/>
          </a:prstGeom>
        </p:spPr>
        <p:txBody>
          <a:bodyPr vert="horz" lIns="0" tIns="0" rIns="0" bIns="0" rtlCol="0">
            <a:noAutofit/>
          </a:bodyPr>
          <a:lstStyle>
            <a:lvl1pPr>
              <a:defRPr lang="en-US" dirty="0"/>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6" name="Slide Number Placeholder 5">
            <a:extLst>
              <a:ext uri="{FF2B5EF4-FFF2-40B4-BE49-F238E27FC236}">
                <a16:creationId xmlns:a16="http://schemas.microsoft.com/office/drawing/2014/main" id="{0F6F081C-5E20-4A67-99BE-5BECA52D1378}"/>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76920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Style 1) 3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lang="en-US" dirty="0"/>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3700800" cy="4977900"/>
          </a:xfrm>
          <a:prstGeom prst="rect">
            <a:avLst/>
          </a:prstGeom>
        </p:spPr>
        <p:txBody>
          <a:bodyPr vert="horz" lIns="0" tIns="0" rIns="0" bIns="0" rtlCol="0">
            <a:noAutofit/>
          </a:bodyPr>
          <a:lstStyle>
            <a:lvl1pPr>
              <a:spcBef>
                <a:spcPts val="500"/>
              </a:spcBef>
              <a:defRPr lang="en-US" dirty="0"/>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43713" y="1080000"/>
            <a:ext cx="3700800" cy="4977900"/>
          </a:xfrm>
          <a:prstGeom prst="rect">
            <a:avLst/>
          </a:prstGeom>
        </p:spPr>
        <p:txBody>
          <a:bodyPr vert="horz" lIns="0" tIns="0" rIns="0" bIns="0" rtlCol="0">
            <a:noAutofit/>
          </a:bodyPr>
          <a:lstStyle>
            <a:lvl1pPr>
              <a:spcBef>
                <a:spcPts val="500"/>
              </a:spcBef>
              <a:defRPr lang="en-US" dirty="0"/>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127426" y="1080000"/>
            <a:ext cx="3700800" cy="4977900"/>
          </a:xfrm>
          <a:prstGeom prst="rect">
            <a:avLst/>
          </a:prstGeom>
        </p:spPr>
        <p:txBody>
          <a:bodyPr vert="horz" lIns="0" tIns="0" rIns="0" bIns="0" rtlCol="0">
            <a:noAutofit/>
          </a:bodyPr>
          <a:lstStyle>
            <a:lvl1pPr>
              <a:spcBef>
                <a:spcPts val="500"/>
              </a:spcBef>
              <a:defRPr lang="en-US" dirty="0"/>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9" name="Slide Number Placeholder 5">
            <a:extLst>
              <a:ext uri="{FF2B5EF4-FFF2-40B4-BE49-F238E27FC236}">
                <a16:creationId xmlns:a16="http://schemas.microsoft.com/office/drawing/2014/main" id="{C69C6E75-647A-40BB-BAA8-74DAB10B7668}"/>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422335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twoObj" preserve="1">
  <p:cSld name="1_(Style 1) 4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accent5"/>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273142"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099426"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186284"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10" name="Slide Number Placeholder 5">
            <a:extLst>
              <a:ext uri="{FF2B5EF4-FFF2-40B4-BE49-F238E27FC236}">
                <a16:creationId xmlns:a16="http://schemas.microsoft.com/office/drawing/2014/main" id="{F694D32B-473D-48DF-8248-246BF68EE99A}"/>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219337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Style 1) 5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lang="en-US" dirty="0"/>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56825" y="1080000"/>
            <a:ext cx="2145600" cy="4977900"/>
          </a:xfrm>
          <a:prstGeom prst="rect">
            <a:avLst/>
          </a:prstGeom>
        </p:spPr>
        <p:txBody>
          <a:bodyPr vert="horz" lIns="0" tIns="0" rIns="0" bIns="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spcBef>
                <a:spcPts val="500"/>
              </a:spcBef>
            </a:pPr>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2688046" y="1080000"/>
            <a:ext cx="2145600" cy="4977900"/>
          </a:xfrm>
          <a:prstGeom prst="rect">
            <a:avLst/>
          </a:prstGeom>
        </p:spPr>
        <p:txBody>
          <a:bodyPr vert="horz" lIns="0" tIns="0" rIns="0" bIns="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spcBef>
                <a:spcPts val="500"/>
              </a:spcBef>
            </a:pPr>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7350488" y="1080000"/>
            <a:ext cx="2145600" cy="4977900"/>
          </a:xfrm>
          <a:prstGeom prst="rect">
            <a:avLst/>
          </a:prstGeom>
        </p:spPr>
        <p:txBody>
          <a:bodyPr vert="horz" lIns="0" tIns="0" rIns="0" bIns="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spcBef>
                <a:spcPts val="500"/>
              </a:spcBef>
            </a:pPr>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5019267" y="1080000"/>
            <a:ext cx="2145600" cy="4977900"/>
          </a:xfrm>
          <a:prstGeom prst="rect">
            <a:avLst/>
          </a:prstGeom>
        </p:spPr>
        <p:txBody>
          <a:bodyPr vert="horz" lIns="0" tIns="0" rIns="0" bIns="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spcBef>
                <a:spcPts val="500"/>
              </a:spcBef>
            </a:pPr>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14" name="Content Placeholder 2">
            <a:extLst>
              <a:ext uri="{FF2B5EF4-FFF2-40B4-BE49-F238E27FC236}">
                <a16:creationId xmlns:a16="http://schemas.microsoft.com/office/drawing/2014/main" id="{0E9F04C3-DC0E-48EA-A5CB-9B45C9E6EB05}"/>
              </a:ext>
            </a:extLst>
          </p:cNvPr>
          <p:cNvSpPr>
            <a:spLocks noGrp="1"/>
          </p:cNvSpPr>
          <p:nvPr>
            <p:ph sz="half" idx="18" hasCustomPrompt="1"/>
          </p:nvPr>
        </p:nvSpPr>
        <p:spPr>
          <a:xfrm>
            <a:off x="9681707" y="1080000"/>
            <a:ext cx="2145600" cy="4977900"/>
          </a:xfrm>
          <a:prstGeom prst="rect">
            <a:avLst/>
          </a:prstGeom>
        </p:spPr>
        <p:txBody>
          <a:bodyPr vert="horz" lIns="0" tIns="0" rIns="0" bIns="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spcBef>
                <a:spcPts val="500"/>
              </a:spcBef>
            </a:pPr>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10" name="Slide Number Placeholder 5">
            <a:extLst>
              <a:ext uri="{FF2B5EF4-FFF2-40B4-BE49-F238E27FC236}">
                <a16:creationId xmlns:a16="http://schemas.microsoft.com/office/drawing/2014/main" id="{72AF51F6-3091-45CB-BB10-B0E1543F4EB1}"/>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240375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tyle 1) 2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lang="en-US" dirty="0"/>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73150"/>
            <a:ext cx="56412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186905" y="1080000"/>
            <a:ext cx="56412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11" name="Text Placeholder 10"/>
          <p:cNvSpPr>
            <a:spLocks noGrp="1"/>
          </p:cNvSpPr>
          <p:nvPr>
            <p:ph type="body" sz="quarter" idx="16" hasCustomPrompt="1"/>
          </p:nvPr>
        </p:nvSpPr>
        <p:spPr>
          <a:xfrm>
            <a:off x="360000" y="5337900"/>
            <a:ext cx="5641200" cy="720000"/>
          </a:xfrm>
          <a:prstGeom prst="rect">
            <a:avLst/>
          </a:prstGeom>
          <a:solidFill>
            <a:schemeClr val="bg1"/>
          </a:solidFill>
        </p:spPr>
        <p:txBody>
          <a:bodyPr lIns="108000" tIns="108000" rIns="108000"/>
          <a:lstStyle>
            <a:lvl1pPr>
              <a:defRPr sz="1300">
                <a:solidFill>
                  <a:schemeClr val="tx1"/>
                </a:solidFill>
              </a:defRPr>
            </a:lvl1pPr>
            <a:lvl2pPr>
              <a:spcBef>
                <a:spcPts val="500"/>
              </a:spcBef>
              <a:defRPr sz="1300">
                <a:solidFill>
                  <a:schemeClr val="bg1"/>
                </a:solidFill>
              </a:defRPr>
            </a:lvl2pPr>
          </a:lstStyle>
          <a:p>
            <a:pPr lvl="0"/>
            <a:r>
              <a:rPr lang="en-US" dirty="0"/>
              <a:t>Click to edit text</a:t>
            </a:r>
          </a:p>
        </p:txBody>
      </p:sp>
      <p:sp>
        <p:nvSpPr>
          <p:cNvPr id="12" name="Text Placeholder 10"/>
          <p:cNvSpPr>
            <a:spLocks noGrp="1"/>
          </p:cNvSpPr>
          <p:nvPr>
            <p:ph type="body" sz="quarter" idx="17" hasCustomPrompt="1"/>
          </p:nvPr>
        </p:nvSpPr>
        <p:spPr>
          <a:xfrm>
            <a:off x="6186905" y="5337900"/>
            <a:ext cx="56412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dirty="0"/>
              <a:t>Click to edit text</a:t>
            </a:r>
          </a:p>
        </p:txBody>
      </p:sp>
      <p:sp>
        <p:nvSpPr>
          <p:cNvPr id="9" name="Slide Number Placeholder 5">
            <a:extLst>
              <a:ext uri="{FF2B5EF4-FFF2-40B4-BE49-F238E27FC236}">
                <a16:creationId xmlns:a16="http://schemas.microsoft.com/office/drawing/2014/main" id="{494709A5-BE17-408C-AB87-04BB8A6D0B29}"/>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358852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tyle 1) 3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lang="en-US" dirty="0"/>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57618" y="1080000"/>
            <a:ext cx="3700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43553" y="1080000"/>
            <a:ext cx="3700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129488" y="1080000"/>
            <a:ext cx="3700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13" name="Text Placeholder 10"/>
          <p:cNvSpPr>
            <a:spLocks noGrp="1"/>
          </p:cNvSpPr>
          <p:nvPr>
            <p:ph type="body" sz="quarter" idx="16" hasCustomPrompt="1"/>
          </p:nvPr>
        </p:nvSpPr>
        <p:spPr>
          <a:xfrm>
            <a:off x="357617" y="5337900"/>
            <a:ext cx="3700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dirty="0"/>
              <a:t>Click to edit text</a:t>
            </a:r>
          </a:p>
        </p:txBody>
      </p:sp>
      <p:sp>
        <p:nvSpPr>
          <p:cNvPr id="14" name="Text Placeholder 10"/>
          <p:cNvSpPr>
            <a:spLocks noGrp="1"/>
          </p:cNvSpPr>
          <p:nvPr>
            <p:ph type="body" sz="quarter" idx="17" hasCustomPrompt="1"/>
          </p:nvPr>
        </p:nvSpPr>
        <p:spPr>
          <a:xfrm>
            <a:off x="4243552" y="5337900"/>
            <a:ext cx="3700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dirty="0"/>
              <a:t>Click to edit text</a:t>
            </a:r>
          </a:p>
        </p:txBody>
      </p:sp>
      <p:sp>
        <p:nvSpPr>
          <p:cNvPr id="15" name="Text Placeholder 10"/>
          <p:cNvSpPr>
            <a:spLocks noGrp="1"/>
          </p:cNvSpPr>
          <p:nvPr>
            <p:ph type="body" sz="quarter" idx="18" hasCustomPrompt="1"/>
          </p:nvPr>
        </p:nvSpPr>
        <p:spPr>
          <a:xfrm>
            <a:off x="8129488" y="5337900"/>
            <a:ext cx="3700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dirty="0"/>
              <a:t>Click to edit text</a:t>
            </a:r>
          </a:p>
        </p:txBody>
      </p:sp>
      <p:sp>
        <p:nvSpPr>
          <p:cNvPr id="10" name="Slide Number Placeholder 5">
            <a:extLst>
              <a:ext uri="{FF2B5EF4-FFF2-40B4-BE49-F238E27FC236}">
                <a16:creationId xmlns:a16="http://schemas.microsoft.com/office/drawing/2014/main" id="{A43F53F5-0EDE-4A08-96BE-140A1B48D9D4}"/>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321966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yle 2) 3 Text Boxes ">
    <p:bg>
      <p:bgPr>
        <a:solidFill>
          <a:schemeClr val="tx1"/>
        </a:solidFill>
        <a:effectLst/>
      </p:bgPr>
    </p:bg>
    <p:spTree>
      <p:nvGrpSpPr>
        <p:cNvPr id="1" name=""/>
        <p:cNvGrpSpPr/>
        <p:nvPr/>
      </p:nvGrpSpPr>
      <p:grpSpPr>
        <a:xfrm>
          <a:off x="0" y="0"/>
          <a:ext cx="0" cy="0"/>
          <a:chOff x="0" y="0"/>
          <a:chExt cx="0" cy="0"/>
        </a:xfrm>
      </p:grpSpPr>
      <p:sp>
        <p:nvSpPr>
          <p:cNvPr id="14" name="Line">
            <a:extLst>
              <a:ext uri="{FF2B5EF4-FFF2-40B4-BE49-F238E27FC236}">
                <a16:creationId xmlns:a16="http://schemas.microsoft.com/office/drawing/2014/main" id="{F4EBCE1C-97A4-4C9A-85AC-66A7372AEB74}"/>
              </a:ext>
            </a:extLst>
          </p:cNvPr>
          <p:cNvSpPr/>
          <p:nvPr userDrawn="1"/>
        </p:nvSpPr>
        <p:spPr>
          <a:xfrm>
            <a:off x="4310876" y="358258"/>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6" name="Line">
            <a:extLst>
              <a:ext uri="{FF2B5EF4-FFF2-40B4-BE49-F238E27FC236}">
                <a16:creationId xmlns:a16="http://schemas.microsoft.com/office/drawing/2014/main" id="{A04EF93E-3D6D-46D0-9EF6-FDDA4FC8E05D}"/>
              </a:ext>
            </a:extLst>
          </p:cNvPr>
          <p:cNvSpPr/>
          <p:nvPr userDrawn="1"/>
        </p:nvSpPr>
        <p:spPr>
          <a:xfrm>
            <a:off x="8236285" y="358258"/>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358775"/>
            <a:ext cx="3574800"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10" name="Slide Number Placeholder 4">
            <a:extLst>
              <a:ext uri="{FF2B5EF4-FFF2-40B4-BE49-F238E27FC236}">
                <a16:creationId xmlns:a16="http://schemas.microsoft.com/office/drawing/2014/main" id="{396DF42F-1635-504C-B2E2-7515811366E0}"/>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1" name="Text Placeholder 6"/>
          <p:cNvSpPr>
            <a:spLocks noGrp="1"/>
          </p:cNvSpPr>
          <p:nvPr>
            <p:ph type="body" sz="quarter" idx="19" hasCustomPrompt="1"/>
          </p:nvPr>
        </p:nvSpPr>
        <p:spPr>
          <a:xfrm>
            <a:off x="4303580" y="544882"/>
            <a:ext cx="3574800" cy="5505081"/>
          </a:xfrm>
          <a:prstGeom prst="rect">
            <a:avLst/>
          </a:prstGeom>
        </p:spPr>
        <p:txBody>
          <a:bodyPr>
            <a:normAutofit/>
          </a:bodyPr>
          <a:lstStyle>
            <a:lvl1pPr>
              <a:defRPr sz="1300" b="1">
                <a:solidFill>
                  <a:schemeClr val="bg1"/>
                </a:solidFill>
              </a:defRPr>
            </a:lvl1pPr>
            <a:lvl2pPr marL="541338" indent="-179388">
              <a:spcBef>
                <a:spcPts val="500"/>
              </a:spcBef>
              <a:defRPr sz="1300">
                <a:solidFill>
                  <a:schemeClr val="bg1"/>
                </a:solidFill>
              </a:defRPr>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23" name="Text Placeholder 6"/>
          <p:cNvSpPr>
            <a:spLocks noGrp="1"/>
          </p:cNvSpPr>
          <p:nvPr>
            <p:ph type="body" sz="quarter" idx="20" hasCustomPrompt="1"/>
          </p:nvPr>
        </p:nvSpPr>
        <p:spPr>
          <a:xfrm>
            <a:off x="8254360" y="544882"/>
            <a:ext cx="3574800" cy="5505081"/>
          </a:xfrm>
          <a:prstGeom prst="rect">
            <a:avLst/>
          </a:prstGeom>
        </p:spPr>
        <p:txBody>
          <a:bodyPr>
            <a:normAutofit/>
          </a:bodyPr>
          <a:lstStyle>
            <a:lvl1pPr>
              <a:defRPr sz="1300" b="1">
                <a:solidFill>
                  <a:schemeClr val="bg1"/>
                </a:solidFill>
              </a:defRPr>
            </a:lvl1pPr>
            <a:lvl2pPr marL="541338" indent="-179388">
              <a:spcBef>
                <a:spcPts val="500"/>
              </a:spcBef>
              <a:defRPr sz="1300">
                <a:solidFill>
                  <a:schemeClr val="bg1"/>
                </a:solidFill>
              </a:defRPr>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9" name="Text Placeholder 3">
            <a:extLst>
              <a:ext uri="{FF2B5EF4-FFF2-40B4-BE49-F238E27FC236}">
                <a16:creationId xmlns:a16="http://schemas.microsoft.com/office/drawing/2014/main" id="{0851312C-B75D-48DC-9C08-9ABAC6A31299}"/>
              </a:ext>
            </a:extLst>
          </p:cNvPr>
          <p:cNvSpPr>
            <a:spLocks noGrp="1"/>
          </p:cNvSpPr>
          <p:nvPr>
            <p:ph type="body" sz="quarter" idx="23" hasCustomPrompt="1"/>
          </p:nvPr>
        </p:nvSpPr>
        <p:spPr>
          <a:xfrm>
            <a:off x="352800" y="1958400"/>
            <a:ext cx="35748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408087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tyle 1) 4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lang="en-US" dirty="0"/>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57619" y="1080000"/>
            <a:ext cx="2728800" cy="4977900"/>
          </a:xfrm>
          <a:prstGeom prst="rect">
            <a:avLst/>
          </a:prstGeom>
          <a:noFill/>
        </p:spPr>
        <p:txBody>
          <a:bodyPr vert="horz" lIns="108000" tIns="108000" rIns="108000" bIns="108000" rtlCol="0">
            <a:noAutofit/>
          </a:bodyPr>
          <a:lstStyle>
            <a:lvl1pPr>
              <a:defRPr lang="en-US" dirty="0">
                <a:solidFill>
                  <a:schemeClr val="bg1"/>
                </a:solidFill>
              </a:defRPr>
            </a:lvl1pPr>
            <a:lvl2pPr marL="645750" indent="-285750">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271466" y="1080000"/>
            <a:ext cx="2728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099160" y="1080000"/>
            <a:ext cx="2728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185313" y="1080000"/>
            <a:ext cx="2728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14" name="Text Placeholder 10"/>
          <p:cNvSpPr>
            <a:spLocks noGrp="1"/>
          </p:cNvSpPr>
          <p:nvPr>
            <p:ph type="body" sz="quarter" idx="16" hasCustomPrompt="1"/>
          </p:nvPr>
        </p:nvSpPr>
        <p:spPr>
          <a:xfrm>
            <a:off x="357983" y="5337900"/>
            <a:ext cx="2728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15" name="Text Placeholder 10"/>
          <p:cNvSpPr>
            <a:spLocks noGrp="1"/>
          </p:cNvSpPr>
          <p:nvPr>
            <p:ph type="body" sz="quarter" idx="17" hasCustomPrompt="1"/>
          </p:nvPr>
        </p:nvSpPr>
        <p:spPr>
          <a:xfrm>
            <a:off x="3271709" y="5337900"/>
            <a:ext cx="2728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18" name="Text Placeholder 10"/>
          <p:cNvSpPr>
            <a:spLocks noGrp="1"/>
          </p:cNvSpPr>
          <p:nvPr>
            <p:ph type="body" sz="quarter" idx="18" hasCustomPrompt="1"/>
          </p:nvPr>
        </p:nvSpPr>
        <p:spPr>
          <a:xfrm>
            <a:off x="6185435" y="5337900"/>
            <a:ext cx="2728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19" name="Text Placeholder 10"/>
          <p:cNvSpPr>
            <a:spLocks noGrp="1"/>
          </p:cNvSpPr>
          <p:nvPr>
            <p:ph type="body" sz="quarter" idx="19" hasCustomPrompt="1"/>
          </p:nvPr>
        </p:nvSpPr>
        <p:spPr>
          <a:xfrm>
            <a:off x="9099160" y="5337900"/>
            <a:ext cx="2728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12" name="Slide Number Placeholder 5">
            <a:extLst>
              <a:ext uri="{FF2B5EF4-FFF2-40B4-BE49-F238E27FC236}">
                <a16:creationId xmlns:a16="http://schemas.microsoft.com/office/drawing/2014/main" id="{1A106AE4-32E0-4FF8-97A0-C62A082DD178}"/>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144248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tyle 1) 5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lang="en-US" dirty="0"/>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1456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2691031" y="1080000"/>
            <a:ext cx="21456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7353093" y="1080000"/>
            <a:ext cx="21456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5022062" y="1080000"/>
            <a:ext cx="21456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14" name="Content Placeholder 2">
            <a:extLst>
              <a:ext uri="{FF2B5EF4-FFF2-40B4-BE49-F238E27FC236}">
                <a16:creationId xmlns:a16="http://schemas.microsoft.com/office/drawing/2014/main" id="{0E9F04C3-DC0E-48EA-A5CB-9B45C9E6EB05}"/>
              </a:ext>
            </a:extLst>
          </p:cNvPr>
          <p:cNvSpPr>
            <a:spLocks noGrp="1"/>
          </p:cNvSpPr>
          <p:nvPr>
            <p:ph sz="half" idx="18" hasCustomPrompt="1"/>
          </p:nvPr>
        </p:nvSpPr>
        <p:spPr>
          <a:xfrm>
            <a:off x="9684126" y="1080000"/>
            <a:ext cx="21456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16" name="Text Placeholder 10"/>
          <p:cNvSpPr>
            <a:spLocks noGrp="1"/>
          </p:cNvSpPr>
          <p:nvPr>
            <p:ph type="body" sz="quarter" idx="16" hasCustomPrompt="1"/>
          </p:nvPr>
        </p:nvSpPr>
        <p:spPr>
          <a:xfrm>
            <a:off x="360364" y="5337900"/>
            <a:ext cx="21456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17" name="Text Placeholder 10"/>
          <p:cNvSpPr>
            <a:spLocks noGrp="1"/>
          </p:cNvSpPr>
          <p:nvPr>
            <p:ph type="body" sz="quarter" idx="19" hasCustomPrompt="1"/>
          </p:nvPr>
        </p:nvSpPr>
        <p:spPr>
          <a:xfrm>
            <a:off x="2691304" y="5337900"/>
            <a:ext cx="21456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18" name="Text Placeholder 10"/>
          <p:cNvSpPr>
            <a:spLocks noGrp="1"/>
          </p:cNvSpPr>
          <p:nvPr>
            <p:ph type="body" sz="quarter" idx="20" hasCustomPrompt="1"/>
          </p:nvPr>
        </p:nvSpPr>
        <p:spPr>
          <a:xfrm>
            <a:off x="5022244" y="5337900"/>
            <a:ext cx="21456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19" name="Text Placeholder 10"/>
          <p:cNvSpPr>
            <a:spLocks noGrp="1"/>
          </p:cNvSpPr>
          <p:nvPr>
            <p:ph type="body" sz="quarter" idx="21" hasCustomPrompt="1"/>
          </p:nvPr>
        </p:nvSpPr>
        <p:spPr>
          <a:xfrm>
            <a:off x="7353184" y="5337900"/>
            <a:ext cx="21456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20" name="Text Placeholder 10"/>
          <p:cNvSpPr>
            <a:spLocks noGrp="1"/>
          </p:cNvSpPr>
          <p:nvPr>
            <p:ph type="body" sz="quarter" idx="22" hasCustomPrompt="1"/>
          </p:nvPr>
        </p:nvSpPr>
        <p:spPr>
          <a:xfrm>
            <a:off x="9684126" y="5337900"/>
            <a:ext cx="21456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dirty="0"/>
              <a:t>Click to edit text</a:t>
            </a:r>
          </a:p>
        </p:txBody>
      </p:sp>
      <p:sp>
        <p:nvSpPr>
          <p:cNvPr id="15" name="Slide Number Placeholder 5">
            <a:extLst>
              <a:ext uri="{FF2B5EF4-FFF2-40B4-BE49-F238E27FC236}">
                <a16:creationId xmlns:a16="http://schemas.microsoft.com/office/drawing/2014/main" id="{2498FA08-0700-40F0-B0C0-6D3080C3CADF}"/>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311267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tyle 1) Content &amp; Image">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6858000"/>
          </a:xfrm>
          <a:prstGeom prst="rect">
            <a:avLst/>
          </a:prstGeo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lang="en-US" dirty="0"/>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373514" cy="4977900"/>
          </a:xfrm>
          <a:prstGeom prst="rect">
            <a:avLst/>
          </a:prstGeom>
        </p:spPr>
        <p:txBody>
          <a:bodyPr/>
          <a:lstStyle>
            <a:lvl1pPr>
              <a:spcBef>
                <a:spcPts val="500"/>
              </a:spcBef>
              <a:defRPr>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6" name="Slide Number Placeholder 5">
            <a:extLst>
              <a:ext uri="{FF2B5EF4-FFF2-40B4-BE49-F238E27FC236}">
                <a16:creationId xmlns:a16="http://schemas.microsoft.com/office/drawing/2014/main" id="{6A5D2F72-2D9F-4DF2-B512-304ADDFE9CF1}"/>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215918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tyle 1) Image &amp; Content">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0" y="0"/>
            <a:ext cx="6082858" cy="6858000"/>
          </a:xfrm>
          <a:prstGeom prst="rect">
            <a:avLst/>
          </a:prstGeo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6451619" y="360000"/>
            <a:ext cx="5362321" cy="360000"/>
          </a:xfrm>
        </p:spPr>
        <p:txBody>
          <a:bodyPr/>
          <a:lstStyle>
            <a:lvl1pPr>
              <a:defRPr lang="en-US" dirty="0"/>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6451620" y="1080000"/>
            <a:ext cx="5374800" cy="4977900"/>
          </a:xfrm>
          <a:prstGeom prst="rect">
            <a:avLst/>
          </a:prstGeom>
        </p:spPr>
        <p:txBody>
          <a:bodyPr/>
          <a:lstStyle>
            <a:lvl1pPr>
              <a:spcBef>
                <a:spcPts val="500"/>
              </a:spcBef>
              <a:defRPr>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6" name="Slide Number Placeholder 5">
            <a:extLst>
              <a:ext uri="{FF2B5EF4-FFF2-40B4-BE49-F238E27FC236}">
                <a16:creationId xmlns:a16="http://schemas.microsoft.com/office/drawing/2014/main" id="{2E6B4452-AEEB-435D-A0E0-D62C50575E1E}"/>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252081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tyle 1) Content &amp; 2 Ima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3429000"/>
          </a:xfrm>
          <a:prstGeom prst="rect">
            <a:avLst/>
          </a:prstGeo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solidFill>
                  <a:schemeClr val="accent5"/>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374800" cy="4977900"/>
          </a:xfrm>
          <a:prstGeom prst="rect">
            <a:avLst/>
          </a:prstGeom>
        </p:spPr>
        <p:txBody>
          <a:bodyPr/>
          <a:lstStyle>
            <a:lvl1pPr>
              <a:spcBef>
                <a:spcPts val="500"/>
              </a:spcBef>
              <a:defRPr>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5" name="Picture Placeholder 7">
            <a:extLst>
              <a:ext uri="{FF2B5EF4-FFF2-40B4-BE49-F238E27FC236}">
                <a16:creationId xmlns:a16="http://schemas.microsoft.com/office/drawing/2014/main" id="{4A40A1BD-DDB1-EA42-A68E-8CBAA9AA4EE4}"/>
              </a:ext>
            </a:extLst>
          </p:cNvPr>
          <p:cNvSpPr>
            <a:spLocks noGrp="1"/>
          </p:cNvSpPr>
          <p:nvPr>
            <p:ph type="pic" sz="quarter" idx="11"/>
          </p:nvPr>
        </p:nvSpPr>
        <p:spPr>
          <a:xfrm>
            <a:off x="6095999" y="3429000"/>
            <a:ext cx="6095999" cy="3429000"/>
          </a:xfrm>
          <a:prstGeom prst="rect">
            <a:avLst/>
          </a:prstGeom>
        </p:spPr>
        <p:txBody>
          <a:bodyPr/>
          <a:lstStyle/>
          <a:p>
            <a:r>
              <a:rPr lang="en-US" dirty="0"/>
              <a:t>Click icon to add picture</a:t>
            </a:r>
          </a:p>
        </p:txBody>
      </p:sp>
      <p:sp>
        <p:nvSpPr>
          <p:cNvPr id="7" name="Slide Number Placeholder 5">
            <a:extLst>
              <a:ext uri="{FF2B5EF4-FFF2-40B4-BE49-F238E27FC236}">
                <a16:creationId xmlns:a16="http://schemas.microsoft.com/office/drawing/2014/main" id="{1E26D2E0-43D8-489D-872B-0ACDDF216A9F}"/>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51224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tyle 1) 3 Text Boxes">
    <p:spTree>
      <p:nvGrpSpPr>
        <p:cNvPr id="1" name=""/>
        <p:cNvGrpSpPr/>
        <p:nvPr/>
      </p:nvGrpSpPr>
      <p:grpSpPr>
        <a:xfrm>
          <a:off x="0" y="0"/>
          <a:ext cx="0" cy="0"/>
          <a:chOff x="0" y="0"/>
          <a:chExt cx="0" cy="0"/>
        </a:xfrm>
      </p:grpSpPr>
      <p:sp>
        <p:nvSpPr>
          <p:cNvPr id="79" name="Line">
            <a:extLst>
              <a:ext uri="{FF2B5EF4-FFF2-40B4-BE49-F238E27FC236}">
                <a16:creationId xmlns:a16="http://schemas.microsoft.com/office/drawing/2014/main" id="{309AE05B-636C-4B86-8882-622F4AEC8600}"/>
              </a:ext>
            </a:extLst>
          </p:cNvPr>
          <p:cNvSpPr/>
          <p:nvPr userDrawn="1"/>
        </p:nvSpPr>
        <p:spPr>
          <a:xfrm>
            <a:off x="6275454" y="3537820"/>
            <a:ext cx="5551200"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7" name="Text Placeholder 6"/>
          <p:cNvSpPr>
            <a:spLocks noGrp="1"/>
          </p:cNvSpPr>
          <p:nvPr>
            <p:ph type="body" sz="quarter" idx="19" hasCustomPrompt="1"/>
          </p:nvPr>
        </p:nvSpPr>
        <p:spPr>
          <a:xfrm>
            <a:off x="360363" y="1073150"/>
            <a:ext cx="5551200" cy="4984744"/>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6" name="Text Placeholder 6"/>
          <p:cNvSpPr>
            <a:spLocks noGrp="1"/>
          </p:cNvSpPr>
          <p:nvPr>
            <p:ph type="body" sz="quarter" idx="23" hasCustomPrompt="1"/>
          </p:nvPr>
        </p:nvSpPr>
        <p:spPr>
          <a:xfrm>
            <a:off x="6273073" y="107314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30" name="Text Placeholder 6"/>
          <p:cNvSpPr>
            <a:spLocks noGrp="1"/>
          </p:cNvSpPr>
          <p:nvPr>
            <p:ph type="body" sz="quarter" idx="25" hasCustomPrompt="1"/>
          </p:nvPr>
        </p:nvSpPr>
        <p:spPr>
          <a:xfrm>
            <a:off x="6273073" y="375553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12" name="Title 1">
            <a:extLst>
              <a:ext uri="{FF2B5EF4-FFF2-40B4-BE49-F238E27FC236}">
                <a16:creationId xmlns:a16="http://schemas.microsoft.com/office/drawing/2014/main" id="{31CA3A0B-A380-4A4B-B7F5-10AB2F37491D}"/>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
        <p:nvSpPr>
          <p:cNvPr id="10" name="Slide Number Placeholder 5">
            <a:extLst>
              <a:ext uri="{FF2B5EF4-FFF2-40B4-BE49-F238E27FC236}">
                <a16:creationId xmlns:a16="http://schemas.microsoft.com/office/drawing/2014/main" id="{831E7888-C0F8-4852-BC35-554CCE1EB5ED}"/>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40081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tyle 1) 4 Text Boxes">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1CA3A0B-A380-4A4B-B7F5-10AB2F37491D}"/>
              </a:ext>
            </a:extLst>
          </p:cNvPr>
          <p:cNvSpPr>
            <a:spLocks noGrp="1"/>
          </p:cNvSpPr>
          <p:nvPr>
            <p:ph type="title" hasCustomPrompt="1"/>
          </p:nvPr>
        </p:nvSpPr>
        <p:spPr>
          <a:xfrm>
            <a:off x="359999" y="360000"/>
            <a:ext cx="11453941" cy="360000"/>
          </a:xfrm>
        </p:spPr>
        <p:txBody>
          <a:bodyPr/>
          <a:lstStyle>
            <a:lvl1pPr>
              <a:defRPr lang="en-US" dirty="0"/>
            </a:lvl1pPr>
          </a:lstStyle>
          <a:p>
            <a:r>
              <a:rPr lang="en-US" dirty="0"/>
              <a:t>Slide title (keep it short)</a:t>
            </a:r>
          </a:p>
        </p:txBody>
      </p:sp>
      <p:sp>
        <p:nvSpPr>
          <p:cNvPr id="14" name="Line">
            <a:extLst>
              <a:ext uri="{FF2B5EF4-FFF2-40B4-BE49-F238E27FC236}">
                <a16:creationId xmlns:a16="http://schemas.microsoft.com/office/drawing/2014/main" id="{9FC97865-5B79-4390-A757-7E6FBA3BFB4E}"/>
              </a:ext>
            </a:extLst>
          </p:cNvPr>
          <p:cNvSpPr/>
          <p:nvPr userDrawn="1"/>
        </p:nvSpPr>
        <p:spPr>
          <a:xfrm>
            <a:off x="6275454" y="3547759"/>
            <a:ext cx="5551200"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5" name="Text Placeholder 6">
            <a:extLst>
              <a:ext uri="{FF2B5EF4-FFF2-40B4-BE49-F238E27FC236}">
                <a16:creationId xmlns:a16="http://schemas.microsoft.com/office/drawing/2014/main" id="{582BA351-FA77-4504-BE08-75B74F6D0F0F}"/>
              </a:ext>
            </a:extLst>
          </p:cNvPr>
          <p:cNvSpPr>
            <a:spLocks noGrp="1"/>
          </p:cNvSpPr>
          <p:nvPr>
            <p:ph type="body" sz="quarter" idx="23" hasCustomPrompt="1"/>
          </p:nvPr>
        </p:nvSpPr>
        <p:spPr>
          <a:xfrm>
            <a:off x="6273073" y="107314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19" name="Text Placeholder 6">
            <a:extLst>
              <a:ext uri="{FF2B5EF4-FFF2-40B4-BE49-F238E27FC236}">
                <a16:creationId xmlns:a16="http://schemas.microsoft.com/office/drawing/2014/main" id="{0BE2B1C9-65C5-4E91-B13A-112531CF70F6}"/>
              </a:ext>
            </a:extLst>
          </p:cNvPr>
          <p:cNvSpPr>
            <a:spLocks noGrp="1"/>
          </p:cNvSpPr>
          <p:nvPr>
            <p:ph type="body" sz="quarter" idx="25" hasCustomPrompt="1"/>
          </p:nvPr>
        </p:nvSpPr>
        <p:spPr>
          <a:xfrm>
            <a:off x="6273073" y="375553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1" name="Line">
            <a:extLst>
              <a:ext uri="{FF2B5EF4-FFF2-40B4-BE49-F238E27FC236}">
                <a16:creationId xmlns:a16="http://schemas.microsoft.com/office/drawing/2014/main" id="{2E8AE193-3B18-4B0A-9526-53A8AEDFB192}"/>
              </a:ext>
            </a:extLst>
          </p:cNvPr>
          <p:cNvSpPr/>
          <p:nvPr userDrawn="1"/>
        </p:nvSpPr>
        <p:spPr>
          <a:xfrm>
            <a:off x="361482" y="3547759"/>
            <a:ext cx="5551200"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2" name="Text Placeholder 6">
            <a:extLst>
              <a:ext uri="{FF2B5EF4-FFF2-40B4-BE49-F238E27FC236}">
                <a16:creationId xmlns:a16="http://schemas.microsoft.com/office/drawing/2014/main" id="{024AEC80-4B24-4D59-B8E6-48D27765DCDE}"/>
              </a:ext>
            </a:extLst>
          </p:cNvPr>
          <p:cNvSpPr>
            <a:spLocks noGrp="1"/>
          </p:cNvSpPr>
          <p:nvPr>
            <p:ph type="body" sz="quarter" idx="26" hasCustomPrompt="1"/>
          </p:nvPr>
        </p:nvSpPr>
        <p:spPr>
          <a:xfrm>
            <a:off x="359101" y="107314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3" name="Text Placeholder 6">
            <a:extLst>
              <a:ext uri="{FF2B5EF4-FFF2-40B4-BE49-F238E27FC236}">
                <a16:creationId xmlns:a16="http://schemas.microsoft.com/office/drawing/2014/main" id="{E6403DB5-DAFA-4E56-945E-416FBFD0EA6C}"/>
              </a:ext>
            </a:extLst>
          </p:cNvPr>
          <p:cNvSpPr>
            <a:spLocks noGrp="1"/>
          </p:cNvSpPr>
          <p:nvPr>
            <p:ph type="body" sz="quarter" idx="27" hasCustomPrompt="1"/>
          </p:nvPr>
        </p:nvSpPr>
        <p:spPr>
          <a:xfrm>
            <a:off x="359101" y="375553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17" name="Slide Number Placeholder 5">
            <a:extLst>
              <a:ext uri="{FF2B5EF4-FFF2-40B4-BE49-F238E27FC236}">
                <a16:creationId xmlns:a16="http://schemas.microsoft.com/office/drawing/2014/main" id="{7F8FFD6F-4AD9-446B-B682-C41B77A55B3A}"/>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313202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tyle 1) 5 Text Boxes">
    <p:bg>
      <p:bgPr>
        <a:solidFill>
          <a:schemeClr val="tx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0AA9DB3-193B-4AEC-85DB-D801BE417B7F}"/>
              </a:ext>
            </a:extLst>
          </p:cNvPr>
          <p:cNvSpPr>
            <a:spLocks noGrp="1"/>
          </p:cNvSpPr>
          <p:nvPr>
            <p:ph type="title" hasCustomPrompt="1"/>
          </p:nvPr>
        </p:nvSpPr>
        <p:spPr>
          <a:xfrm>
            <a:off x="359999" y="360000"/>
            <a:ext cx="11453941" cy="360000"/>
          </a:xfrm>
        </p:spPr>
        <p:txBody>
          <a:bodyPr/>
          <a:lstStyle>
            <a:lvl1pPr>
              <a:defRPr lang="en-US" dirty="0"/>
            </a:lvl1pPr>
          </a:lstStyle>
          <a:p>
            <a:r>
              <a:rPr lang="en-US" dirty="0"/>
              <a:t>Slide title (keep it short)</a:t>
            </a:r>
          </a:p>
        </p:txBody>
      </p:sp>
      <p:sp>
        <p:nvSpPr>
          <p:cNvPr id="17" name="Line">
            <a:extLst>
              <a:ext uri="{FF2B5EF4-FFF2-40B4-BE49-F238E27FC236}">
                <a16:creationId xmlns:a16="http://schemas.microsoft.com/office/drawing/2014/main" id="{90D3AEB3-6B36-4F51-BD36-70DDD3E3301E}"/>
              </a:ext>
            </a:extLst>
          </p:cNvPr>
          <p:cNvSpPr/>
          <p:nvPr userDrawn="1"/>
        </p:nvSpPr>
        <p:spPr>
          <a:xfrm>
            <a:off x="4309286" y="3547760"/>
            <a:ext cx="3574800"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9" name="Text Placeholder 6">
            <a:extLst>
              <a:ext uri="{FF2B5EF4-FFF2-40B4-BE49-F238E27FC236}">
                <a16:creationId xmlns:a16="http://schemas.microsoft.com/office/drawing/2014/main" id="{2842E002-CC77-403C-BA40-152C2176204B}"/>
              </a:ext>
            </a:extLst>
          </p:cNvPr>
          <p:cNvSpPr>
            <a:spLocks noGrp="1"/>
          </p:cNvSpPr>
          <p:nvPr>
            <p:ph type="body" sz="quarter" idx="23" hasCustomPrompt="1"/>
          </p:nvPr>
        </p:nvSpPr>
        <p:spPr>
          <a:xfrm>
            <a:off x="4306903" y="1073148"/>
            <a:ext cx="75204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0" name="Text Placeholder 6">
            <a:extLst>
              <a:ext uri="{FF2B5EF4-FFF2-40B4-BE49-F238E27FC236}">
                <a16:creationId xmlns:a16="http://schemas.microsoft.com/office/drawing/2014/main" id="{66FB65DB-1267-496A-8039-93B9BFCB719F}"/>
              </a:ext>
            </a:extLst>
          </p:cNvPr>
          <p:cNvSpPr>
            <a:spLocks noGrp="1"/>
          </p:cNvSpPr>
          <p:nvPr>
            <p:ph type="body" sz="quarter" idx="25" hasCustomPrompt="1"/>
          </p:nvPr>
        </p:nvSpPr>
        <p:spPr>
          <a:xfrm>
            <a:off x="4306905"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4" name="Line">
            <a:extLst>
              <a:ext uri="{FF2B5EF4-FFF2-40B4-BE49-F238E27FC236}">
                <a16:creationId xmlns:a16="http://schemas.microsoft.com/office/drawing/2014/main" id="{034E45D0-3965-427A-A7C0-259824063457}"/>
              </a:ext>
            </a:extLst>
          </p:cNvPr>
          <p:cNvSpPr/>
          <p:nvPr userDrawn="1"/>
        </p:nvSpPr>
        <p:spPr>
          <a:xfrm>
            <a:off x="365239" y="3547760"/>
            <a:ext cx="3574800"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8" name="Text Placeholder 6">
            <a:extLst>
              <a:ext uri="{FF2B5EF4-FFF2-40B4-BE49-F238E27FC236}">
                <a16:creationId xmlns:a16="http://schemas.microsoft.com/office/drawing/2014/main" id="{BACF317B-EC16-4CF1-BBAF-B7F5C19340AB}"/>
              </a:ext>
            </a:extLst>
          </p:cNvPr>
          <p:cNvSpPr>
            <a:spLocks noGrp="1"/>
          </p:cNvSpPr>
          <p:nvPr>
            <p:ph type="body" sz="quarter" idx="26" hasCustomPrompt="1"/>
          </p:nvPr>
        </p:nvSpPr>
        <p:spPr>
          <a:xfrm>
            <a:off x="362858" y="107314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9" name="Text Placeholder 6">
            <a:extLst>
              <a:ext uri="{FF2B5EF4-FFF2-40B4-BE49-F238E27FC236}">
                <a16:creationId xmlns:a16="http://schemas.microsoft.com/office/drawing/2014/main" id="{D378EDD0-A0D3-47A2-B6DC-0CEC36799299}"/>
              </a:ext>
            </a:extLst>
          </p:cNvPr>
          <p:cNvSpPr>
            <a:spLocks noGrp="1"/>
          </p:cNvSpPr>
          <p:nvPr>
            <p:ph type="body" sz="quarter" idx="27" hasCustomPrompt="1"/>
          </p:nvPr>
        </p:nvSpPr>
        <p:spPr>
          <a:xfrm>
            <a:off x="362858"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31" name="Line">
            <a:extLst>
              <a:ext uri="{FF2B5EF4-FFF2-40B4-BE49-F238E27FC236}">
                <a16:creationId xmlns:a16="http://schemas.microsoft.com/office/drawing/2014/main" id="{551C3C90-2050-43B3-A9F8-D7D07D33A196}"/>
              </a:ext>
            </a:extLst>
          </p:cNvPr>
          <p:cNvSpPr/>
          <p:nvPr userDrawn="1"/>
        </p:nvSpPr>
        <p:spPr>
          <a:xfrm>
            <a:off x="8253334" y="3547760"/>
            <a:ext cx="3574800"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3" name="Text Placeholder 6">
            <a:extLst>
              <a:ext uri="{FF2B5EF4-FFF2-40B4-BE49-F238E27FC236}">
                <a16:creationId xmlns:a16="http://schemas.microsoft.com/office/drawing/2014/main" id="{7AD9D43F-F6B2-4509-B975-1D44F5138E22}"/>
              </a:ext>
            </a:extLst>
          </p:cNvPr>
          <p:cNvSpPr>
            <a:spLocks noGrp="1"/>
          </p:cNvSpPr>
          <p:nvPr>
            <p:ph type="body" sz="quarter" idx="29" hasCustomPrompt="1"/>
          </p:nvPr>
        </p:nvSpPr>
        <p:spPr>
          <a:xfrm>
            <a:off x="8250953"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18" name="Slide Number Placeholder 5">
            <a:extLst>
              <a:ext uri="{FF2B5EF4-FFF2-40B4-BE49-F238E27FC236}">
                <a16:creationId xmlns:a16="http://schemas.microsoft.com/office/drawing/2014/main" id="{07557CBF-D266-43D5-930E-6AC2269F8ED8}"/>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344429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tyle 1) 6 Text Boxes">
    <p:bg>
      <p:bgPr>
        <a:solidFill>
          <a:schemeClr val="tx1"/>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144BD586-9AE6-429D-8003-07F8D8BD05D5}"/>
              </a:ext>
            </a:extLst>
          </p:cNvPr>
          <p:cNvSpPr>
            <a:spLocks noGrp="1"/>
          </p:cNvSpPr>
          <p:nvPr>
            <p:ph type="title" hasCustomPrompt="1"/>
          </p:nvPr>
        </p:nvSpPr>
        <p:spPr>
          <a:xfrm>
            <a:off x="359999" y="360000"/>
            <a:ext cx="11453941" cy="360000"/>
          </a:xfrm>
        </p:spPr>
        <p:txBody>
          <a:bodyPr/>
          <a:lstStyle>
            <a:lvl1pPr>
              <a:defRPr lang="en-US" dirty="0"/>
            </a:lvl1pPr>
          </a:lstStyle>
          <a:p>
            <a:r>
              <a:rPr lang="en-US" dirty="0"/>
              <a:t>Slide title (keep it short)</a:t>
            </a:r>
          </a:p>
        </p:txBody>
      </p:sp>
      <p:sp>
        <p:nvSpPr>
          <p:cNvPr id="26" name="Line">
            <a:extLst>
              <a:ext uri="{FF2B5EF4-FFF2-40B4-BE49-F238E27FC236}">
                <a16:creationId xmlns:a16="http://schemas.microsoft.com/office/drawing/2014/main" id="{C2CD5FCF-29FB-4E9B-9322-C0AB4B46B2F8}"/>
              </a:ext>
            </a:extLst>
          </p:cNvPr>
          <p:cNvSpPr/>
          <p:nvPr userDrawn="1"/>
        </p:nvSpPr>
        <p:spPr>
          <a:xfrm>
            <a:off x="4309286" y="3555458"/>
            <a:ext cx="3574800"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7" name="Text Placeholder 6">
            <a:extLst>
              <a:ext uri="{FF2B5EF4-FFF2-40B4-BE49-F238E27FC236}">
                <a16:creationId xmlns:a16="http://schemas.microsoft.com/office/drawing/2014/main" id="{13552439-84C1-47E6-9B27-5101B4D8F040}"/>
              </a:ext>
            </a:extLst>
          </p:cNvPr>
          <p:cNvSpPr>
            <a:spLocks noGrp="1"/>
          </p:cNvSpPr>
          <p:nvPr>
            <p:ph type="body" sz="quarter" idx="23" hasCustomPrompt="1"/>
          </p:nvPr>
        </p:nvSpPr>
        <p:spPr>
          <a:xfrm>
            <a:off x="4306905" y="107314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8" name="Text Placeholder 6">
            <a:extLst>
              <a:ext uri="{FF2B5EF4-FFF2-40B4-BE49-F238E27FC236}">
                <a16:creationId xmlns:a16="http://schemas.microsoft.com/office/drawing/2014/main" id="{B366ACEC-35A3-4BC4-ACEC-0BB5188618C4}"/>
              </a:ext>
            </a:extLst>
          </p:cNvPr>
          <p:cNvSpPr>
            <a:spLocks noGrp="1"/>
          </p:cNvSpPr>
          <p:nvPr>
            <p:ph type="body" sz="quarter" idx="25" hasCustomPrompt="1"/>
          </p:nvPr>
        </p:nvSpPr>
        <p:spPr>
          <a:xfrm>
            <a:off x="4306905"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30" name="Line">
            <a:extLst>
              <a:ext uri="{FF2B5EF4-FFF2-40B4-BE49-F238E27FC236}">
                <a16:creationId xmlns:a16="http://schemas.microsoft.com/office/drawing/2014/main" id="{4B9F3939-FE79-44A2-9DF9-94D0B34B4661}"/>
              </a:ext>
            </a:extLst>
          </p:cNvPr>
          <p:cNvSpPr/>
          <p:nvPr userDrawn="1"/>
        </p:nvSpPr>
        <p:spPr>
          <a:xfrm>
            <a:off x="365239" y="3555458"/>
            <a:ext cx="3574800"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1" name="Text Placeholder 6">
            <a:extLst>
              <a:ext uri="{FF2B5EF4-FFF2-40B4-BE49-F238E27FC236}">
                <a16:creationId xmlns:a16="http://schemas.microsoft.com/office/drawing/2014/main" id="{1A5E0F0E-A144-40AA-9C44-C148F25A0BD4}"/>
              </a:ext>
            </a:extLst>
          </p:cNvPr>
          <p:cNvSpPr>
            <a:spLocks noGrp="1"/>
          </p:cNvSpPr>
          <p:nvPr>
            <p:ph type="body" sz="quarter" idx="26" hasCustomPrompt="1"/>
          </p:nvPr>
        </p:nvSpPr>
        <p:spPr>
          <a:xfrm>
            <a:off x="362858" y="107314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32" name="Text Placeholder 6">
            <a:extLst>
              <a:ext uri="{FF2B5EF4-FFF2-40B4-BE49-F238E27FC236}">
                <a16:creationId xmlns:a16="http://schemas.microsoft.com/office/drawing/2014/main" id="{6050DB9A-DC06-4B5F-8C46-5AD68B7DB557}"/>
              </a:ext>
            </a:extLst>
          </p:cNvPr>
          <p:cNvSpPr>
            <a:spLocks noGrp="1"/>
          </p:cNvSpPr>
          <p:nvPr>
            <p:ph type="body" sz="quarter" idx="27" hasCustomPrompt="1"/>
          </p:nvPr>
        </p:nvSpPr>
        <p:spPr>
          <a:xfrm>
            <a:off x="362858"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34" name="Line">
            <a:extLst>
              <a:ext uri="{FF2B5EF4-FFF2-40B4-BE49-F238E27FC236}">
                <a16:creationId xmlns:a16="http://schemas.microsoft.com/office/drawing/2014/main" id="{084EFBC2-CABA-4A58-B922-4A552A88B8C3}"/>
              </a:ext>
            </a:extLst>
          </p:cNvPr>
          <p:cNvSpPr/>
          <p:nvPr userDrawn="1"/>
        </p:nvSpPr>
        <p:spPr>
          <a:xfrm>
            <a:off x="8253334" y="3555458"/>
            <a:ext cx="3574800"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5" name="Text Placeholder 6">
            <a:extLst>
              <a:ext uri="{FF2B5EF4-FFF2-40B4-BE49-F238E27FC236}">
                <a16:creationId xmlns:a16="http://schemas.microsoft.com/office/drawing/2014/main" id="{FFB47E0B-DCA1-4DBB-B24F-5466D2021269}"/>
              </a:ext>
            </a:extLst>
          </p:cNvPr>
          <p:cNvSpPr>
            <a:spLocks noGrp="1"/>
          </p:cNvSpPr>
          <p:nvPr>
            <p:ph type="body" sz="quarter" idx="28" hasCustomPrompt="1"/>
          </p:nvPr>
        </p:nvSpPr>
        <p:spPr>
          <a:xfrm>
            <a:off x="8250953" y="107314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36" name="Text Placeholder 6">
            <a:extLst>
              <a:ext uri="{FF2B5EF4-FFF2-40B4-BE49-F238E27FC236}">
                <a16:creationId xmlns:a16="http://schemas.microsoft.com/office/drawing/2014/main" id="{DBA46AC9-2063-4CB6-895F-AA0EBD11A72E}"/>
              </a:ext>
            </a:extLst>
          </p:cNvPr>
          <p:cNvSpPr>
            <a:spLocks noGrp="1"/>
          </p:cNvSpPr>
          <p:nvPr>
            <p:ph type="body" sz="quarter" idx="29" hasCustomPrompt="1"/>
          </p:nvPr>
        </p:nvSpPr>
        <p:spPr>
          <a:xfrm>
            <a:off x="8250953"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17" name="Slide Number Placeholder 5">
            <a:extLst>
              <a:ext uri="{FF2B5EF4-FFF2-40B4-BE49-F238E27FC236}">
                <a16:creationId xmlns:a16="http://schemas.microsoft.com/office/drawing/2014/main" id="{0B7BBF85-63B1-49AC-A198-513466225ACB}"/>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149620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tyle 1) 2 Feature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lang="en-US" dirty="0"/>
            </a:lvl1pPr>
          </a:lstStyle>
          <a:p>
            <a:r>
              <a:rPr lang="en-US" dirty="0"/>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6612002" y="3429000"/>
            <a:ext cx="4320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6612002" y="4040438"/>
            <a:ext cx="43200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8052002" y="1800000"/>
            <a:ext cx="1440000" cy="1440000"/>
          </a:xfrm>
          <a:prstGeom prst="rect">
            <a:avLst/>
          </a:prstGeom>
        </p:spPr>
        <p:txBody>
          <a:bodyPr/>
          <a:lstStyle/>
          <a:p>
            <a:r>
              <a:rPr lang="en-US" dirty="0"/>
              <a:t>Click icon to add picture</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1260000" y="3429000"/>
            <a:ext cx="4320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1260000" y="4040438"/>
            <a:ext cx="43200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2705533" y="1800000"/>
            <a:ext cx="1440000" cy="1440000"/>
          </a:xfrm>
          <a:prstGeom prst="rect">
            <a:avLst/>
          </a:prstGeom>
        </p:spPr>
        <p:txBody>
          <a:bodyPr/>
          <a:lstStyle/>
          <a:p>
            <a:r>
              <a:rPr lang="en-US" dirty="0"/>
              <a:t>Click icon to add picture</a:t>
            </a:r>
          </a:p>
        </p:txBody>
      </p:sp>
      <p:sp>
        <p:nvSpPr>
          <p:cNvPr id="14" name="Slide Number Placeholder 5">
            <a:extLst>
              <a:ext uri="{FF2B5EF4-FFF2-40B4-BE49-F238E27FC236}">
                <a16:creationId xmlns:a16="http://schemas.microsoft.com/office/drawing/2014/main" id="{1D03F692-E4E0-4D65-A0A9-6D2AFA591EA4}"/>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294108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yle 2) 4 Text Boxes ">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6D361F1-6125-4C6F-B36C-3A979DC6D7D7}"/>
              </a:ext>
            </a:extLst>
          </p:cNvPr>
          <p:cNvSpPr>
            <a:spLocks noGrp="1"/>
          </p:cNvSpPr>
          <p:nvPr>
            <p:ph type="title" hasCustomPrompt="1"/>
          </p:nvPr>
        </p:nvSpPr>
        <p:spPr>
          <a:xfrm>
            <a:off x="352425" y="358775"/>
            <a:ext cx="3574800"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14" name="Slide Number Placeholder 4">
            <a:extLst>
              <a:ext uri="{FF2B5EF4-FFF2-40B4-BE49-F238E27FC236}">
                <a16:creationId xmlns:a16="http://schemas.microsoft.com/office/drawing/2014/main" id="{C9C74CAB-7C83-AE47-A2EF-887CC638F80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7" name="Text Placeholder 3"/>
          <p:cNvSpPr>
            <a:spLocks noGrp="1"/>
          </p:cNvSpPr>
          <p:nvPr>
            <p:ph type="body" sz="quarter" idx="23" hasCustomPrompt="1"/>
          </p:nvPr>
        </p:nvSpPr>
        <p:spPr>
          <a:xfrm>
            <a:off x="352800" y="1958400"/>
            <a:ext cx="35748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11" name="Line">
            <a:extLst>
              <a:ext uri="{FF2B5EF4-FFF2-40B4-BE49-F238E27FC236}">
                <a16:creationId xmlns:a16="http://schemas.microsoft.com/office/drawing/2014/main" id="{5A688FA7-F82C-0042-BE79-0408252B1CEA}"/>
              </a:ext>
            </a:extLst>
          </p:cNvPr>
          <p:cNvSpPr/>
          <p:nvPr userDrawn="1"/>
        </p:nvSpPr>
        <p:spPr>
          <a:xfrm>
            <a:off x="4291351" y="358775"/>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2" name="Line">
            <a:extLst>
              <a:ext uri="{FF2B5EF4-FFF2-40B4-BE49-F238E27FC236}">
                <a16:creationId xmlns:a16="http://schemas.microsoft.com/office/drawing/2014/main" id="{26BFA194-7351-B94D-9525-F4444E77E885}"/>
              </a:ext>
            </a:extLst>
          </p:cNvPr>
          <p:cNvSpPr/>
          <p:nvPr userDrawn="1"/>
        </p:nvSpPr>
        <p:spPr>
          <a:xfrm>
            <a:off x="8242952" y="358775"/>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3" name="Text Placeholder 6">
            <a:extLst>
              <a:ext uri="{FF2B5EF4-FFF2-40B4-BE49-F238E27FC236}">
                <a16:creationId xmlns:a16="http://schemas.microsoft.com/office/drawing/2014/main" id="{BCE650C1-047C-2D45-8EC3-B7E494BE3944}"/>
              </a:ext>
            </a:extLst>
          </p:cNvPr>
          <p:cNvSpPr>
            <a:spLocks noGrp="1"/>
          </p:cNvSpPr>
          <p:nvPr>
            <p:ph type="body" sz="quarter" idx="20" hasCustomPrompt="1"/>
          </p:nvPr>
        </p:nvSpPr>
        <p:spPr>
          <a:xfrm>
            <a:off x="4301805" y="543469"/>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15" name="Text Placeholder 6">
            <a:extLst>
              <a:ext uri="{FF2B5EF4-FFF2-40B4-BE49-F238E27FC236}">
                <a16:creationId xmlns:a16="http://schemas.microsoft.com/office/drawing/2014/main" id="{76E37B96-44D8-BA4C-BA00-C688496E553E}"/>
              </a:ext>
            </a:extLst>
          </p:cNvPr>
          <p:cNvSpPr>
            <a:spLocks noGrp="1"/>
          </p:cNvSpPr>
          <p:nvPr>
            <p:ph type="body" sz="quarter" idx="21" hasCustomPrompt="1"/>
          </p:nvPr>
        </p:nvSpPr>
        <p:spPr>
          <a:xfrm>
            <a:off x="8251184" y="543469"/>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16" name="Line">
            <a:extLst>
              <a:ext uri="{FF2B5EF4-FFF2-40B4-BE49-F238E27FC236}">
                <a16:creationId xmlns:a16="http://schemas.microsoft.com/office/drawing/2014/main" id="{16940512-65DE-B946-AE9C-9D99BB80B5B6}"/>
              </a:ext>
            </a:extLst>
          </p:cNvPr>
          <p:cNvSpPr/>
          <p:nvPr userDrawn="1"/>
        </p:nvSpPr>
        <p:spPr>
          <a:xfrm>
            <a:off x="4301805" y="3346232"/>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8" name="Line">
            <a:extLst>
              <a:ext uri="{FF2B5EF4-FFF2-40B4-BE49-F238E27FC236}">
                <a16:creationId xmlns:a16="http://schemas.microsoft.com/office/drawing/2014/main" id="{47694B30-E713-2743-9315-8C441549FBEF}"/>
              </a:ext>
            </a:extLst>
          </p:cNvPr>
          <p:cNvSpPr/>
          <p:nvPr userDrawn="1"/>
        </p:nvSpPr>
        <p:spPr>
          <a:xfrm>
            <a:off x="8251184" y="3346232"/>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0" name="Text Placeholder 6">
            <a:extLst>
              <a:ext uri="{FF2B5EF4-FFF2-40B4-BE49-F238E27FC236}">
                <a16:creationId xmlns:a16="http://schemas.microsoft.com/office/drawing/2014/main" id="{9724EFDC-5D88-4458-B2F8-F116087A7BD9}"/>
              </a:ext>
            </a:extLst>
          </p:cNvPr>
          <p:cNvSpPr>
            <a:spLocks noGrp="1"/>
          </p:cNvSpPr>
          <p:nvPr>
            <p:ph type="body" sz="quarter" idx="24" hasCustomPrompt="1"/>
          </p:nvPr>
        </p:nvSpPr>
        <p:spPr>
          <a:xfrm>
            <a:off x="4301805" y="3527243"/>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22" name="Text Placeholder 6">
            <a:extLst>
              <a:ext uri="{FF2B5EF4-FFF2-40B4-BE49-F238E27FC236}">
                <a16:creationId xmlns:a16="http://schemas.microsoft.com/office/drawing/2014/main" id="{706E3521-8E91-416B-8188-FA37D10913AB}"/>
              </a:ext>
            </a:extLst>
          </p:cNvPr>
          <p:cNvSpPr>
            <a:spLocks noGrp="1"/>
          </p:cNvSpPr>
          <p:nvPr>
            <p:ph type="body" sz="quarter" idx="25" hasCustomPrompt="1"/>
          </p:nvPr>
        </p:nvSpPr>
        <p:spPr>
          <a:xfrm>
            <a:off x="8251184" y="3527243"/>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83626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tyle 1) 3 Feature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lang="en-US" dirty="0"/>
            </a:lvl1pPr>
          </a:lstStyle>
          <a:p>
            <a:r>
              <a:rPr lang="en-US" dirty="0"/>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4304223" y="3429000"/>
            <a:ext cx="35748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4304223" y="4040438"/>
            <a:ext cx="35748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5371623" y="1800000"/>
            <a:ext cx="1440000" cy="1440000"/>
          </a:xfrm>
          <a:prstGeom prst="rect">
            <a:avLst/>
          </a:prstGeom>
        </p:spPr>
        <p:txBody>
          <a:bodyPr/>
          <a:lstStyle/>
          <a:p>
            <a:r>
              <a:rPr lang="en-US" dirty="0"/>
              <a:t>Click icon to add picture</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29000"/>
            <a:ext cx="35748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0438"/>
            <a:ext cx="35748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1427400" y="1800000"/>
            <a:ext cx="1440000" cy="1440000"/>
          </a:xfrm>
          <a:prstGeom prst="rect">
            <a:avLst/>
          </a:prstGeom>
        </p:spPr>
        <p:txBody>
          <a:bodyPr/>
          <a:lstStyle/>
          <a:p>
            <a:r>
              <a:rPr lang="en-US" dirty="0"/>
              <a:t>Click icon to add picture</a:t>
            </a:r>
          </a:p>
        </p:txBody>
      </p:sp>
      <p:sp>
        <p:nvSpPr>
          <p:cNvPr id="14" name="Content Placeholder 2">
            <a:extLst>
              <a:ext uri="{FF2B5EF4-FFF2-40B4-BE49-F238E27FC236}">
                <a16:creationId xmlns:a16="http://schemas.microsoft.com/office/drawing/2014/main" id="{812F093D-0114-1B40-A555-E61229481539}"/>
              </a:ext>
            </a:extLst>
          </p:cNvPr>
          <p:cNvSpPr>
            <a:spLocks noGrp="1"/>
          </p:cNvSpPr>
          <p:nvPr>
            <p:ph sz="half" idx="17" hasCustomPrompt="1"/>
          </p:nvPr>
        </p:nvSpPr>
        <p:spPr>
          <a:xfrm>
            <a:off x="8248445" y="3429000"/>
            <a:ext cx="35748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15" name="Content Placeholder 2">
            <a:extLst>
              <a:ext uri="{FF2B5EF4-FFF2-40B4-BE49-F238E27FC236}">
                <a16:creationId xmlns:a16="http://schemas.microsoft.com/office/drawing/2014/main" id="{5B307D3E-F862-E445-A818-E6B8B1537F35}"/>
              </a:ext>
            </a:extLst>
          </p:cNvPr>
          <p:cNvSpPr>
            <a:spLocks noGrp="1"/>
          </p:cNvSpPr>
          <p:nvPr>
            <p:ph sz="half" idx="18" hasCustomPrompt="1"/>
          </p:nvPr>
        </p:nvSpPr>
        <p:spPr>
          <a:xfrm>
            <a:off x="8248445" y="4040438"/>
            <a:ext cx="35748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6" name="Picture Placeholder 9">
            <a:extLst>
              <a:ext uri="{FF2B5EF4-FFF2-40B4-BE49-F238E27FC236}">
                <a16:creationId xmlns:a16="http://schemas.microsoft.com/office/drawing/2014/main" id="{A4C23BE8-B71F-6A47-B4AE-F1E494DBB71D}"/>
              </a:ext>
            </a:extLst>
          </p:cNvPr>
          <p:cNvSpPr>
            <a:spLocks noGrp="1"/>
          </p:cNvSpPr>
          <p:nvPr>
            <p:ph type="pic" sz="quarter" idx="19"/>
          </p:nvPr>
        </p:nvSpPr>
        <p:spPr>
          <a:xfrm>
            <a:off x="9315845" y="1800000"/>
            <a:ext cx="1440000" cy="1440000"/>
          </a:xfrm>
          <a:prstGeom prst="rect">
            <a:avLst/>
          </a:prstGeom>
        </p:spPr>
        <p:txBody>
          <a:bodyPr/>
          <a:lstStyle/>
          <a:p>
            <a:r>
              <a:rPr lang="en-US" dirty="0"/>
              <a:t>Click icon to add picture</a:t>
            </a:r>
          </a:p>
        </p:txBody>
      </p:sp>
      <p:sp>
        <p:nvSpPr>
          <p:cNvPr id="17" name="Slide Number Placeholder 5">
            <a:extLst>
              <a:ext uri="{FF2B5EF4-FFF2-40B4-BE49-F238E27FC236}">
                <a16:creationId xmlns:a16="http://schemas.microsoft.com/office/drawing/2014/main" id="{E733735E-B961-4691-AFA9-A3C52D970039}"/>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410234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tyle 1) 4 Feature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lang="en-US" dirty="0"/>
            </a:lvl1pPr>
          </a:lstStyle>
          <a:p>
            <a:r>
              <a:rPr lang="en-US" dirty="0"/>
              <a:t>Slide title (keep it short)</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30420"/>
            <a:ext cx="2592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1858"/>
            <a:ext cx="2592000" cy="201604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936000" y="1800000"/>
            <a:ext cx="1440000" cy="1440000"/>
          </a:xfrm>
          <a:prstGeom prst="rect">
            <a:avLst/>
          </a:prstGeom>
        </p:spPr>
        <p:txBody>
          <a:bodyPr/>
          <a:lstStyle/>
          <a:p>
            <a:r>
              <a:rPr lang="en-US" dirty="0"/>
              <a:t>Click icon to add picture</a:t>
            </a:r>
          </a:p>
        </p:txBody>
      </p:sp>
      <p:sp>
        <p:nvSpPr>
          <p:cNvPr id="17" name="Content Placeholder 2">
            <a:extLst>
              <a:ext uri="{FF2B5EF4-FFF2-40B4-BE49-F238E27FC236}">
                <a16:creationId xmlns:a16="http://schemas.microsoft.com/office/drawing/2014/main" id="{69E00F8D-85C1-1840-8752-47A8B60D31E1}"/>
              </a:ext>
            </a:extLst>
          </p:cNvPr>
          <p:cNvSpPr>
            <a:spLocks noGrp="1"/>
          </p:cNvSpPr>
          <p:nvPr>
            <p:ph sz="half" idx="17" hasCustomPrompt="1"/>
          </p:nvPr>
        </p:nvSpPr>
        <p:spPr>
          <a:xfrm>
            <a:off x="9229901" y="3429000"/>
            <a:ext cx="2592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18" name="Content Placeholder 2">
            <a:extLst>
              <a:ext uri="{FF2B5EF4-FFF2-40B4-BE49-F238E27FC236}">
                <a16:creationId xmlns:a16="http://schemas.microsoft.com/office/drawing/2014/main" id="{FF5D9CBE-4AEA-C743-94CE-1E813C93730D}"/>
              </a:ext>
            </a:extLst>
          </p:cNvPr>
          <p:cNvSpPr>
            <a:spLocks noGrp="1"/>
          </p:cNvSpPr>
          <p:nvPr>
            <p:ph sz="half" idx="18" hasCustomPrompt="1"/>
          </p:nvPr>
        </p:nvSpPr>
        <p:spPr>
          <a:xfrm>
            <a:off x="9229901" y="4040438"/>
            <a:ext cx="2592000" cy="201604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9" name="Picture Placeholder 9">
            <a:extLst>
              <a:ext uri="{FF2B5EF4-FFF2-40B4-BE49-F238E27FC236}">
                <a16:creationId xmlns:a16="http://schemas.microsoft.com/office/drawing/2014/main" id="{9C47317C-25E2-074D-9F50-5CA73A67BB21}"/>
              </a:ext>
            </a:extLst>
          </p:cNvPr>
          <p:cNvSpPr>
            <a:spLocks noGrp="1"/>
          </p:cNvSpPr>
          <p:nvPr>
            <p:ph type="pic" sz="quarter" idx="19"/>
          </p:nvPr>
        </p:nvSpPr>
        <p:spPr>
          <a:xfrm>
            <a:off x="9805901" y="1800000"/>
            <a:ext cx="1440000" cy="1440000"/>
          </a:xfrm>
          <a:prstGeom prst="rect">
            <a:avLst/>
          </a:prstGeom>
        </p:spPr>
        <p:txBody>
          <a:bodyPr/>
          <a:lstStyle/>
          <a:p>
            <a:r>
              <a:rPr lang="en-US" dirty="0"/>
              <a:t>Click icon to add picture</a:t>
            </a:r>
          </a:p>
        </p:txBody>
      </p:sp>
      <p:sp>
        <p:nvSpPr>
          <p:cNvPr id="20" name="Content Placeholder 2">
            <a:extLst>
              <a:ext uri="{FF2B5EF4-FFF2-40B4-BE49-F238E27FC236}">
                <a16:creationId xmlns:a16="http://schemas.microsoft.com/office/drawing/2014/main" id="{8907E2C0-3E03-1745-AA6D-BEEBA9234F73}"/>
              </a:ext>
            </a:extLst>
          </p:cNvPr>
          <p:cNvSpPr>
            <a:spLocks noGrp="1"/>
          </p:cNvSpPr>
          <p:nvPr>
            <p:ph sz="half" idx="20" hasCustomPrompt="1"/>
          </p:nvPr>
        </p:nvSpPr>
        <p:spPr>
          <a:xfrm>
            <a:off x="3316634" y="3429000"/>
            <a:ext cx="2592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21" name="Content Placeholder 2">
            <a:extLst>
              <a:ext uri="{FF2B5EF4-FFF2-40B4-BE49-F238E27FC236}">
                <a16:creationId xmlns:a16="http://schemas.microsoft.com/office/drawing/2014/main" id="{3FBDE84B-AB5D-5F48-BC67-32C65E5D255C}"/>
              </a:ext>
            </a:extLst>
          </p:cNvPr>
          <p:cNvSpPr>
            <a:spLocks noGrp="1"/>
          </p:cNvSpPr>
          <p:nvPr>
            <p:ph sz="half" idx="21" hasCustomPrompt="1"/>
          </p:nvPr>
        </p:nvSpPr>
        <p:spPr>
          <a:xfrm>
            <a:off x="3316634" y="4040438"/>
            <a:ext cx="2592000" cy="201604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22" name="Picture Placeholder 9">
            <a:extLst>
              <a:ext uri="{FF2B5EF4-FFF2-40B4-BE49-F238E27FC236}">
                <a16:creationId xmlns:a16="http://schemas.microsoft.com/office/drawing/2014/main" id="{7FA7E87E-7496-5F4B-BF76-495359E53DC3}"/>
              </a:ext>
            </a:extLst>
          </p:cNvPr>
          <p:cNvSpPr>
            <a:spLocks noGrp="1"/>
          </p:cNvSpPr>
          <p:nvPr>
            <p:ph type="pic" sz="quarter" idx="22"/>
          </p:nvPr>
        </p:nvSpPr>
        <p:spPr>
          <a:xfrm>
            <a:off x="3892634" y="1800000"/>
            <a:ext cx="1440000" cy="1440000"/>
          </a:xfrm>
          <a:prstGeom prst="rect">
            <a:avLst/>
          </a:prstGeom>
        </p:spPr>
        <p:txBody>
          <a:bodyPr/>
          <a:lstStyle/>
          <a:p>
            <a:r>
              <a:rPr lang="en-US" dirty="0"/>
              <a:t>Click icon to add picture</a:t>
            </a:r>
          </a:p>
        </p:txBody>
      </p:sp>
      <p:sp>
        <p:nvSpPr>
          <p:cNvPr id="23" name="Content Placeholder 2">
            <a:extLst>
              <a:ext uri="{FF2B5EF4-FFF2-40B4-BE49-F238E27FC236}">
                <a16:creationId xmlns:a16="http://schemas.microsoft.com/office/drawing/2014/main" id="{6E36CE0B-10D8-3547-8BD2-7BC4914C7953}"/>
              </a:ext>
            </a:extLst>
          </p:cNvPr>
          <p:cNvSpPr>
            <a:spLocks noGrp="1"/>
          </p:cNvSpPr>
          <p:nvPr>
            <p:ph sz="half" idx="23" hasCustomPrompt="1"/>
          </p:nvPr>
        </p:nvSpPr>
        <p:spPr>
          <a:xfrm>
            <a:off x="6273268" y="3429000"/>
            <a:ext cx="2592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24" name="Content Placeholder 2">
            <a:extLst>
              <a:ext uri="{FF2B5EF4-FFF2-40B4-BE49-F238E27FC236}">
                <a16:creationId xmlns:a16="http://schemas.microsoft.com/office/drawing/2014/main" id="{8A029C00-EFA4-5D44-85AD-B54545185748}"/>
              </a:ext>
            </a:extLst>
          </p:cNvPr>
          <p:cNvSpPr>
            <a:spLocks noGrp="1"/>
          </p:cNvSpPr>
          <p:nvPr>
            <p:ph sz="half" idx="24" hasCustomPrompt="1"/>
          </p:nvPr>
        </p:nvSpPr>
        <p:spPr>
          <a:xfrm>
            <a:off x="6273268" y="4040438"/>
            <a:ext cx="2592000" cy="201604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25" name="Picture Placeholder 9">
            <a:extLst>
              <a:ext uri="{FF2B5EF4-FFF2-40B4-BE49-F238E27FC236}">
                <a16:creationId xmlns:a16="http://schemas.microsoft.com/office/drawing/2014/main" id="{A643B449-D2DF-5446-A824-A8AFD30AC749}"/>
              </a:ext>
            </a:extLst>
          </p:cNvPr>
          <p:cNvSpPr>
            <a:spLocks noGrp="1"/>
          </p:cNvSpPr>
          <p:nvPr>
            <p:ph type="pic" sz="quarter" idx="25"/>
          </p:nvPr>
        </p:nvSpPr>
        <p:spPr>
          <a:xfrm>
            <a:off x="6849268" y="1800000"/>
            <a:ext cx="1440000" cy="1440000"/>
          </a:xfrm>
          <a:prstGeom prst="rect">
            <a:avLst/>
          </a:prstGeom>
        </p:spPr>
        <p:txBody>
          <a:bodyPr/>
          <a:lstStyle/>
          <a:p>
            <a:r>
              <a:rPr lang="en-US" dirty="0"/>
              <a:t>Click icon to add picture</a:t>
            </a:r>
          </a:p>
        </p:txBody>
      </p:sp>
      <p:sp>
        <p:nvSpPr>
          <p:cNvPr id="16" name="Slide Number Placeholder 5">
            <a:extLst>
              <a:ext uri="{FF2B5EF4-FFF2-40B4-BE49-F238E27FC236}">
                <a16:creationId xmlns:a16="http://schemas.microsoft.com/office/drawing/2014/main" id="{D26ADD64-E216-4D3C-AC74-FA13ECB74F4F}"/>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9814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tyle 1) 4 Columns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60000" y="1080000"/>
            <a:ext cx="2818800" cy="3694176"/>
          </a:xfrm>
          <a:prstGeom prst="rect">
            <a:avLst/>
          </a:prstGeom>
        </p:spPr>
        <p:txBody>
          <a:bodyPr/>
          <a:lstStyle/>
          <a:p>
            <a:r>
              <a:rPr lang="en-US" dirty="0"/>
              <a:t>Click icon to add picture</a:t>
            </a:r>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61051" y="4767326"/>
            <a:ext cx="2818800"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3243248" y="1080000"/>
            <a:ext cx="2818800" cy="3694176"/>
          </a:xfrm>
          <a:prstGeom prst="rect">
            <a:avLst/>
          </a:prstGeom>
        </p:spPr>
        <p:txBody>
          <a:bodyPr/>
          <a:lstStyle/>
          <a:p>
            <a:r>
              <a:rPr lang="en-US" dirty="0"/>
              <a:t>Click icon to add picture</a:t>
            </a:r>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3243314" y="4767326"/>
            <a:ext cx="2818800"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6126496" y="1080000"/>
            <a:ext cx="2818800" cy="3694176"/>
          </a:xfrm>
          <a:prstGeom prst="rect">
            <a:avLst/>
          </a:prstGeom>
        </p:spPr>
        <p:txBody>
          <a:bodyPr/>
          <a:lstStyle/>
          <a:p>
            <a:r>
              <a:rPr lang="en-US" dirty="0"/>
              <a:t>Click icon to add picture</a:t>
            </a:r>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6125577" y="4767326"/>
            <a:ext cx="2818800"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9009745" y="1080000"/>
            <a:ext cx="2818800" cy="3694176"/>
          </a:xfrm>
          <a:prstGeom prst="rect">
            <a:avLst/>
          </a:prstGeom>
        </p:spPr>
        <p:txBody>
          <a:bodyPr/>
          <a:lstStyle/>
          <a:p>
            <a:r>
              <a:rPr lang="en-US" dirty="0"/>
              <a:t>Click icon to add picture</a:t>
            </a:r>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9007840" y="4767326"/>
            <a:ext cx="2818800"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12" name="Slide Number Placeholder 5">
            <a:extLst>
              <a:ext uri="{FF2B5EF4-FFF2-40B4-BE49-F238E27FC236}">
                <a16:creationId xmlns:a16="http://schemas.microsoft.com/office/drawing/2014/main" id="{5B0A05DA-AADA-4662-A132-89672F4EFD0A}"/>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266850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tyle 1) 5 Columns Image &amp;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lang="en-US" dirty="0"/>
            </a:lvl1pPr>
          </a:lstStyle>
          <a:p>
            <a:r>
              <a:rPr lang="en-US" dirty="0"/>
              <a:t>Slide title (keep it short)</a:t>
            </a:r>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60000" y="1080000"/>
            <a:ext cx="2249424" cy="3694176"/>
          </a:xfrm>
          <a:prstGeom prst="rect">
            <a:avLst/>
          </a:prstGeom>
        </p:spPr>
        <p:txBody>
          <a:bodyPr/>
          <a:lstStyle/>
          <a:p>
            <a:r>
              <a:rPr lang="en-US" dirty="0"/>
              <a:t>Click icon to add picture</a:t>
            </a:r>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52425"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2664150" y="1080000"/>
            <a:ext cx="2249424" cy="3694176"/>
          </a:xfrm>
          <a:prstGeom prst="rect">
            <a:avLst/>
          </a:prstGeom>
        </p:spPr>
        <p:txBody>
          <a:bodyPr/>
          <a:lstStyle/>
          <a:p>
            <a:r>
              <a:rPr lang="en-US" dirty="0"/>
              <a:t>Click icon to add picture</a:t>
            </a:r>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2659580"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4968300" y="1080000"/>
            <a:ext cx="2249424" cy="3694176"/>
          </a:xfrm>
          <a:prstGeom prst="rect">
            <a:avLst/>
          </a:prstGeom>
        </p:spPr>
        <p:txBody>
          <a:bodyPr/>
          <a:lstStyle/>
          <a:p>
            <a:r>
              <a:rPr lang="en-US" dirty="0"/>
              <a:t>Click icon to add picture</a:t>
            </a:r>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4966735"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7272450" y="1080000"/>
            <a:ext cx="2249424" cy="3694176"/>
          </a:xfrm>
          <a:prstGeom prst="rect">
            <a:avLst/>
          </a:prstGeom>
        </p:spPr>
        <p:txBody>
          <a:bodyPr/>
          <a:lstStyle/>
          <a:p>
            <a:r>
              <a:rPr lang="en-US" dirty="0"/>
              <a:t>Click icon to add picture</a:t>
            </a:r>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7273890"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24" name="Picture Placeholder 12">
            <a:extLst>
              <a:ext uri="{FF2B5EF4-FFF2-40B4-BE49-F238E27FC236}">
                <a16:creationId xmlns:a16="http://schemas.microsoft.com/office/drawing/2014/main" id="{16F95BBE-C436-460E-BA2A-01762411650B}"/>
              </a:ext>
            </a:extLst>
          </p:cNvPr>
          <p:cNvSpPr>
            <a:spLocks noGrp="1"/>
          </p:cNvSpPr>
          <p:nvPr>
            <p:ph type="pic" sz="quarter" idx="23"/>
          </p:nvPr>
        </p:nvSpPr>
        <p:spPr>
          <a:xfrm>
            <a:off x="9576601" y="1080000"/>
            <a:ext cx="2249424" cy="3694176"/>
          </a:xfrm>
          <a:prstGeom prst="rect">
            <a:avLst/>
          </a:prstGeom>
        </p:spPr>
        <p:txBody>
          <a:bodyPr/>
          <a:lstStyle/>
          <a:p>
            <a:r>
              <a:rPr lang="en-US" dirty="0"/>
              <a:t>Click icon to add picture</a:t>
            </a:r>
          </a:p>
        </p:txBody>
      </p:sp>
      <p:sp>
        <p:nvSpPr>
          <p:cNvPr id="25" name="Text Placeholder 16">
            <a:extLst>
              <a:ext uri="{FF2B5EF4-FFF2-40B4-BE49-F238E27FC236}">
                <a16:creationId xmlns:a16="http://schemas.microsoft.com/office/drawing/2014/main" id="{38AC0D49-88BD-43F5-93DA-389BE9E1D3DE}"/>
              </a:ext>
            </a:extLst>
          </p:cNvPr>
          <p:cNvSpPr>
            <a:spLocks noGrp="1"/>
          </p:cNvSpPr>
          <p:nvPr>
            <p:ph type="body" sz="quarter" idx="24" hasCustomPrompt="1"/>
          </p:nvPr>
        </p:nvSpPr>
        <p:spPr>
          <a:xfrm>
            <a:off x="9581046"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15" name="Slide Number Placeholder 5">
            <a:extLst>
              <a:ext uri="{FF2B5EF4-FFF2-40B4-BE49-F238E27FC236}">
                <a16:creationId xmlns:a16="http://schemas.microsoft.com/office/drawing/2014/main" id="{05B8DD94-E009-412E-A242-3F4704218196}"/>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38396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tyle 2) 3 Columns">
    <p:bg>
      <p:bgPr>
        <a:solidFill>
          <a:schemeClr val="tx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A478506-9563-450B-8677-BD1E8A05BB3C}"/>
              </a:ext>
            </a:extLst>
          </p:cNvPr>
          <p:cNvSpPr>
            <a:spLocks noGrp="1"/>
          </p:cNvSpPr>
          <p:nvPr>
            <p:ph sz="half" idx="18" hasCustomPrompt="1"/>
          </p:nvPr>
        </p:nvSpPr>
        <p:spPr>
          <a:xfrm>
            <a:off x="9234106" y="359043"/>
            <a:ext cx="2592000" cy="5698857"/>
          </a:xfrm>
          <a:prstGeom prst="rect">
            <a:avLst/>
          </a:prstGeom>
        </p:spPr>
        <p:txBody>
          <a:bodyPr wrap="square">
            <a:noAutofit/>
          </a:bodyPr>
          <a:lstStyle>
            <a:lvl1pPr marL="0" indent="0" algn="ctr">
              <a:buNone/>
              <a:defRPr lang="en-US" sz="1300" kern="1200" baseline="0" dirty="0">
                <a:solidFill>
                  <a:schemeClr val="bg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dirty="0"/>
              <a:t>Click to edit text</a:t>
            </a:r>
          </a:p>
        </p:txBody>
      </p:sp>
      <p:sp>
        <p:nvSpPr>
          <p:cNvPr id="9" name="Content Placeholder 2">
            <a:extLst>
              <a:ext uri="{FF2B5EF4-FFF2-40B4-BE49-F238E27FC236}">
                <a16:creationId xmlns:a16="http://schemas.microsoft.com/office/drawing/2014/main" id="{9AE7A5BE-989B-4D32-804B-BE3027B9D8B5}"/>
              </a:ext>
            </a:extLst>
          </p:cNvPr>
          <p:cNvSpPr>
            <a:spLocks noGrp="1"/>
          </p:cNvSpPr>
          <p:nvPr>
            <p:ph sz="half" idx="21" hasCustomPrompt="1"/>
          </p:nvPr>
        </p:nvSpPr>
        <p:spPr>
          <a:xfrm>
            <a:off x="3312985" y="358775"/>
            <a:ext cx="2592000" cy="5699125"/>
          </a:xfrm>
          <a:prstGeom prst="rect">
            <a:avLst/>
          </a:prstGeom>
        </p:spPr>
        <p:txBody>
          <a:bodyPr wrap="square">
            <a:noAutofit/>
          </a:bodyPr>
          <a:lstStyle>
            <a:lvl1pPr marL="0" indent="0" algn="l">
              <a:buNone/>
              <a:defRPr lang="en-US" sz="1300" dirty="0">
                <a:solidFill>
                  <a:schemeClr val="bg1"/>
                </a:solidFill>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0" name="Content Placeholder 2">
            <a:extLst>
              <a:ext uri="{FF2B5EF4-FFF2-40B4-BE49-F238E27FC236}">
                <a16:creationId xmlns:a16="http://schemas.microsoft.com/office/drawing/2014/main" id="{034D8FA8-CDC8-4FAB-BF0A-22A558B7683D}"/>
              </a:ext>
            </a:extLst>
          </p:cNvPr>
          <p:cNvSpPr>
            <a:spLocks noGrp="1"/>
          </p:cNvSpPr>
          <p:nvPr>
            <p:ph sz="half" idx="24" hasCustomPrompt="1"/>
          </p:nvPr>
        </p:nvSpPr>
        <p:spPr>
          <a:xfrm>
            <a:off x="6273546" y="358777"/>
            <a:ext cx="2592000" cy="5699089"/>
          </a:xfrm>
          <a:prstGeom prst="rect">
            <a:avLst/>
          </a:prstGeom>
        </p:spPr>
        <p:txBody>
          <a:bodyPr wrap="square">
            <a:noAutofit/>
          </a:bodyPr>
          <a:lstStyle>
            <a:lvl1pPr marL="0" indent="0" algn="l">
              <a:buNone/>
              <a:defRPr lang="en-US" sz="1300" kern="1200" baseline="0" dirty="0">
                <a:solidFill>
                  <a:schemeClr val="bg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dirty="0"/>
              <a:t>Click to edit text</a:t>
            </a:r>
          </a:p>
        </p:txBody>
      </p:sp>
      <p:sp>
        <p:nvSpPr>
          <p:cNvPr id="7" name="Title 1">
            <a:extLst>
              <a:ext uri="{FF2B5EF4-FFF2-40B4-BE49-F238E27FC236}">
                <a16:creationId xmlns:a16="http://schemas.microsoft.com/office/drawing/2014/main" id="{80366E6F-56C8-418C-911F-D993C04C6339}"/>
              </a:ext>
            </a:extLst>
          </p:cNvPr>
          <p:cNvSpPr>
            <a:spLocks noGrp="1"/>
          </p:cNvSpPr>
          <p:nvPr>
            <p:ph type="title" hasCustomPrompt="1"/>
          </p:nvPr>
        </p:nvSpPr>
        <p:spPr>
          <a:xfrm>
            <a:off x="352424" y="358775"/>
            <a:ext cx="2592000" cy="5699125"/>
          </a:xfrm>
        </p:spPr>
        <p:txBody>
          <a:bodyPr wrap="square" anchor="t" anchorCtr="0"/>
          <a:lstStyle>
            <a:lvl1pPr>
              <a:lnSpc>
                <a:spcPct val="120000"/>
              </a:lnSpc>
              <a:spcBef>
                <a:spcPts val="1200"/>
              </a:spcBef>
              <a:defRPr lang="en-US" sz="3000" b="1" kern="1200" baseline="0" dirty="0">
                <a:solidFill>
                  <a:schemeClr val="accent5"/>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p>
        </p:txBody>
      </p:sp>
      <p:sp>
        <p:nvSpPr>
          <p:cNvPr id="11" name="Slide Number Placeholder 5">
            <a:extLst>
              <a:ext uri="{FF2B5EF4-FFF2-40B4-BE49-F238E27FC236}">
                <a16:creationId xmlns:a16="http://schemas.microsoft.com/office/drawing/2014/main" id="{FB080A4C-6B49-4BB3-8485-08C8F83D135C}"/>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22920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130">
          <p15:clr>
            <a:srgbClr val="FBAE4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tyle 2) 2 Text Boxes ">
    <p:bg>
      <p:bgPr>
        <a:solidFill>
          <a:schemeClr val="tx1"/>
        </a:soli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358777"/>
            <a:ext cx="3574800" cy="1455505"/>
          </a:xfrm>
        </p:spPr>
        <p:txBody>
          <a:bodyPr vert="horz" wrap="square" lIns="0" tIns="0" rIns="0" bIns="0" rtlCol="0" anchor="t" anchorCtr="0">
            <a:noAutofit/>
          </a:bodyPr>
          <a:lstStyle>
            <a:lvl1pPr>
              <a:defRPr lang="en-US" sz="3000" baseline="0" dirty="0">
                <a:latin typeface="+mn-lt"/>
                <a:ea typeface="+mn-ea"/>
                <a:cs typeface="+mn-cs"/>
              </a:defRPr>
            </a:lvl1pPr>
          </a:lstStyle>
          <a:p>
            <a:pPr marL="0" lvl="0" indent="0">
              <a:lnSpc>
                <a:spcPct val="108000"/>
              </a:lnSpc>
              <a:spcBef>
                <a:spcPts val="800"/>
              </a:spcBef>
              <a:buClr>
                <a:schemeClr val="accent1"/>
              </a:buClr>
              <a:buFont typeface="Arial" panose="020B0604020202020204" pitchFamily="34" charset="0"/>
            </a:pPr>
            <a:r>
              <a:rPr lang="en-US" dirty="0"/>
              <a:t>Slide title (keep it short)</a:t>
            </a:r>
            <a:br>
              <a:rPr lang="en-US" dirty="0"/>
            </a:br>
            <a:endParaRPr lang="en-US" dirty="0"/>
          </a:p>
        </p:txBody>
      </p:sp>
      <p:sp>
        <p:nvSpPr>
          <p:cNvPr id="9" name="Line">
            <a:extLst>
              <a:ext uri="{FF2B5EF4-FFF2-40B4-BE49-F238E27FC236}">
                <a16:creationId xmlns:a16="http://schemas.microsoft.com/office/drawing/2014/main" id="{88907078-AF36-4096-A8BC-D863C2A3031E}"/>
              </a:ext>
            </a:extLst>
          </p:cNvPr>
          <p:cNvSpPr/>
          <p:nvPr userDrawn="1"/>
        </p:nvSpPr>
        <p:spPr>
          <a:xfrm>
            <a:off x="4291351" y="358777"/>
            <a:ext cx="7520400"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6" name="Text Placeholder 6"/>
          <p:cNvSpPr>
            <a:spLocks noGrp="1"/>
          </p:cNvSpPr>
          <p:nvPr>
            <p:ph type="body" sz="quarter" idx="27" hasCustomPrompt="1"/>
          </p:nvPr>
        </p:nvSpPr>
        <p:spPr>
          <a:xfrm>
            <a:off x="4305600" y="544889"/>
            <a:ext cx="7520400" cy="5504499"/>
          </a:xfrm>
          <a:prstGeom prst="rect">
            <a:avLst/>
          </a:prstGeom>
        </p:spPr>
        <p:txBody>
          <a:bodyPr>
            <a:normAutofit/>
          </a:bodyPr>
          <a:lstStyle>
            <a:lvl1pPr>
              <a:defRPr sz="1300" b="1">
                <a:solidFill>
                  <a:schemeClr val="bg1"/>
                </a:solidFill>
              </a:defRPr>
            </a:lvl1pPr>
            <a:lvl2pPr marL="541338" indent="-179388">
              <a:spcBef>
                <a:spcPts val="500"/>
              </a:spcBef>
              <a:defRPr sz="1300">
                <a:solidFill>
                  <a:schemeClr val="bg1"/>
                </a:solidFill>
              </a:defRPr>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8" name="Text Placeholder 3">
            <a:extLst>
              <a:ext uri="{FF2B5EF4-FFF2-40B4-BE49-F238E27FC236}">
                <a16:creationId xmlns:a16="http://schemas.microsoft.com/office/drawing/2014/main" id="{5DCDA486-FC93-4C58-8F46-E5751C5A8D02}"/>
              </a:ext>
            </a:extLst>
          </p:cNvPr>
          <p:cNvSpPr>
            <a:spLocks noGrp="1"/>
          </p:cNvSpPr>
          <p:nvPr>
            <p:ph type="body" sz="quarter" idx="23" hasCustomPrompt="1"/>
          </p:nvPr>
        </p:nvSpPr>
        <p:spPr>
          <a:xfrm>
            <a:off x="352800" y="1958400"/>
            <a:ext cx="35748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10" name="Slide Number Placeholder 5">
            <a:extLst>
              <a:ext uri="{FF2B5EF4-FFF2-40B4-BE49-F238E27FC236}">
                <a16:creationId xmlns:a16="http://schemas.microsoft.com/office/drawing/2014/main" id="{9E771F07-2248-4CE2-B87C-6D9D0CB9EE6F}"/>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26515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tyle 2) 3 Text Boxes ">
    <p:bg>
      <p:bgPr>
        <a:solidFill>
          <a:schemeClr val="tx1"/>
        </a:solidFill>
        <a:effectLst/>
      </p:bgPr>
    </p:bg>
    <p:spTree>
      <p:nvGrpSpPr>
        <p:cNvPr id="1" name=""/>
        <p:cNvGrpSpPr/>
        <p:nvPr/>
      </p:nvGrpSpPr>
      <p:grpSpPr>
        <a:xfrm>
          <a:off x="0" y="0"/>
          <a:ext cx="0" cy="0"/>
          <a:chOff x="0" y="0"/>
          <a:chExt cx="0" cy="0"/>
        </a:xfrm>
      </p:grpSpPr>
      <p:sp>
        <p:nvSpPr>
          <p:cNvPr id="14" name="Line">
            <a:extLst>
              <a:ext uri="{FF2B5EF4-FFF2-40B4-BE49-F238E27FC236}">
                <a16:creationId xmlns:a16="http://schemas.microsoft.com/office/drawing/2014/main" id="{F4EBCE1C-97A4-4C9A-85AC-66A7372AEB74}"/>
              </a:ext>
            </a:extLst>
          </p:cNvPr>
          <p:cNvSpPr/>
          <p:nvPr userDrawn="1"/>
        </p:nvSpPr>
        <p:spPr>
          <a:xfrm>
            <a:off x="4310876" y="358258"/>
            <a:ext cx="3574800"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6" name="Line">
            <a:extLst>
              <a:ext uri="{FF2B5EF4-FFF2-40B4-BE49-F238E27FC236}">
                <a16:creationId xmlns:a16="http://schemas.microsoft.com/office/drawing/2014/main" id="{A04EF93E-3D6D-46D0-9EF6-FDDA4FC8E05D}"/>
              </a:ext>
            </a:extLst>
          </p:cNvPr>
          <p:cNvSpPr/>
          <p:nvPr userDrawn="1"/>
        </p:nvSpPr>
        <p:spPr>
          <a:xfrm>
            <a:off x="8236285" y="358258"/>
            <a:ext cx="3574800"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358775"/>
            <a:ext cx="3574800" cy="1455507"/>
          </a:xfrm>
        </p:spPr>
        <p:txBody>
          <a:bodyPr vert="horz" wrap="square" lIns="0" tIns="0" rIns="0" bIns="0" rtlCol="0" anchor="t" anchorCtr="0">
            <a:noAutofit/>
          </a:bodyPr>
          <a:lstStyle>
            <a:lvl1pPr>
              <a:defRPr lang="en-US" sz="3000" baseline="0" dirty="0">
                <a:latin typeface="+mn-lt"/>
                <a:ea typeface="+mn-ea"/>
                <a:cs typeface="+mn-cs"/>
              </a:defRPr>
            </a:lvl1pPr>
          </a:lstStyle>
          <a:p>
            <a:pPr marL="0" lvl="0" indent="0">
              <a:lnSpc>
                <a:spcPct val="108000"/>
              </a:lnSpc>
              <a:spcBef>
                <a:spcPts val="800"/>
              </a:spcBef>
              <a:buClr>
                <a:schemeClr val="accent1"/>
              </a:buClr>
              <a:buFont typeface="Arial" panose="020B0604020202020204" pitchFamily="34" charset="0"/>
            </a:pPr>
            <a:r>
              <a:rPr lang="en-US" dirty="0"/>
              <a:t>Slide title (keep it short)</a:t>
            </a:r>
            <a:br>
              <a:rPr lang="en-US" dirty="0"/>
            </a:br>
            <a:endParaRPr lang="en-US" dirty="0"/>
          </a:p>
        </p:txBody>
      </p:sp>
      <p:sp>
        <p:nvSpPr>
          <p:cNvPr id="21" name="Text Placeholder 6"/>
          <p:cNvSpPr>
            <a:spLocks noGrp="1"/>
          </p:cNvSpPr>
          <p:nvPr>
            <p:ph type="body" sz="quarter" idx="19" hasCustomPrompt="1"/>
          </p:nvPr>
        </p:nvSpPr>
        <p:spPr>
          <a:xfrm>
            <a:off x="4303580" y="544882"/>
            <a:ext cx="3574800" cy="5505081"/>
          </a:xfrm>
          <a:prstGeom prst="rect">
            <a:avLst/>
          </a:prstGeom>
        </p:spPr>
        <p:txBody>
          <a:bodyPr>
            <a:normAutofit/>
          </a:bodyPr>
          <a:lstStyle>
            <a:lvl1pPr>
              <a:defRPr sz="1300" b="1">
                <a:solidFill>
                  <a:schemeClr val="bg1"/>
                </a:solidFill>
              </a:defRPr>
            </a:lvl1pPr>
            <a:lvl2pPr marL="541338" indent="-179388">
              <a:spcBef>
                <a:spcPts val="500"/>
              </a:spcBef>
              <a:defRPr sz="1300">
                <a:solidFill>
                  <a:schemeClr val="bg1"/>
                </a:solidFill>
              </a:defRPr>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23" name="Text Placeholder 6"/>
          <p:cNvSpPr>
            <a:spLocks noGrp="1"/>
          </p:cNvSpPr>
          <p:nvPr>
            <p:ph type="body" sz="quarter" idx="20" hasCustomPrompt="1"/>
          </p:nvPr>
        </p:nvSpPr>
        <p:spPr>
          <a:xfrm>
            <a:off x="8254360" y="544882"/>
            <a:ext cx="3574800" cy="5505081"/>
          </a:xfrm>
          <a:prstGeom prst="rect">
            <a:avLst/>
          </a:prstGeom>
        </p:spPr>
        <p:txBody>
          <a:bodyPr>
            <a:normAutofit/>
          </a:bodyPr>
          <a:lstStyle>
            <a:lvl1pPr>
              <a:defRPr sz="1300" b="1">
                <a:solidFill>
                  <a:schemeClr val="bg1"/>
                </a:solidFill>
              </a:defRPr>
            </a:lvl1pPr>
            <a:lvl2pPr marL="541338" indent="-179388">
              <a:spcBef>
                <a:spcPts val="500"/>
              </a:spcBef>
              <a:defRPr sz="1300">
                <a:solidFill>
                  <a:schemeClr val="bg1"/>
                </a:solidFill>
              </a:defRPr>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9" name="Text Placeholder 3">
            <a:extLst>
              <a:ext uri="{FF2B5EF4-FFF2-40B4-BE49-F238E27FC236}">
                <a16:creationId xmlns:a16="http://schemas.microsoft.com/office/drawing/2014/main" id="{0851312C-B75D-48DC-9C08-9ABAC6A31299}"/>
              </a:ext>
            </a:extLst>
          </p:cNvPr>
          <p:cNvSpPr>
            <a:spLocks noGrp="1"/>
          </p:cNvSpPr>
          <p:nvPr>
            <p:ph type="body" sz="quarter" idx="23" hasCustomPrompt="1"/>
          </p:nvPr>
        </p:nvSpPr>
        <p:spPr>
          <a:xfrm>
            <a:off x="352800" y="1958400"/>
            <a:ext cx="35748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11" name="Slide Number Placeholder 5">
            <a:extLst>
              <a:ext uri="{FF2B5EF4-FFF2-40B4-BE49-F238E27FC236}">
                <a16:creationId xmlns:a16="http://schemas.microsoft.com/office/drawing/2014/main" id="{C1BCF20A-AF6A-45FA-8397-DB3724B7329B}"/>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359639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tyle 2) 4 Text Boxes ">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6D361F1-6125-4C6F-B36C-3A979DC6D7D7}"/>
              </a:ext>
            </a:extLst>
          </p:cNvPr>
          <p:cNvSpPr>
            <a:spLocks noGrp="1"/>
          </p:cNvSpPr>
          <p:nvPr>
            <p:ph type="title" hasCustomPrompt="1"/>
          </p:nvPr>
        </p:nvSpPr>
        <p:spPr>
          <a:xfrm>
            <a:off x="352425" y="358775"/>
            <a:ext cx="3574800" cy="1455507"/>
          </a:xfrm>
        </p:spPr>
        <p:txBody>
          <a:bodyPr vert="horz" wrap="square" lIns="0" tIns="0" rIns="0" bIns="0" rtlCol="0" anchor="t" anchorCtr="0">
            <a:noAutofit/>
          </a:bodyPr>
          <a:lstStyle>
            <a:lvl1pPr>
              <a:defRPr lang="en-US" sz="3000" baseline="0" dirty="0">
                <a:latin typeface="+mn-lt"/>
                <a:ea typeface="+mn-ea"/>
                <a:cs typeface="+mn-cs"/>
              </a:defRPr>
            </a:lvl1pPr>
          </a:lstStyle>
          <a:p>
            <a:pPr marL="0" lvl="0" indent="0">
              <a:lnSpc>
                <a:spcPct val="108000"/>
              </a:lnSpc>
              <a:spcBef>
                <a:spcPts val="800"/>
              </a:spcBef>
              <a:buClr>
                <a:schemeClr val="accent1"/>
              </a:buClr>
              <a:buFont typeface="Arial" panose="020B0604020202020204" pitchFamily="34" charset="0"/>
            </a:pPr>
            <a:r>
              <a:rPr lang="en-US" dirty="0"/>
              <a:t>Slide title (keep it short)</a:t>
            </a:r>
            <a:br>
              <a:rPr lang="en-US" dirty="0"/>
            </a:br>
            <a:endParaRPr lang="en-US" dirty="0"/>
          </a:p>
        </p:txBody>
      </p:sp>
      <p:sp>
        <p:nvSpPr>
          <p:cNvPr id="27" name="Text Placeholder 3"/>
          <p:cNvSpPr>
            <a:spLocks noGrp="1"/>
          </p:cNvSpPr>
          <p:nvPr>
            <p:ph type="body" sz="quarter" idx="23" hasCustomPrompt="1"/>
          </p:nvPr>
        </p:nvSpPr>
        <p:spPr>
          <a:xfrm>
            <a:off x="352800" y="1958400"/>
            <a:ext cx="35748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11" name="Line">
            <a:extLst>
              <a:ext uri="{FF2B5EF4-FFF2-40B4-BE49-F238E27FC236}">
                <a16:creationId xmlns:a16="http://schemas.microsoft.com/office/drawing/2014/main" id="{5A688FA7-F82C-0042-BE79-0408252B1CEA}"/>
              </a:ext>
            </a:extLst>
          </p:cNvPr>
          <p:cNvSpPr/>
          <p:nvPr userDrawn="1"/>
        </p:nvSpPr>
        <p:spPr>
          <a:xfrm>
            <a:off x="4291351" y="358775"/>
            <a:ext cx="3574800"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2" name="Line">
            <a:extLst>
              <a:ext uri="{FF2B5EF4-FFF2-40B4-BE49-F238E27FC236}">
                <a16:creationId xmlns:a16="http://schemas.microsoft.com/office/drawing/2014/main" id="{26BFA194-7351-B94D-9525-F4444E77E885}"/>
              </a:ext>
            </a:extLst>
          </p:cNvPr>
          <p:cNvSpPr/>
          <p:nvPr userDrawn="1"/>
        </p:nvSpPr>
        <p:spPr>
          <a:xfrm>
            <a:off x="8242952" y="358775"/>
            <a:ext cx="3574800"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3" name="Text Placeholder 6">
            <a:extLst>
              <a:ext uri="{FF2B5EF4-FFF2-40B4-BE49-F238E27FC236}">
                <a16:creationId xmlns:a16="http://schemas.microsoft.com/office/drawing/2014/main" id="{BCE650C1-047C-2D45-8EC3-B7E494BE3944}"/>
              </a:ext>
            </a:extLst>
          </p:cNvPr>
          <p:cNvSpPr>
            <a:spLocks noGrp="1"/>
          </p:cNvSpPr>
          <p:nvPr>
            <p:ph type="body" sz="quarter" idx="20" hasCustomPrompt="1"/>
          </p:nvPr>
        </p:nvSpPr>
        <p:spPr>
          <a:xfrm>
            <a:off x="4301805" y="543469"/>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15" name="Text Placeholder 6">
            <a:extLst>
              <a:ext uri="{FF2B5EF4-FFF2-40B4-BE49-F238E27FC236}">
                <a16:creationId xmlns:a16="http://schemas.microsoft.com/office/drawing/2014/main" id="{76E37B96-44D8-BA4C-BA00-C688496E553E}"/>
              </a:ext>
            </a:extLst>
          </p:cNvPr>
          <p:cNvSpPr>
            <a:spLocks noGrp="1"/>
          </p:cNvSpPr>
          <p:nvPr>
            <p:ph type="body" sz="quarter" idx="21" hasCustomPrompt="1"/>
          </p:nvPr>
        </p:nvSpPr>
        <p:spPr>
          <a:xfrm>
            <a:off x="8251184" y="543469"/>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16" name="Line">
            <a:extLst>
              <a:ext uri="{FF2B5EF4-FFF2-40B4-BE49-F238E27FC236}">
                <a16:creationId xmlns:a16="http://schemas.microsoft.com/office/drawing/2014/main" id="{16940512-65DE-B946-AE9C-9D99BB80B5B6}"/>
              </a:ext>
            </a:extLst>
          </p:cNvPr>
          <p:cNvSpPr/>
          <p:nvPr userDrawn="1"/>
        </p:nvSpPr>
        <p:spPr>
          <a:xfrm>
            <a:off x="4301805" y="3277482"/>
            <a:ext cx="3574800"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8" name="Line">
            <a:extLst>
              <a:ext uri="{FF2B5EF4-FFF2-40B4-BE49-F238E27FC236}">
                <a16:creationId xmlns:a16="http://schemas.microsoft.com/office/drawing/2014/main" id="{47694B30-E713-2743-9315-8C441549FBEF}"/>
              </a:ext>
            </a:extLst>
          </p:cNvPr>
          <p:cNvSpPr/>
          <p:nvPr userDrawn="1"/>
        </p:nvSpPr>
        <p:spPr>
          <a:xfrm>
            <a:off x="8251184" y="3277482"/>
            <a:ext cx="3574800"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0" name="Text Placeholder 6">
            <a:extLst>
              <a:ext uri="{FF2B5EF4-FFF2-40B4-BE49-F238E27FC236}">
                <a16:creationId xmlns:a16="http://schemas.microsoft.com/office/drawing/2014/main" id="{9724EFDC-5D88-4458-B2F8-F116087A7BD9}"/>
              </a:ext>
            </a:extLst>
          </p:cNvPr>
          <p:cNvSpPr>
            <a:spLocks noGrp="1"/>
          </p:cNvSpPr>
          <p:nvPr>
            <p:ph type="body" sz="quarter" idx="24" hasCustomPrompt="1"/>
          </p:nvPr>
        </p:nvSpPr>
        <p:spPr>
          <a:xfrm>
            <a:off x="4301805" y="3527243"/>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22" name="Text Placeholder 6">
            <a:extLst>
              <a:ext uri="{FF2B5EF4-FFF2-40B4-BE49-F238E27FC236}">
                <a16:creationId xmlns:a16="http://schemas.microsoft.com/office/drawing/2014/main" id="{706E3521-8E91-416B-8188-FA37D10913AB}"/>
              </a:ext>
            </a:extLst>
          </p:cNvPr>
          <p:cNvSpPr>
            <a:spLocks noGrp="1"/>
          </p:cNvSpPr>
          <p:nvPr>
            <p:ph type="body" sz="quarter" idx="25" hasCustomPrompt="1"/>
          </p:nvPr>
        </p:nvSpPr>
        <p:spPr>
          <a:xfrm>
            <a:off x="8251184" y="3527243"/>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17" name="Slide Number Placeholder 5">
            <a:extLst>
              <a:ext uri="{FF2B5EF4-FFF2-40B4-BE49-F238E27FC236}">
                <a16:creationId xmlns:a16="http://schemas.microsoft.com/office/drawing/2014/main" id="{E73B0455-1480-465B-A455-D230976D370B}"/>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322127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Style 2) Text Box &amp; Blank">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54B4091-3272-4F78-B1BB-51B9B0241517}"/>
              </a:ext>
            </a:extLst>
          </p:cNvPr>
          <p:cNvSpPr>
            <a:spLocks noGrp="1"/>
          </p:cNvSpPr>
          <p:nvPr>
            <p:ph type="title" hasCustomPrompt="1"/>
          </p:nvPr>
        </p:nvSpPr>
        <p:spPr>
          <a:xfrm>
            <a:off x="352425" y="358775"/>
            <a:ext cx="3574800" cy="1455507"/>
          </a:xfrm>
        </p:spPr>
        <p:txBody>
          <a:bodyPr vert="horz" wrap="square" lIns="0" tIns="0" rIns="0" bIns="0" rtlCol="0" anchor="t" anchorCtr="0">
            <a:noAutofit/>
          </a:bodyPr>
          <a:lstStyle>
            <a:lvl1pPr>
              <a:defRPr lang="en-US" sz="3000" baseline="0" dirty="0">
                <a:latin typeface="+mn-lt"/>
                <a:ea typeface="+mn-ea"/>
                <a:cs typeface="+mn-cs"/>
              </a:defRPr>
            </a:lvl1pPr>
          </a:lstStyle>
          <a:p>
            <a:pPr marL="0" lvl="0" indent="0">
              <a:lnSpc>
                <a:spcPct val="108000"/>
              </a:lnSpc>
              <a:spcBef>
                <a:spcPts val="800"/>
              </a:spcBef>
              <a:buClr>
                <a:schemeClr val="accent1"/>
              </a:buClr>
              <a:buFont typeface="Arial" panose="020B0604020202020204" pitchFamily="34" charset="0"/>
            </a:pPr>
            <a:r>
              <a:rPr lang="en-US" dirty="0"/>
              <a:t>Slide title (keep it short)</a:t>
            </a:r>
            <a:br>
              <a:rPr lang="en-US" dirty="0"/>
            </a:br>
            <a:endParaRPr lang="en-US" dirty="0"/>
          </a:p>
        </p:txBody>
      </p:sp>
      <p:sp>
        <p:nvSpPr>
          <p:cNvPr id="10" name="Text Placeholder 3">
            <a:extLst>
              <a:ext uri="{FF2B5EF4-FFF2-40B4-BE49-F238E27FC236}">
                <a16:creationId xmlns:a16="http://schemas.microsoft.com/office/drawing/2014/main" id="{A5013E49-447A-423E-9E8A-6E1027BC6344}"/>
              </a:ext>
            </a:extLst>
          </p:cNvPr>
          <p:cNvSpPr>
            <a:spLocks noGrp="1"/>
          </p:cNvSpPr>
          <p:nvPr>
            <p:ph type="body" sz="quarter" idx="25" hasCustomPrompt="1"/>
          </p:nvPr>
        </p:nvSpPr>
        <p:spPr>
          <a:xfrm>
            <a:off x="355819" y="1958400"/>
            <a:ext cx="3574800" cy="4090988"/>
          </a:xfrm>
          <a:prstGeom prst="rect">
            <a:avLst/>
          </a:prstGeom>
        </p:spPr>
        <p:txBody>
          <a:bodyPr/>
          <a:lstStyle>
            <a:lvl2pPr marL="540000" indent="-179388" algn="l" defTabSz="914400" rtl="0" eaLnBrk="1" latinLnBrk="0" hangingPunct="1">
              <a:lnSpc>
                <a:spcPct val="120000"/>
              </a:lnSpc>
              <a:spcBef>
                <a:spcPts val="500"/>
              </a:spcBef>
              <a:buClr>
                <a:schemeClr val="accent1"/>
              </a:buClr>
              <a:buFont typeface="System Font Regular"/>
              <a:buChar char="-"/>
              <a:defRPr/>
            </a:lvl2pPr>
            <a:lvl3pPr marL="900000" indent="-180000">
              <a:buFont typeface="Arial" panose="020B0604020202020204" pitchFamily="34" charset="0"/>
              <a:buChar char="\"/>
              <a:defRPr/>
            </a:lvl3pPr>
            <a:lvl4pPr marL="1257300" indent="-228600">
              <a:tabLst/>
              <a:defRPr/>
            </a:lvl4pPr>
            <a:lvl5pPr marL="1616075" indent="-228600">
              <a:defRPr/>
            </a:lvl5pPr>
          </a:lstStyle>
          <a:p>
            <a:pPr lvl="0"/>
            <a:r>
              <a:rPr lang="en-US" dirty="0"/>
              <a:t>Click to edit text</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EE67CCF6-7446-4E34-9286-C97540C001DE}"/>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319072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tyle 2) Text &amp; Image">
    <p:bg>
      <p:bgPr>
        <a:solidFill>
          <a:schemeClr val="tx1"/>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6368" y="-1"/>
            <a:ext cx="8485632" cy="6858001"/>
          </a:xfrm>
          <a:prstGeom prst="rect">
            <a:avLst/>
          </a:prstGeom>
          <a:noFill/>
          <a:ln>
            <a:noFill/>
          </a:ln>
        </p:spPr>
        <p:txBody>
          <a:bodyPr/>
          <a:lstStyle/>
          <a:p>
            <a:r>
              <a:rPr lang="en-US" dirty="0"/>
              <a:t>Click icon to add picture</a:t>
            </a:r>
          </a:p>
        </p:txBody>
      </p:sp>
      <p:sp>
        <p:nvSpPr>
          <p:cNvPr id="9" name="Title 1">
            <a:extLst>
              <a:ext uri="{FF2B5EF4-FFF2-40B4-BE49-F238E27FC236}">
                <a16:creationId xmlns:a16="http://schemas.microsoft.com/office/drawing/2014/main" id="{488521B0-328B-49D7-A5C2-2C3BB30DB3F1}"/>
              </a:ext>
            </a:extLst>
          </p:cNvPr>
          <p:cNvSpPr>
            <a:spLocks noGrp="1"/>
          </p:cNvSpPr>
          <p:nvPr>
            <p:ph type="title" hasCustomPrompt="1"/>
          </p:nvPr>
        </p:nvSpPr>
        <p:spPr>
          <a:xfrm>
            <a:off x="352425" y="358775"/>
            <a:ext cx="2988000" cy="1455507"/>
          </a:xfrm>
        </p:spPr>
        <p:txBody>
          <a:bodyPr vert="horz" wrap="square" lIns="0" tIns="0" rIns="0" bIns="0" rtlCol="0" anchor="t" anchorCtr="0">
            <a:noAutofit/>
          </a:bodyPr>
          <a:lstStyle>
            <a:lvl1pPr>
              <a:defRPr lang="en-US" sz="3000" baseline="0" dirty="0">
                <a:latin typeface="+mn-lt"/>
                <a:ea typeface="+mn-ea"/>
                <a:cs typeface="+mn-cs"/>
              </a:defRPr>
            </a:lvl1pPr>
          </a:lstStyle>
          <a:p>
            <a:pPr marL="0" lvl="0" indent="0">
              <a:lnSpc>
                <a:spcPct val="108000"/>
              </a:lnSpc>
              <a:spcBef>
                <a:spcPts val="800"/>
              </a:spcBef>
              <a:buClr>
                <a:schemeClr val="accent1"/>
              </a:buClr>
              <a:buFont typeface="Arial" panose="020B0604020202020204" pitchFamily="34" charset="0"/>
            </a:pPr>
            <a:r>
              <a:rPr lang="en-US" dirty="0"/>
              <a:t>Slide title (keep it short)</a:t>
            </a:r>
            <a:br>
              <a:rPr lang="en-US" dirty="0"/>
            </a:br>
            <a:endParaRPr lang="en-US" dirty="0"/>
          </a:p>
        </p:txBody>
      </p:sp>
      <p:sp>
        <p:nvSpPr>
          <p:cNvPr id="6" name="Text Placeholder 3">
            <a:extLst>
              <a:ext uri="{FF2B5EF4-FFF2-40B4-BE49-F238E27FC236}">
                <a16:creationId xmlns:a16="http://schemas.microsoft.com/office/drawing/2014/main" id="{9E25C282-9034-4FAA-9155-179B3138D3D7}"/>
              </a:ext>
            </a:extLst>
          </p:cNvPr>
          <p:cNvSpPr>
            <a:spLocks noGrp="1"/>
          </p:cNvSpPr>
          <p:nvPr>
            <p:ph type="body" sz="quarter" idx="24" hasCustomPrompt="1"/>
          </p:nvPr>
        </p:nvSpPr>
        <p:spPr>
          <a:xfrm>
            <a:off x="352800" y="1958400"/>
            <a:ext cx="29880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8" name="Slide Number Placeholder 5">
            <a:extLst>
              <a:ext uri="{FF2B5EF4-FFF2-40B4-BE49-F238E27FC236}">
                <a16:creationId xmlns:a16="http://schemas.microsoft.com/office/drawing/2014/main" id="{97C5CF83-6E2E-4647-BF35-18A1BF26EC8F}"/>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114061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yle 2) Text Box &amp; Blank">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54B4091-3272-4F78-B1BB-51B9B0241517}"/>
              </a:ext>
            </a:extLst>
          </p:cNvPr>
          <p:cNvSpPr>
            <a:spLocks noGrp="1"/>
          </p:cNvSpPr>
          <p:nvPr>
            <p:ph type="title" hasCustomPrompt="1"/>
          </p:nvPr>
        </p:nvSpPr>
        <p:spPr>
          <a:xfrm>
            <a:off x="352425" y="358775"/>
            <a:ext cx="3574800"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6" name="Slide Number Placeholder 4">
            <a:extLst>
              <a:ext uri="{FF2B5EF4-FFF2-40B4-BE49-F238E27FC236}">
                <a16:creationId xmlns:a16="http://schemas.microsoft.com/office/drawing/2014/main" id="{9B13B957-0627-B040-8F33-2CBD27E852E4}"/>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5" name="Text Placeholder 3">
            <a:extLst>
              <a:ext uri="{FF2B5EF4-FFF2-40B4-BE49-F238E27FC236}">
                <a16:creationId xmlns:a16="http://schemas.microsoft.com/office/drawing/2014/main" id="{C24FD7DA-3B4A-4C58-A436-3E988564A0D1}"/>
              </a:ext>
            </a:extLst>
          </p:cNvPr>
          <p:cNvSpPr>
            <a:spLocks noGrp="1"/>
          </p:cNvSpPr>
          <p:nvPr>
            <p:ph type="body" sz="quarter" idx="24" hasCustomPrompt="1"/>
          </p:nvPr>
        </p:nvSpPr>
        <p:spPr>
          <a:xfrm>
            <a:off x="352800" y="1958400"/>
            <a:ext cx="35748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4519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tyle 2) Text &amp; 2 Images">
    <p:bg>
      <p:bgPr>
        <a:solidFill>
          <a:schemeClr val="tx1"/>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8" y="-1"/>
            <a:ext cx="8483601" cy="3429001"/>
          </a:xfrm>
          <a:prstGeom prst="rect">
            <a:avLst/>
          </a:prstGeom>
          <a:noFill/>
          <a:ln>
            <a:noFill/>
          </a:ln>
        </p:spPr>
        <p:txBody>
          <a:bodyPr/>
          <a:lstStyle/>
          <a:p>
            <a:r>
              <a:rPr lang="en-US" dirty="0"/>
              <a:t>Click icon to add picture</a:t>
            </a:r>
          </a:p>
        </p:txBody>
      </p:sp>
      <p:sp>
        <p:nvSpPr>
          <p:cNvPr id="6" name="Picture Placeholder 2">
            <a:extLst>
              <a:ext uri="{FF2B5EF4-FFF2-40B4-BE49-F238E27FC236}">
                <a16:creationId xmlns:a16="http://schemas.microsoft.com/office/drawing/2014/main" id="{CF785B04-240F-4618-A4BD-79FCF17E01A1}"/>
              </a:ext>
            </a:extLst>
          </p:cNvPr>
          <p:cNvSpPr>
            <a:spLocks noGrp="1"/>
          </p:cNvSpPr>
          <p:nvPr>
            <p:ph type="pic" sz="quarter" idx="27"/>
          </p:nvPr>
        </p:nvSpPr>
        <p:spPr>
          <a:xfrm>
            <a:off x="3708398" y="3436218"/>
            <a:ext cx="8483601" cy="3429001"/>
          </a:xfrm>
          <a:prstGeom prst="rect">
            <a:avLst/>
          </a:prstGeom>
          <a:noFill/>
          <a:ln>
            <a:noFill/>
          </a:ln>
        </p:spPr>
        <p:txBody>
          <a:bodyPr/>
          <a:lstStyle/>
          <a:p>
            <a:r>
              <a:rPr lang="en-US" dirty="0"/>
              <a:t>Click icon to add picture</a:t>
            </a:r>
          </a:p>
        </p:txBody>
      </p:sp>
      <p:sp>
        <p:nvSpPr>
          <p:cNvPr id="8" name="Title 1">
            <a:extLst>
              <a:ext uri="{FF2B5EF4-FFF2-40B4-BE49-F238E27FC236}">
                <a16:creationId xmlns:a16="http://schemas.microsoft.com/office/drawing/2014/main" id="{D7AE4232-F8A3-453E-88AC-10F883AF89D8}"/>
              </a:ext>
            </a:extLst>
          </p:cNvPr>
          <p:cNvSpPr>
            <a:spLocks noGrp="1"/>
          </p:cNvSpPr>
          <p:nvPr>
            <p:ph type="title" hasCustomPrompt="1"/>
          </p:nvPr>
        </p:nvSpPr>
        <p:spPr>
          <a:xfrm>
            <a:off x="352425" y="358775"/>
            <a:ext cx="2988000" cy="1455507"/>
          </a:xfrm>
        </p:spPr>
        <p:txBody>
          <a:bodyPr vert="horz" wrap="square" lIns="0" tIns="0" rIns="0" bIns="0" rtlCol="0" anchor="t" anchorCtr="0">
            <a:noAutofit/>
          </a:bodyPr>
          <a:lstStyle>
            <a:lvl1pPr>
              <a:defRPr lang="en-US" sz="3000" baseline="0" dirty="0">
                <a:latin typeface="+mn-lt"/>
                <a:ea typeface="+mn-ea"/>
                <a:cs typeface="+mn-cs"/>
              </a:defRPr>
            </a:lvl1pPr>
          </a:lstStyle>
          <a:p>
            <a:pPr marL="0" lvl="0" indent="0">
              <a:lnSpc>
                <a:spcPct val="108000"/>
              </a:lnSpc>
              <a:spcBef>
                <a:spcPts val="800"/>
              </a:spcBef>
              <a:buClr>
                <a:schemeClr val="accent1"/>
              </a:buClr>
              <a:buFont typeface="Arial" panose="020B0604020202020204" pitchFamily="34" charset="0"/>
            </a:pPr>
            <a:r>
              <a:rPr lang="en-US" dirty="0"/>
              <a:t>Slide title (keep it short)</a:t>
            </a:r>
            <a:br>
              <a:rPr lang="en-US" dirty="0"/>
            </a:br>
            <a:endParaRPr lang="en-US" dirty="0"/>
          </a:p>
        </p:txBody>
      </p:sp>
      <p:sp>
        <p:nvSpPr>
          <p:cNvPr id="7" name="Text Placeholder 3">
            <a:extLst>
              <a:ext uri="{FF2B5EF4-FFF2-40B4-BE49-F238E27FC236}">
                <a16:creationId xmlns:a16="http://schemas.microsoft.com/office/drawing/2014/main" id="{0EA10A1F-BA7C-42CE-9A46-C713D15B059D}"/>
              </a:ext>
            </a:extLst>
          </p:cNvPr>
          <p:cNvSpPr>
            <a:spLocks noGrp="1"/>
          </p:cNvSpPr>
          <p:nvPr>
            <p:ph type="body" sz="quarter" idx="24" hasCustomPrompt="1"/>
          </p:nvPr>
        </p:nvSpPr>
        <p:spPr>
          <a:xfrm>
            <a:off x="352800" y="1958400"/>
            <a:ext cx="29880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9" name="Slide Number Placeholder 5">
            <a:extLst>
              <a:ext uri="{FF2B5EF4-FFF2-40B4-BE49-F238E27FC236}">
                <a16:creationId xmlns:a16="http://schemas.microsoft.com/office/drawing/2014/main" id="{6E3958ED-3C72-47E0-872C-2AA89F6B75C8}"/>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3910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tyle 2) Text &amp; 3 Images">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3BAC83-53A1-483E-9516-F04E8D510FC2}"/>
              </a:ext>
            </a:extLst>
          </p:cNvPr>
          <p:cNvSpPr>
            <a:spLocks noGrp="1"/>
          </p:cNvSpPr>
          <p:nvPr>
            <p:ph type="title" hasCustomPrompt="1"/>
          </p:nvPr>
        </p:nvSpPr>
        <p:spPr>
          <a:xfrm>
            <a:off x="352425" y="358775"/>
            <a:ext cx="2988000" cy="1455507"/>
          </a:xfrm>
        </p:spPr>
        <p:txBody>
          <a:bodyPr vert="horz" wrap="square" lIns="0" tIns="0" rIns="0" bIns="0" rtlCol="0" anchor="t" anchorCtr="0">
            <a:noAutofit/>
          </a:bodyPr>
          <a:lstStyle>
            <a:lvl1pPr>
              <a:defRPr lang="en-US" sz="3000" baseline="0" dirty="0">
                <a:latin typeface="+mn-lt"/>
                <a:ea typeface="+mn-ea"/>
                <a:cs typeface="+mn-cs"/>
              </a:defRPr>
            </a:lvl1pPr>
          </a:lstStyle>
          <a:p>
            <a:pPr marL="0" lvl="0" indent="0">
              <a:lnSpc>
                <a:spcPct val="108000"/>
              </a:lnSpc>
              <a:spcBef>
                <a:spcPts val="800"/>
              </a:spcBef>
              <a:buClr>
                <a:schemeClr val="accent1"/>
              </a:buClr>
              <a:buFont typeface="Arial" panose="020B0604020202020204" pitchFamily="34" charset="0"/>
            </a:pPr>
            <a:r>
              <a:rPr lang="en-US" dirty="0"/>
              <a:t>Slide title (keep it short)</a:t>
            </a:r>
            <a:br>
              <a:rPr lang="en-US" dirty="0"/>
            </a:br>
            <a:endParaRPr lang="en-US" dirty="0"/>
          </a:p>
        </p:txBody>
      </p:sp>
      <p:sp>
        <p:nvSpPr>
          <p:cNvPr id="12" name="Picture Placeholder 2">
            <a:extLst>
              <a:ext uri="{FF2B5EF4-FFF2-40B4-BE49-F238E27FC236}">
                <a16:creationId xmlns:a16="http://schemas.microsoft.com/office/drawing/2014/main" id="{DCF8DF7E-DEC7-457E-B1A2-57CFA672A07D}"/>
              </a:ext>
            </a:extLst>
          </p:cNvPr>
          <p:cNvSpPr>
            <a:spLocks noGrp="1"/>
          </p:cNvSpPr>
          <p:nvPr>
            <p:ph type="pic" sz="quarter" idx="27"/>
          </p:nvPr>
        </p:nvSpPr>
        <p:spPr>
          <a:xfrm>
            <a:off x="7957085" y="-1"/>
            <a:ext cx="4242816" cy="6858001"/>
          </a:xfrm>
          <a:prstGeom prst="rect">
            <a:avLst/>
          </a:prstGeom>
        </p:spPr>
        <p:txBody>
          <a:bodyPr/>
          <a:lstStyle/>
          <a:p>
            <a:r>
              <a:rPr lang="en-US" dirty="0"/>
              <a:t>Click icon to add picture</a:t>
            </a:r>
          </a:p>
        </p:txBody>
      </p:sp>
      <p:sp>
        <p:nvSpPr>
          <p:cNvPr id="18" name="Picture Placeholder 2">
            <a:extLst>
              <a:ext uri="{FF2B5EF4-FFF2-40B4-BE49-F238E27FC236}">
                <a16:creationId xmlns:a16="http://schemas.microsoft.com/office/drawing/2014/main" id="{4C76A27F-2C54-444C-92BC-BB92DEA67108}"/>
              </a:ext>
            </a:extLst>
          </p:cNvPr>
          <p:cNvSpPr>
            <a:spLocks noGrp="1"/>
          </p:cNvSpPr>
          <p:nvPr>
            <p:ph type="pic" sz="quarter" idx="26"/>
          </p:nvPr>
        </p:nvSpPr>
        <p:spPr>
          <a:xfrm>
            <a:off x="3708399" y="-1"/>
            <a:ext cx="4253449" cy="3429825"/>
          </a:xfrm>
          <a:prstGeom prst="rect">
            <a:avLst/>
          </a:prstGeom>
        </p:spPr>
        <p:txBody>
          <a:bodyPr/>
          <a:lstStyle/>
          <a:p>
            <a:r>
              <a:rPr lang="en-US" dirty="0"/>
              <a:t>Click icon to add picture</a:t>
            </a:r>
          </a:p>
        </p:txBody>
      </p:sp>
      <p:sp>
        <p:nvSpPr>
          <p:cNvPr id="19" name="Picture Placeholder 2">
            <a:extLst>
              <a:ext uri="{FF2B5EF4-FFF2-40B4-BE49-F238E27FC236}">
                <a16:creationId xmlns:a16="http://schemas.microsoft.com/office/drawing/2014/main" id="{72B89EC8-D45D-4545-A5DE-6C3270C19F39}"/>
              </a:ext>
            </a:extLst>
          </p:cNvPr>
          <p:cNvSpPr>
            <a:spLocks noGrp="1"/>
          </p:cNvSpPr>
          <p:nvPr>
            <p:ph type="pic" sz="quarter" idx="29"/>
          </p:nvPr>
        </p:nvSpPr>
        <p:spPr>
          <a:xfrm>
            <a:off x="3708400" y="3431540"/>
            <a:ext cx="4242816" cy="3429000"/>
          </a:xfrm>
          <a:prstGeom prst="rect">
            <a:avLst/>
          </a:prstGeom>
        </p:spPr>
        <p:txBody>
          <a:bodyPr/>
          <a:lstStyle/>
          <a:p>
            <a:r>
              <a:rPr lang="en-US" dirty="0"/>
              <a:t>Click icon to add picture</a:t>
            </a:r>
          </a:p>
        </p:txBody>
      </p:sp>
      <p:sp>
        <p:nvSpPr>
          <p:cNvPr id="8" name="Text Placeholder 3">
            <a:extLst>
              <a:ext uri="{FF2B5EF4-FFF2-40B4-BE49-F238E27FC236}">
                <a16:creationId xmlns:a16="http://schemas.microsoft.com/office/drawing/2014/main" id="{9325CF8B-2659-4850-AC88-1CF3D05CAD72}"/>
              </a:ext>
            </a:extLst>
          </p:cNvPr>
          <p:cNvSpPr>
            <a:spLocks noGrp="1"/>
          </p:cNvSpPr>
          <p:nvPr>
            <p:ph type="body" sz="quarter" idx="24" hasCustomPrompt="1"/>
          </p:nvPr>
        </p:nvSpPr>
        <p:spPr>
          <a:xfrm>
            <a:off x="352800" y="1958400"/>
            <a:ext cx="29880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900000" indent="-180000">
              <a:buFont typeface="Arial" panose="020B0604020202020204" pitchFamily="34" charset="0"/>
              <a:buChar char="\"/>
              <a:defRPr>
                <a:solidFill>
                  <a:schemeClr val="bg1"/>
                </a:solidFill>
              </a:defRPr>
            </a:lvl3pPr>
            <a:lvl4pPr marL="1028700" indent="0">
              <a:buNone/>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9" name="Slide Number Placeholder 5">
            <a:extLst>
              <a:ext uri="{FF2B5EF4-FFF2-40B4-BE49-F238E27FC236}">
                <a16:creationId xmlns:a16="http://schemas.microsoft.com/office/drawing/2014/main" id="{ED92EF52-25F4-4639-9A24-0E13E90EC009}"/>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88312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tyle 2) Text &amp; 4 Images">
    <p:bg>
      <p:bgPr>
        <a:solidFill>
          <a:schemeClr val="tx1"/>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9" y="-1"/>
            <a:ext cx="4253449" cy="3429825"/>
          </a:xfrm>
          <a:prstGeom prst="rect">
            <a:avLst/>
          </a:prstGeom>
        </p:spPr>
        <p:txBody>
          <a:bodyPr/>
          <a:lstStyle/>
          <a:p>
            <a:r>
              <a:rPr lang="en-US" dirty="0"/>
              <a:t>Click icon to add picture</a:t>
            </a:r>
          </a:p>
        </p:txBody>
      </p:sp>
      <p:sp>
        <p:nvSpPr>
          <p:cNvPr id="28" name="Picture Placeholder 2">
            <a:extLst>
              <a:ext uri="{FF2B5EF4-FFF2-40B4-BE49-F238E27FC236}">
                <a16:creationId xmlns:a16="http://schemas.microsoft.com/office/drawing/2014/main" id="{9F80BB54-8F3B-4129-AE70-E6E10155519D}"/>
              </a:ext>
            </a:extLst>
          </p:cNvPr>
          <p:cNvSpPr>
            <a:spLocks noGrp="1"/>
          </p:cNvSpPr>
          <p:nvPr>
            <p:ph type="pic" sz="quarter" idx="27"/>
          </p:nvPr>
        </p:nvSpPr>
        <p:spPr>
          <a:xfrm>
            <a:off x="7961847" y="-1"/>
            <a:ext cx="4242816" cy="3429825"/>
          </a:xfrm>
          <a:prstGeom prst="rect">
            <a:avLst/>
          </a:prstGeom>
        </p:spPr>
        <p:txBody>
          <a:bodyPr/>
          <a:lstStyle/>
          <a:p>
            <a:r>
              <a:rPr lang="en-US" dirty="0"/>
              <a:t>Click icon to add picture</a:t>
            </a:r>
          </a:p>
        </p:txBody>
      </p:sp>
      <p:sp>
        <p:nvSpPr>
          <p:cNvPr id="29" name="Picture Placeholder 2">
            <a:extLst>
              <a:ext uri="{FF2B5EF4-FFF2-40B4-BE49-F238E27FC236}">
                <a16:creationId xmlns:a16="http://schemas.microsoft.com/office/drawing/2014/main" id="{BEF7F0DE-B24D-459B-862A-E2EAE6412986}"/>
              </a:ext>
            </a:extLst>
          </p:cNvPr>
          <p:cNvSpPr>
            <a:spLocks noGrp="1"/>
          </p:cNvSpPr>
          <p:nvPr>
            <p:ph type="pic" sz="quarter" idx="28"/>
          </p:nvPr>
        </p:nvSpPr>
        <p:spPr>
          <a:xfrm>
            <a:off x="7961848" y="3431540"/>
            <a:ext cx="4240786" cy="3429000"/>
          </a:xfrm>
          <a:prstGeom prst="rect">
            <a:avLst/>
          </a:prstGeom>
        </p:spPr>
        <p:txBody>
          <a:bodyPr/>
          <a:lstStyle/>
          <a:p>
            <a:r>
              <a:rPr lang="en-US" dirty="0"/>
              <a:t>Click icon to add picture</a:t>
            </a:r>
          </a:p>
        </p:txBody>
      </p:sp>
      <p:sp>
        <p:nvSpPr>
          <p:cNvPr id="30" name="Picture Placeholder 2">
            <a:extLst>
              <a:ext uri="{FF2B5EF4-FFF2-40B4-BE49-F238E27FC236}">
                <a16:creationId xmlns:a16="http://schemas.microsoft.com/office/drawing/2014/main" id="{ADC141A7-AC24-4EE7-AF4F-53CA865A3751}"/>
              </a:ext>
            </a:extLst>
          </p:cNvPr>
          <p:cNvSpPr>
            <a:spLocks noGrp="1"/>
          </p:cNvSpPr>
          <p:nvPr>
            <p:ph type="pic" sz="quarter" idx="29"/>
          </p:nvPr>
        </p:nvSpPr>
        <p:spPr>
          <a:xfrm>
            <a:off x="3708400" y="3431540"/>
            <a:ext cx="4251960" cy="3429000"/>
          </a:xfrm>
          <a:prstGeom prst="rect">
            <a:avLst/>
          </a:prstGeom>
        </p:spPr>
        <p:txBody>
          <a:bodyPr/>
          <a:lstStyle/>
          <a:p>
            <a:r>
              <a:rPr lang="en-US" dirty="0"/>
              <a:t>Click icon to add picture</a:t>
            </a:r>
          </a:p>
        </p:txBody>
      </p:sp>
      <p:sp>
        <p:nvSpPr>
          <p:cNvPr id="23" name="Title 1">
            <a:extLst>
              <a:ext uri="{FF2B5EF4-FFF2-40B4-BE49-F238E27FC236}">
                <a16:creationId xmlns:a16="http://schemas.microsoft.com/office/drawing/2014/main" id="{B74BD611-4273-432C-9CD8-FEDE5EBC4A05}"/>
              </a:ext>
            </a:extLst>
          </p:cNvPr>
          <p:cNvSpPr>
            <a:spLocks noGrp="1"/>
          </p:cNvSpPr>
          <p:nvPr>
            <p:ph type="title" hasCustomPrompt="1"/>
          </p:nvPr>
        </p:nvSpPr>
        <p:spPr>
          <a:xfrm>
            <a:off x="352425" y="358775"/>
            <a:ext cx="2988000" cy="1455507"/>
          </a:xfrm>
        </p:spPr>
        <p:txBody>
          <a:bodyPr vert="horz" wrap="square" lIns="0" tIns="0" rIns="0" bIns="0" rtlCol="0" anchor="t" anchorCtr="0">
            <a:noAutofit/>
          </a:bodyPr>
          <a:lstStyle>
            <a:lvl1pPr>
              <a:defRPr lang="en-US" sz="3000" baseline="0" dirty="0">
                <a:latin typeface="+mn-lt"/>
                <a:ea typeface="+mn-ea"/>
                <a:cs typeface="+mn-cs"/>
              </a:defRPr>
            </a:lvl1pPr>
          </a:lstStyle>
          <a:p>
            <a:pPr marL="0" lvl="0" indent="0">
              <a:lnSpc>
                <a:spcPct val="108000"/>
              </a:lnSpc>
              <a:spcBef>
                <a:spcPts val="800"/>
              </a:spcBef>
              <a:buClr>
                <a:schemeClr val="accent1"/>
              </a:buClr>
              <a:buFont typeface="Arial" panose="020B0604020202020204" pitchFamily="34" charset="0"/>
            </a:pPr>
            <a:r>
              <a:rPr lang="en-US" dirty="0"/>
              <a:t>Slide title (keep it short)</a:t>
            </a:r>
            <a:br>
              <a:rPr lang="en-US" dirty="0"/>
            </a:br>
            <a:endParaRPr lang="en-US" dirty="0"/>
          </a:p>
        </p:txBody>
      </p:sp>
      <p:sp>
        <p:nvSpPr>
          <p:cNvPr id="8" name="Text Placeholder 3">
            <a:extLst>
              <a:ext uri="{FF2B5EF4-FFF2-40B4-BE49-F238E27FC236}">
                <a16:creationId xmlns:a16="http://schemas.microsoft.com/office/drawing/2014/main" id="{771A19E6-683E-4CE3-A649-042361A85BE9}"/>
              </a:ext>
            </a:extLst>
          </p:cNvPr>
          <p:cNvSpPr>
            <a:spLocks noGrp="1"/>
          </p:cNvSpPr>
          <p:nvPr>
            <p:ph type="body" sz="quarter" idx="24" hasCustomPrompt="1"/>
          </p:nvPr>
        </p:nvSpPr>
        <p:spPr>
          <a:xfrm>
            <a:off x="352800" y="1958400"/>
            <a:ext cx="29880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
        <p:nvSpPr>
          <p:cNvPr id="9" name="Slide Number Placeholder 5">
            <a:extLst>
              <a:ext uri="{FF2B5EF4-FFF2-40B4-BE49-F238E27FC236}">
                <a16:creationId xmlns:a16="http://schemas.microsoft.com/office/drawing/2014/main" id="{71854C67-C57A-4733-BCDA-E490B6A518AD}"/>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253453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328">
          <p15:clr>
            <a:srgbClr val="FBAE40"/>
          </p15:clr>
        </p15:guide>
        <p15:guide id="2" pos="5172">
          <p15:clr>
            <a:srgbClr val="FBAE40"/>
          </p15:clr>
        </p15:guide>
        <p15:guide id="3" orient="horz" pos="456">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tyle 1) Picture with Giant Caption">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858000"/>
          </a:xfrm>
          <a:prstGeom prst="rect">
            <a:avLst/>
          </a:prstGeom>
          <a:noFill/>
        </p:spPr>
        <p:txBody>
          <a:bodyPr/>
          <a:lstStyle>
            <a:lvl1pPr>
              <a:defRPr>
                <a:solidFill>
                  <a:schemeClr val="bg1"/>
                </a:solidFill>
              </a:defRPr>
            </a:lvl1pPr>
          </a:lstStyle>
          <a:p>
            <a:r>
              <a:rPr lang="en-US" dirty="0"/>
              <a:t>Click icon to add picture</a:t>
            </a:r>
          </a:p>
        </p:txBody>
      </p:sp>
      <p:sp>
        <p:nvSpPr>
          <p:cNvPr id="7" name="Title 6">
            <a:extLst>
              <a:ext uri="{FF2B5EF4-FFF2-40B4-BE49-F238E27FC236}">
                <a16:creationId xmlns:a16="http://schemas.microsoft.com/office/drawing/2014/main" id="{20957D06-4488-A04D-B470-7687930A7277}"/>
              </a:ext>
            </a:extLst>
          </p:cNvPr>
          <p:cNvSpPr>
            <a:spLocks noGrp="1"/>
          </p:cNvSpPr>
          <p:nvPr>
            <p:ph type="title" hasCustomPrompt="1"/>
          </p:nvPr>
        </p:nvSpPr>
        <p:spPr>
          <a:xfrm>
            <a:off x="0" y="720725"/>
            <a:ext cx="12191999" cy="5337175"/>
          </a:xfrm>
        </p:spPr>
        <p:txBody>
          <a:bodyPr lIns="360000" rIns="360000" anchor="ctr">
            <a:normAutofit/>
          </a:bodyPr>
          <a:lstStyle>
            <a:lvl1pPr>
              <a:defRPr sz="9600">
                <a:solidFill>
                  <a:schemeClr val="bg1"/>
                </a:solidFill>
                <a:effectLst>
                  <a:outerShdw blurRad="812800" dir="5400000" algn="t" rotWithShape="0">
                    <a:schemeClr val="bg1">
                      <a:alpha val="20000"/>
                    </a:schemeClr>
                  </a:outerShdw>
                </a:effectLst>
              </a:defRPr>
            </a:lvl1pPr>
          </a:lstStyle>
          <a:p>
            <a:r>
              <a:rPr lang="en-US" dirty="0"/>
              <a:t>Slide title</a:t>
            </a:r>
            <a:br>
              <a:rPr lang="en-US" dirty="0"/>
            </a:br>
            <a:r>
              <a:rPr lang="en-US" dirty="0"/>
              <a:t>(keep it short)</a:t>
            </a:r>
          </a:p>
        </p:txBody>
      </p:sp>
      <p:sp>
        <p:nvSpPr>
          <p:cNvPr id="6" name="Slide Number Placeholder 5">
            <a:extLst>
              <a:ext uri="{FF2B5EF4-FFF2-40B4-BE49-F238E27FC236}">
                <a16:creationId xmlns:a16="http://schemas.microsoft.com/office/drawing/2014/main" id="{AD349634-E5C3-4DD1-BF3D-7B4FB48A599D}"/>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217666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tyle 1) Picture with Caption">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048000"/>
          </a:xfrm>
          <a:prstGeom prst="rect">
            <a:avLst/>
          </a:prstGeom>
        </p:spPr>
        <p:txBody>
          <a:bodyPr/>
          <a:lstStyle/>
          <a:p>
            <a:r>
              <a:rPr lang="en-US" dirty="0"/>
              <a:t>Click icon to add picture</a:t>
            </a:r>
          </a:p>
        </p:txBody>
      </p:sp>
      <p:sp>
        <p:nvSpPr>
          <p:cNvPr id="6" name="Text Placeholder 5">
            <a:extLst>
              <a:ext uri="{FF2B5EF4-FFF2-40B4-BE49-F238E27FC236}">
                <a16:creationId xmlns:a16="http://schemas.microsoft.com/office/drawing/2014/main" id="{2DDCDE9E-E087-524C-8D2D-B8F820792D5B}"/>
              </a:ext>
            </a:extLst>
          </p:cNvPr>
          <p:cNvSpPr>
            <a:spLocks noGrp="1"/>
          </p:cNvSpPr>
          <p:nvPr>
            <p:ph type="body" sz="quarter" idx="12" hasCustomPrompt="1"/>
          </p:nvPr>
        </p:nvSpPr>
        <p:spPr>
          <a:xfrm>
            <a:off x="2465400" y="6138000"/>
            <a:ext cx="7261200" cy="536069"/>
          </a:xfrm>
          <a:prstGeom prst="rect">
            <a:avLst/>
          </a:prstGeom>
        </p:spPr>
        <p:txBody>
          <a:bodyPr anchor="ctr">
            <a:noAutofit/>
          </a:bodyPr>
          <a:lstStyle>
            <a:lvl1pPr marL="0" indent="0" algn="ctr">
              <a:buNone/>
              <a:defRPr sz="14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dirty="0"/>
              <a:t>Single line caption</a:t>
            </a:r>
          </a:p>
        </p:txBody>
      </p:sp>
      <p:sp>
        <p:nvSpPr>
          <p:cNvPr id="7" name="Slide Number Placeholder 5">
            <a:extLst>
              <a:ext uri="{FF2B5EF4-FFF2-40B4-BE49-F238E27FC236}">
                <a16:creationId xmlns:a16="http://schemas.microsoft.com/office/drawing/2014/main" id="{CF6902FF-8988-4E47-9A61-6FA24024016F}"/>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98209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6096000" y="0"/>
            <a:ext cx="6096000" cy="6858000"/>
          </a:xfrm>
          <a:prstGeom prst="rect">
            <a:avLst/>
          </a:prstGeom>
        </p:spPr>
        <p:txBody>
          <a:bodyPr/>
          <a:lstStyle/>
          <a:p>
            <a:r>
              <a:rPr lang="en-US" dirty="0"/>
              <a:t>Click icon to add picture</a:t>
            </a:r>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6096000" cy="6858000"/>
          </a:xfrm>
          <a:prstGeom prst="rect">
            <a:avLst/>
          </a:prstGeom>
        </p:spPr>
        <p:txBody>
          <a:bodyPr/>
          <a:lstStyle/>
          <a:p>
            <a:r>
              <a:rPr lang="en-US" dirty="0"/>
              <a:t>Click icon to add picture</a:t>
            </a:r>
          </a:p>
        </p:txBody>
      </p:sp>
      <p:sp>
        <p:nvSpPr>
          <p:cNvPr id="5" name="Slide Number Placeholder 5">
            <a:extLst>
              <a:ext uri="{FF2B5EF4-FFF2-40B4-BE49-F238E27FC236}">
                <a16:creationId xmlns:a16="http://schemas.microsoft.com/office/drawing/2014/main" id="{334B50D3-FE6E-433C-B77C-5961F10AA6CE}"/>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219407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3 Pictur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4064399" cy="6858000"/>
          </a:xfrm>
          <a:prstGeom prst="rect">
            <a:avLst/>
          </a:prstGeom>
        </p:spPr>
        <p:txBody>
          <a:bodyPr/>
          <a:lstStyle/>
          <a:p>
            <a:r>
              <a:rPr lang="en-US" dirty="0"/>
              <a:t>Click icon to add picture</a:t>
            </a:r>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4063801" y="0"/>
            <a:ext cx="4064399" cy="6858000"/>
          </a:xfrm>
          <a:prstGeom prst="rect">
            <a:avLst/>
          </a:prstGeom>
        </p:spPr>
        <p:txBody>
          <a:bodyPr/>
          <a:lstStyle/>
          <a:p>
            <a:r>
              <a:rPr lang="en-US" dirty="0"/>
              <a:t>Click icon to add picture</a:t>
            </a:r>
          </a:p>
        </p:txBody>
      </p:sp>
      <p:sp>
        <p:nvSpPr>
          <p:cNvPr id="5" name="Picture Placeholder 2">
            <a:extLst>
              <a:ext uri="{FF2B5EF4-FFF2-40B4-BE49-F238E27FC236}">
                <a16:creationId xmlns:a16="http://schemas.microsoft.com/office/drawing/2014/main" id="{B6FAF2BB-0279-5247-90D9-CD39877BDF93}"/>
              </a:ext>
            </a:extLst>
          </p:cNvPr>
          <p:cNvSpPr>
            <a:spLocks noGrp="1"/>
          </p:cNvSpPr>
          <p:nvPr>
            <p:ph type="pic" sz="quarter" idx="12"/>
          </p:nvPr>
        </p:nvSpPr>
        <p:spPr>
          <a:xfrm>
            <a:off x="8127601" y="0"/>
            <a:ext cx="4064399" cy="6858000"/>
          </a:xfrm>
          <a:prstGeom prst="rect">
            <a:avLst/>
          </a:prstGeom>
        </p:spPr>
        <p:txBody>
          <a:bodyPr/>
          <a:lstStyle/>
          <a:p>
            <a:r>
              <a:rPr lang="en-US" dirty="0"/>
              <a:t>Click icon to add picture</a:t>
            </a:r>
          </a:p>
        </p:txBody>
      </p:sp>
      <p:sp>
        <p:nvSpPr>
          <p:cNvPr id="6" name="Slide Number Placeholder 5">
            <a:extLst>
              <a:ext uri="{FF2B5EF4-FFF2-40B4-BE49-F238E27FC236}">
                <a16:creationId xmlns:a16="http://schemas.microsoft.com/office/drawing/2014/main" id="{B70C1BCC-7936-4297-8DD4-9BF03B854406}"/>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301325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AECCF376-9F13-8247-A67F-E6F00182E78F}"/>
              </a:ext>
            </a:extLst>
          </p:cNvPr>
          <p:cNvSpPr>
            <a:spLocks noGrp="1"/>
          </p:cNvSpPr>
          <p:nvPr>
            <p:ph type="pic" sz="quarter" idx="13"/>
          </p:nvPr>
        </p:nvSpPr>
        <p:spPr>
          <a:xfrm>
            <a:off x="6096000" y="3429000"/>
            <a:ext cx="6096000" cy="3429000"/>
          </a:xfrm>
          <a:prstGeom prst="rect">
            <a:avLst/>
          </a:prstGeom>
        </p:spPr>
        <p:txBody>
          <a:bodyPr/>
          <a:lstStyle/>
          <a:p>
            <a:r>
              <a:rPr lang="en-US" dirty="0"/>
              <a:t>Click icon to add picture</a:t>
            </a:r>
          </a:p>
        </p:txBody>
      </p:sp>
      <p:sp>
        <p:nvSpPr>
          <p:cNvPr id="5" name="Picture Placeholder 2">
            <a:extLst>
              <a:ext uri="{FF2B5EF4-FFF2-40B4-BE49-F238E27FC236}">
                <a16:creationId xmlns:a16="http://schemas.microsoft.com/office/drawing/2014/main" id="{02FC332F-FB88-AF4A-870D-1CF6269E05ED}"/>
              </a:ext>
            </a:extLst>
          </p:cNvPr>
          <p:cNvSpPr>
            <a:spLocks noGrp="1"/>
          </p:cNvSpPr>
          <p:nvPr>
            <p:ph type="pic" sz="quarter" idx="12"/>
          </p:nvPr>
        </p:nvSpPr>
        <p:spPr>
          <a:xfrm>
            <a:off x="0" y="3429000"/>
            <a:ext cx="6096000" cy="3429000"/>
          </a:xfrm>
          <a:prstGeom prst="rect">
            <a:avLst/>
          </a:prstGeom>
        </p:spPr>
        <p:txBody>
          <a:bodyPr/>
          <a:lstStyle/>
          <a:p>
            <a:r>
              <a:rPr lang="en-US" dirty="0"/>
              <a:t>Click icon to add picture</a:t>
            </a:r>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6096000" cy="3429000"/>
          </a:xfrm>
          <a:prstGeom prst="rect">
            <a:avLst/>
          </a:prstGeom>
        </p:spPr>
        <p:txBody>
          <a:bodyPr/>
          <a:lstStyle/>
          <a:p>
            <a:r>
              <a:rPr lang="en-US" dirty="0"/>
              <a:t>Click icon to add picture</a:t>
            </a:r>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6096000" y="0"/>
            <a:ext cx="6096000" cy="3429000"/>
          </a:xfrm>
          <a:prstGeom prst="rect">
            <a:avLst/>
          </a:prstGeom>
        </p:spPr>
        <p:txBody>
          <a:bodyPr/>
          <a:lstStyle/>
          <a:p>
            <a:r>
              <a:rPr lang="en-US" dirty="0"/>
              <a:t>Click icon to add picture</a:t>
            </a:r>
          </a:p>
        </p:txBody>
      </p:sp>
      <p:sp>
        <p:nvSpPr>
          <p:cNvPr id="7" name="Slide Number Placeholder 5">
            <a:extLst>
              <a:ext uri="{FF2B5EF4-FFF2-40B4-BE49-F238E27FC236}">
                <a16:creationId xmlns:a16="http://schemas.microsoft.com/office/drawing/2014/main" id="{19F78051-B35A-4580-8F7D-A3AC56D97E84}"/>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331499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07E6DFB6-219E-534C-BD8C-ED24463D8830}"/>
              </a:ext>
            </a:extLst>
          </p:cNvPr>
          <p:cNvSpPr>
            <a:spLocks noGrp="1"/>
          </p:cNvSpPr>
          <p:nvPr>
            <p:ph type="pic" sz="quarter" idx="15"/>
          </p:nvPr>
        </p:nvSpPr>
        <p:spPr>
          <a:xfrm>
            <a:off x="8127600" y="3429000"/>
            <a:ext cx="4064400" cy="3427200"/>
          </a:xfrm>
          <a:prstGeom prst="rect">
            <a:avLst/>
          </a:prstGeom>
        </p:spPr>
        <p:txBody>
          <a:bodyPr/>
          <a:lstStyle/>
          <a:p>
            <a:r>
              <a:rPr lang="en-US" dirty="0"/>
              <a:t>Click icon to add picture</a:t>
            </a:r>
          </a:p>
        </p:txBody>
      </p:sp>
      <p:sp>
        <p:nvSpPr>
          <p:cNvPr id="7" name="Picture Placeholder 2">
            <a:extLst>
              <a:ext uri="{FF2B5EF4-FFF2-40B4-BE49-F238E27FC236}">
                <a16:creationId xmlns:a16="http://schemas.microsoft.com/office/drawing/2014/main" id="{9E68EB46-53D5-4D42-AEEB-8A743AEF5714}"/>
              </a:ext>
            </a:extLst>
          </p:cNvPr>
          <p:cNvSpPr>
            <a:spLocks noGrp="1"/>
          </p:cNvSpPr>
          <p:nvPr>
            <p:ph type="pic" sz="quarter" idx="13"/>
          </p:nvPr>
        </p:nvSpPr>
        <p:spPr>
          <a:xfrm>
            <a:off x="-1" y="3429000"/>
            <a:ext cx="4064400" cy="3427200"/>
          </a:xfrm>
          <a:prstGeom prst="rect">
            <a:avLst/>
          </a:prstGeom>
        </p:spPr>
        <p:txBody>
          <a:bodyPr/>
          <a:lstStyle/>
          <a:p>
            <a:r>
              <a:rPr lang="en-US" dirty="0"/>
              <a:t>Click icon to add picture</a:t>
            </a:r>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6096000" cy="3427200"/>
          </a:xfrm>
          <a:prstGeom prst="rect">
            <a:avLst/>
          </a:prstGeom>
        </p:spPr>
        <p:txBody>
          <a:bodyPr/>
          <a:lstStyle/>
          <a:p>
            <a:r>
              <a:rPr lang="en-US" dirty="0"/>
              <a:t>Click icon to add picture</a:t>
            </a:r>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6096000" y="0"/>
            <a:ext cx="6096000" cy="3427200"/>
          </a:xfrm>
          <a:prstGeom prst="rect">
            <a:avLst/>
          </a:prstGeom>
        </p:spPr>
        <p:txBody>
          <a:bodyPr/>
          <a:lstStyle/>
          <a:p>
            <a:r>
              <a:rPr lang="en-US" dirty="0"/>
              <a:t>Click icon to add picture</a:t>
            </a:r>
          </a:p>
        </p:txBody>
      </p:sp>
      <p:sp>
        <p:nvSpPr>
          <p:cNvPr id="8" name="Picture Placeholder 2">
            <a:extLst>
              <a:ext uri="{FF2B5EF4-FFF2-40B4-BE49-F238E27FC236}">
                <a16:creationId xmlns:a16="http://schemas.microsoft.com/office/drawing/2014/main" id="{3FF54003-1852-B642-857C-9ED4EC66D212}"/>
              </a:ext>
            </a:extLst>
          </p:cNvPr>
          <p:cNvSpPr>
            <a:spLocks noGrp="1"/>
          </p:cNvSpPr>
          <p:nvPr>
            <p:ph type="pic" sz="quarter" idx="14"/>
          </p:nvPr>
        </p:nvSpPr>
        <p:spPr>
          <a:xfrm>
            <a:off x="4063799" y="3429000"/>
            <a:ext cx="4064400" cy="3427200"/>
          </a:xfrm>
          <a:prstGeom prst="rect">
            <a:avLst/>
          </a:prstGeom>
        </p:spPr>
        <p:txBody>
          <a:bodyPr/>
          <a:lstStyle/>
          <a:p>
            <a:r>
              <a:rPr lang="en-US" dirty="0"/>
              <a:t>Click icon to add picture</a:t>
            </a:r>
          </a:p>
        </p:txBody>
      </p:sp>
      <p:sp>
        <p:nvSpPr>
          <p:cNvPr id="10" name="Slide Number Placeholder 5">
            <a:extLst>
              <a:ext uri="{FF2B5EF4-FFF2-40B4-BE49-F238E27FC236}">
                <a16:creationId xmlns:a16="http://schemas.microsoft.com/office/drawing/2014/main" id="{5C895C1F-9D3D-4B11-A427-EB9D9692023A}"/>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325916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4A10641-B884-9145-9E92-1CE15E2063DE}"/>
              </a:ext>
            </a:extLst>
          </p:cNvPr>
          <p:cNvSpPr>
            <a:spLocks noGrp="1"/>
          </p:cNvSpPr>
          <p:nvPr>
            <p:ph type="pic" sz="quarter" idx="13"/>
          </p:nvPr>
        </p:nvSpPr>
        <p:spPr>
          <a:xfrm>
            <a:off x="0" y="3429000"/>
            <a:ext cx="4064399" cy="3429000"/>
          </a:xfrm>
          <a:prstGeom prst="rect">
            <a:avLst/>
          </a:prstGeom>
        </p:spPr>
        <p:txBody>
          <a:bodyPr/>
          <a:lstStyle/>
          <a:p>
            <a:r>
              <a:rPr lang="en-US" dirty="0"/>
              <a:t>Click icon to add picture</a:t>
            </a:r>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4064399" cy="3429000"/>
          </a:xfrm>
          <a:prstGeom prst="rect">
            <a:avLst/>
          </a:prstGeom>
        </p:spPr>
        <p:txBody>
          <a:bodyPr/>
          <a:lstStyle/>
          <a:p>
            <a:r>
              <a:rPr lang="en-US" dirty="0"/>
              <a:t>Click icon to add picture</a:t>
            </a:r>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4063800" y="0"/>
            <a:ext cx="4064399" cy="3429000"/>
          </a:xfrm>
          <a:prstGeom prst="rect">
            <a:avLst/>
          </a:prstGeom>
        </p:spPr>
        <p:txBody>
          <a:bodyPr/>
          <a:lstStyle/>
          <a:p>
            <a:r>
              <a:rPr lang="en-US" dirty="0"/>
              <a:t>Click icon to add picture</a:t>
            </a:r>
          </a:p>
        </p:txBody>
      </p:sp>
      <p:sp>
        <p:nvSpPr>
          <p:cNvPr id="5" name="Picture Placeholder 2">
            <a:extLst>
              <a:ext uri="{FF2B5EF4-FFF2-40B4-BE49-F238E27FC236}">
                <a16:creationId xmlns:a16="http://schemas.microsoft.com/office/drawing/2014/main" id="{B6FAF2BB-0279-5247-90D9-CD39877BDF93}"/>
              </a:ext>
            </a:extLst>
          </p:cNvPr>
          <p:cNvSpPr>
            <a:spLocks noGrp="1"/>
          </p:cNvSpPr>
          <p:nvPr>
            <p:ph type="pic" sz="quarter" idx="12"/>
          </p:nvPr>
        </p:nvSpPr>
        <p:spPr>
          <a:xfrm>
            <a:off x="8127601" y="0"/>
            <a:ext cx="4064399" cy="3429000"/>
          </a:xfrm>
          <a:prstGeom prst="rect">
            <a:avLst/>
          </a:prstGeom>
        </p:spPr>
        <p:txBody>
          <a:bodyPr/>
          <a:lstStyle/>
          <a:p>
            <a:r>
              <a:rPr lang="en-US" dirty="0"/>
              <a:t>Click icon to add picture</a:t>
            </a:r>
          </a:p>
        </p:txBody>
      </p:sp>
      <p:sp>
        <p:nvSpPr>
          <p:cNvPr id="7" name="Picture Placeholder 2">
            <a:extLst>
              <a:ext uri="{FF2B5EF4-FFF2-40B4-BE49-F238E27FC236}">
                <a16:creationId xmlns:a16="http://schemas.microsoft.com/office/drawing/2014/main" id="{347AAE22-99D7-2A4D-9FC1-B9B6DCD8B750}"/>
              </a:ext>
            </a:extLst>
          </p:cNvPr>
          <p:cNvSpPr>
            <a:spLocks noGrp="1"/>
          </p:cNvSpPr>
          <p:nvPr>
            <p:ph type="pic" sz="quarter" idx="14"/>
          </p:nvPr>
        </p:nvSpPr>
        <p:spPr>
          <a:xfrm>
            <a:off x="4063800" y="3429000"/>
            <a:ext cx="4064399" cy="3429000"/>
          </a:xfrm>
          <a:prstGeom prst="rect">
            <a:avLst/>
          </a:prstGeom>
        </p:spPr>
        <p:txBody>
          <a:bodyPr/>
          <a:lstStyle/>
          <a:p>
            <a:r>
              <a:rPr lang="en-US" dirty="0"/>
              <a:t>Click icon to add picture</a:t>
            </a:r>
          </a:p>
        </p:txBody>
      </p:sp>
      <p:sp>
        <p:nvSpPr>
          <p:cNvPr id="8" name="Picture Placeholder 2">
            <a:extLst>
              <a:ext uri="{FF2B5EF4-FFF2-40B4-BE49-F238E27FC236}">
                <a16:creationId xmlns:a16="http://schemas.microsoft.com/office/drawing/2014/main" id="{E286E63F-9034-2944-959C-68E2EC278FEA}"/>
              </a:ext>
            </a:extLst>
          </p:cNvPr>
          <p:cNvSpPr>
            <a:spLocks noGrp="1"/>
          </p:cNvSpPr>
          <p:nvPr>
            <p:ph type="pic" sz="quarter" idx="15"/>
          </p:nvPr>
        </p:nvSpPr>
        <p:spPr>
          <a:xfrm>
            <a:off x="8127601" y="3429000"/>
            <a:ext cx="4064399" cy="3429000"/>
          </a:xfrm>
          <a:prstGeom prst="rect">
            <a:avLst/>
          </a:prstGeom>
        </p:spPr>
        <p:txBody>
          <a:bodyPr/>
          <a:lstStyle/>
          <a:p>
            <a:r>
              <a:rPr lang="en-US" dirty="0"/>
              <a:t>Click icon to add picture</a:t>
            </a:r>
          </a:p>
        </p:txBody>
      </p:sp>
      <p:sp>
        <p:nvSpPr>
          <p:cNvPr id="9" name="Slide Number Placeholder 5">
            <a:extLst>
              <a:ext uri="{FF2B5EF4-FFF2-40B4-BE49-F238E27FC236}">
                <a16:creationId xmlns:a16="http://schemas.microsoft.com/office/drawing/2014/main" id="{8BAF1164-594F-4910-9056-3D7689EC8229}"/>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360092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yle 2) Text &amp; Image">
    <p:bg>
      <p:bgPr>
        <a:solidFill>
          <a:schemeClr val="tx1"/>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6368" y="-1"/>
            <a:ext cx="8485632" cy="6858001"/>
          </a:xfrm>
          <a:prstGeom prst="rect">
            <a:avLst/>
          </a:prstGeom>
          <a:noFill/>
          <a:ln>
            <a:noFill/>
          </a:ln>
        </p:spPr>
        <p:txBody>
          <a:bodyPr/>
          <a:lstStyle/>
          <a:p>
            <a:r>
              <a:rPr lang="en-US" dirty="0"/>
              <a:t>Click icon to add picture</a:t>
            </a:r>
          </a:p>
        </p:txBody>
      </p:sp>
      <p:sp>
        <p:nvSpPr>
          <p:cNvPr id="9" name="Title 1">
            <a:extLst>
              <a:ext uri="{FF2B5EF4-FFF2-40B4-BE49-F238E27FC236}">
                <a16:creationId xmlns:a16="http://schemas.microsoft.com/office/drawing/2014/main" id="{488521B0-328B-49D7-A5C2-2C3BB30DB3F1}"/>
              </a:ext>
            </a:extLst>
          </p:cNvPr>
          <p:cNvSpPr>
            <a:spLocks noGrp="1"/>
          </p:cNvSpPr>
          <p:nvPr>
            <p:ph type="title" hasCustomPrompt="1"/>
          </p:nvPr>
        </p:nvSpPr>
        <p:spPr>
          <a:xfrm>
            <a:off x="352425" y="358775"/>
            <a:ext cx="2988000"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6" name="Text Placeholder 3">
            <a:extLst>
              <a:ext uri="{FF2B5EF4-FFF2-40B4-BE49-F238E27FC236}">
                <a16:creationId xmlns:a16="http://schemas.microsoft.com/office/drawing/2014/main" id="{9E25C282-9034-4FAA-9155-179B3138D3D7}"/>
              </a:ext>
            </a:extLst>
          </p:cNvPr>
          <p:cNvSpPr>
            <a:spLocks noGrp="1"/>
          </p:cNvSpPr>
          <p:nvPr>
            <p:ph type="body" sz="quarter" idx="24" hasCustomPrompt="1"/>
          </p:nvPr>
        </p:nvSpPr>
        <p:spPr>
          <a:xfrm>
            <a:off x="352800" y="1958400"/>
            <a:ext cx="29880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65003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8 Pictures">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02FC332F-FB88-AF4A-870D-1CF6269E05ED}"/>
              </a:ext>
            </a:extLst>
          </p:cNvPr>
          <p:cNvSpPr>
            <a:spLocks noGrp="1"/>
          </p:cNvSpPr>
          <p:nvPr>
            <p:ph type="pic" sz="quarter" idx="12"/>
          </p:nvPr>
        </p:nvSpPr>
        <p:spPr>
          <a:xfrm>
            <a:off x="0" y="3429000"/>
            <a:ext cx="3045600" cy="3429000"/>
          </a:xfrm>
          <a:prstGeom prst="rect">
            <a:avLst/>
          </a:prstGeom>
        </p:spPr>
        <p:txBody>
          <a:bodyPr/>
          <a:lstStyle/>
          <a:p>
            <a:r>
              <a:rPr lang="en-US" dirty="0"/>
              <a:t>Click icon to add picture</a:t>
            </a:r>
          </a:p>
        </p:txBody>
      </p:sp>
      <p:sp>
        <p:nvSpPr>
          <p:cNvPr id="12" name="Picture Placeholder 2">
            <a:extLst>
              <a:ext uri="{FF2B5EF4-FFF2-40B4-BE49-F238E27FC236}">
                <a16:creationId xmlns:a16="http://schemas.microsoft.com/office/drawing/2014/main" id="{4C3976F3-1083-5940-916E-89D08E6D0154}"/>
              </a:ext>
            </a:extLst>
          </p:cNvPr>
          <p:cNvSpPr>
            <a:spLocks noGrp="1"/>
          </p:cNvSpPr>
          <p:nvPr>
            <p:ph type="pic" sz="quarter" idx="16"/>
          </p:nvPr>
        </p:nvSpPr>
        <p:spPr>
          <a:xfrm>
            <a:off x="9136800" y="3429000"/>
            <a:ext cx="3045600" cy="3429000"/>
          </a:xfrm>
          <a:prstGeom prst="rect">
            <a:avLst/>
          </a:prstGeom>
        </p:spPr>
        <p:txBody>
          <a:bodyPr/>
          <a:lstStyle/>
          <a:p>
            <a:r>
              <a:rPr lang="en-US" dirty="0"/>
              <a:t>Click icon to add picture</a:t>
            </a:r>
          </a:p>
        </p:txBody>
      </p:sp>
      <p:sp>
        <p:nvSpPr>
          <p:cNvPr id="6" name="Picture Placeholder 2">
            <a:extLst>
              <a:ext uri="{FF2B5EF4-FFF2-40B4-BE49-F238E27FC236}">
                <a16:creationId xmlns:a16="http://schemas.microsoft.com/office/drawing/2014/main" id="{AECCF376-9F13-8247-A67F-E6F00182E78F}"/>
              </a:ext>
            </a:extLst>
          </p:cNvPr>
          <p:cNvSpPr>
            <a:spLocks noGrp="1"/>
          </p:cNvSpPr>
          <p:nvPr>
            <p:ph type="pic" sz="quarter" idx="13"/>
          </p:nvPr>
        </p:nvSpPr>
        <p:spPr>
          <a:xfrm>
            <a:off x="3045600" y="3429000"/>
            <a:ext cx="3045600" cy="3429000"/>
          </a:xfrm>
          <a:prstGeom prst="rect">
            <a:avLst/>
          </a:prstGeom>
        </p:spPr>
        <p:txBody>
          <a:bodyPr/>
          <a:lstStyle/>
          <a:p>
            <a:r>
              <a:rPr lang="en-US" dirty="0"/>
              <a:t>Click icon to add picture</a:t>
            </a:r>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3045600" cy="3429000"/>
          </a:xfrm>
          <a:prstGeom prst="rect">
            <a:avLst/>
          </a:prstGeom>
        </p:spPr>
        <p:txBody>
          <a:bodyPr/>
          <a:lstStyle/>
          <a:p>
            <a:r>
              <a:rPr lang="en-US" dirty="0"/>
              <a:t>Click icon to add picture</a:t>
            </a:r>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3045600" y="0"/>
            <a:ext cx="3045600" cy="3429000"/>
          </a:xfrm>
          <a:prstGeom prst="rect">
            <a:avLst/>
          </a:prstGeom>
        </p:spPr>
        <p:txBody>
          <a:bodyPr/>
          <a:lstStyle/>
          <a:p>
            <a:r>
              <a:rPr lang="en-US" dirty="0"/>
              <a:t>Click icon to add picture</a:t>
            </a:r>
          </a:p>
        </p:txBody>
      </p:sp>
      <p:sp>
        <p:nvSpPr>
          <p:cNvPr id="13" name="Picture Placeholder 2">
            <a:extLst>
              <a:ext uri="{FF2B5EF4-FFF2-40B4-BE49-F238E27FC236}">
                <a16:creationId xmlns:a16="http://schemas.microsoft.com/office/drawing/2014/main" id="{89A1D13B-FE3E-714F-AA0D-1831F38EDA58}"/>
              </a:ext>
            </a:extLst>
          </p:cNvPr>
          <p:cNvSpPr>
            <a:spLocks noGrp="1"/>
          </p:cNvSpPr>
          <p:nvPr>
            <p:ph type="pic" sz="quarter" idx="17"/>
          </p:nvPr>
        </p:nvSpPr>
        <p:spPr>
          <a:xfrm>
            <a:off x="6091200" y="3429000"/>
            <a:ext cx="3045600" cy="3429000"/>
          </a:xfrm>
          <a:prstGeom prst="rect">
            <a:avLst/>
          </a:prstGeom>
        </p:spPr>
        <p:txBody>
          <a:bodyPr/>
          <a:lstStyle/>
          <a:p>
            <a:r>
              <a:rPr lang="en-US" dirty="0"/>
              <a:t>Click icon to add picture</a:t>
            </a:r>
          </a:p>
        </p:txBody>
      </p:sp>
      <p:sp>
        <p:nvSpPr>
          <p:cNvPr id="14" name="Picture Placeholder 2">
            <a:extLst>
              <a:ext uri="{FF2B5EF4-FFF2-40B4-BE49-F238E27FC236}">
                <a16:creationId xmlns:a16="http://schemas.microsoft.com/office/drawing/2014/main" id="{1869F471-6645-2642-9382-E9AEDCC7BEDE}"/>
              </a:ext>
            </a:extLst>
          </p:cNvPr>
          <p:cNvSpPr>
            <a:spLocks noGrp="1"/>
          </p:cNvSpPr>
          <p:nvPr>
            <p:ph type="pic" sz="quarter" idx="18"/>
          </p:nvPr>
        </p:nvSpPr>
        <p:spPr>
          <a:xfrm>
            <a:off x="6091200" y="0"/>
            <a:ext cx="3045600" cy="3429000"/>
          </a:xfrm>
          <a:prstGeom prst="rect">
            <a:avLst/>
          </a:prstGeom>
        </p:spPr>
        <p:txBody>
          <a:bodyPr/>
          <a:lstStyle/>
          <a:p>
            <a:r>
              <a:rPr lang="en-US" dirty="0"/>
              <a:t>Click icon to add picture</a:t>
            </a:r>
          </a:p>
        </p:txBody>
      </p:sp>
      <p:sp>
        <p:nvSpPr>
          <p:cNvPr id="15" name="Picture Placeholder 2">
            <a:extLst>
              <a:ext uri="{FF2B5EF4-FFF2-40B4-BE49-F238E27FC236}">
                <a16:creationId xmlns:a16="http://schemas.microsoft.com/office/drawing/2014/main" id="{C31D2373-3B8F-1F49-9717-7209D4D49F19}"/>
              </a:ext>
            </a:extLst>
          </p:cNvPr>
          <p:cNvSpPr>
            <a:spLocks noGrp="1"/>
          </p:cNvSpPr>
          <p:nvPr>
            <p:ph type="pic" sz="quarter" idx="19"/>
          </p:nvPr>
        </p:nvSpPr>
        <p:spPr>
          <a:xfrm>
            <a:off x="9136800" y="0"/>
            <a:ext cx="3045600" cy="3429000"/>
          </a:xfrm>
          <a:prstGeom prst="rect">
            <a:avLst/>
          </a:prstGeom>
        </p:spPr>
        <p:txBody>
          <a:bodyPr/>
          <a:lstStyle/>
          <a:p>
            <a:r>
              <a:rPr lang="en-US" dirty="0"/>
              <a:t>Click icon to add picture</a:t>
            </a:r>
          </a:p>
        </p:txBody>
      </p:sp>
      <p:sp>
        <p:nvSpPr>
          <p:cNvPr id="16" name="Slide Number Placeholder 5">
            <a:extLst>
              <a:ext uri="{FF2B5EF4-FFF2-40B4-BE49-F238E27FC236}">
                <a16:creationId xmlns:a16="http://schemas.microsoft.com/office/drawing/2014/main" id="{A08707B9-D0A9-4223-8EC9-D952169FD28C}"/>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spTree>
    <p:extLst>
      <p:ext uri="{BB962C8B-B14F-4D97-AF65-F5344CB8AC3E}">
        <p14:creationId xmlns:p14="http://schemas.microsoft.com/office/powerpoint/2010/main" val="738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userDrawn="1">
  <p:cSld name="Deck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800000"/>
            <a:ext cx="6120000" cy="1707266"/>
          </a:xfrm>
        </p:spPr>
        <p:txBody>
          <a:bodyPr anchor="b"/>
          <a:lstStyle>
            <a:lvl1pPr algn="l">
              <a:defRPr sz="3200">
                <a:solidFill>
                  <a:schemeClr val="tx1"/>
                </a:solidFill>
              </a:defRPr>
            </a:lvl1pPr>
          </a:lstStyle>
          <a:p>
            <a:r>
              <a:rPr lang="en-US"/>
              <a:t>Deck title (keep it short) </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p:spPr>
        <p:txBody>
          <a:bodyPr>
            <a:norm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a:p>
            <a:endParaRPr lang="en-US"/>
          </a:p>
        </p:txBody>
      </p:sp>
      <p:pic>
        <p:nvPicPr>
          <p:cNvPr id="6" name="Picture 5">
            <a:extLst>
              <a:ext uri="{FF2B5EF4-FFF2-40B4-BE49-F238E27FC236}">
                <a16:creationId xmlns:a16="http://schemas.microsoft.com/office/drawing/2014/main" id="{9F171426-E5D6-FC44-93C7-A6D77678AF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34136" y="719999"/>
            <a:ext cx="7937863" cy="6138001"/>
          </a:xfrm>
          <a:prstGeom prst="rect">
            <a:avLst/>
          </a:prstGeom>
        </p:spPr>
      </p:pic>
      <p:pic>
        <p:nvPicPr>
          <p:cNvPr id="8" name="Picture 7">
            <a:extLst>
              <a:ext uri="{FF2B5EF4-FFF2-40B4-BE49-F238E27FC236}">
                <a16:creationId xmlns:a16="http://schemas.microsoft.com/office/drawing/2014/main" id="{743E15DA-9442-45B1-A23B-AD421BFED6D0}"/>
              </a:ext>
            </a:extLst>
          </p:cNvPr>
          <p:cNvPicPr>
            <a:picLocks noChangeAspect="1"/>
          </p:cNvPicPr>
          <p:nvPr userDrawn="1"/>
        </p:nvPicPr>
        <p:blipFill>
          <a:blip r:embed="rId3"/>
          <a:stretch>
            <a:fillRect/>
          </a:stretch>
        </p:blipFill>
        <p:spPr>
          <a:xfrm>
            <a:off x="720000" y="719998"/>
            <a:ext cx="1173913" cy="1080000"/>
          </a:xfrm>
          <a:prstGeom prst="rect">
            <a:avLst/>
          </a:prstGeom>
        </p:spPr>
      </p:pic>
    </p:spTree>
    <p:extLst>
      <p:ext uri="{BB962C8B-B14F-4D97-AF65-F5344CB8AC3E}">
        <p14:creationId xmlns:p14="http://schemas.microsoft.com/office/powerpoint/2010/main" val="309926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707266"/>
            <a:ext cx="6120000" cy="1800000"/>
          </a:xfrm>
        </p:spPr>
        <p:txBody>
          <a:bodyPr anchor="b"/>
          <a:lstStyle>
            <a:lvl1pPr algn="l">
              <a:defRPr sz="3200">
                <a:solidFill>
                  <a:schemeClr val="tx2"/>
                </a:solidFill>
              </a:defRPr>
            </a:lvl1pPr>
          </a:lstStyle>
          <a:p>
            <a:r>
              <a:rPr lang="en-US"/>
              <a:t>Section title (keep it short)</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p:spPr>
        <p:txBody>
          <a:bodyPr>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13" name="Group 12">
            <a:extLst>
              <a:ext uri="{FF2B5EF4-FFF2-40B4-BE49-F238E27FC236}">
                <a16:creationId xmlns:a16="http://schemas.microsoft.com/office/drawing/2014/main" id="{DCD1F6F6-3C6B-6F4A-B043-F8D7924B0EE6}"/>
              </a:ext>
            </a:extLst>
          </p:cNvPr>
          <p:cNvGrpSpPr/>
          <p:nvPr userDrawn="1"/>
        </p:nvGrpSpPr>
        <p:grpSpPr>
          <a:xfrm>
            <a:off x="0" y="633352"/>
            <a:ext cx="10978510" cy="6224648"/>
            <a:chOff x="0" y="1800000"/>
            <a:chExt cx="10978510" cy="6224648"/>
          </a:xfrm>
        </p:grpSpPr>
        <p:sp>
          <p:nvSpPr>
            <p:cNvPr id="8" name="Teardrop 7">
              <a:extLst>
                <a:ext uri="{FF2B5EF4-FFF2-40B4-BE49-F238E27FC236}">
                  <a16:creationId xmlns:a16="http://schemas.microsoft.com/office/drawing/2014/main" id="{53CB356F-94EC-E44D-9D61-41AEA97044F2}"/>
                </a:ext>
              </a:extLst>
            </p:cNvPr>
            <p:cNvSpPr/>
            <p:nvPr userDrawn="1"/>
          </p:nvSpPr>
          <p:spPr>
            <a:xfrm rot="10800000">
              <a:off x="7920000" y="1800000"/>
              <a:ext cx="3058510" cy="305851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3A153EA-CD80-D14A-BBF4-0B504FB68F7C}"/>
                </a:ext>
              </a:extLst>
            </p:cNvPr>
            <p:cNvCxnSpPr>
              <a:stCxn id="8" idx="7"/>
            </p:cNvCxnSpPr>
            <p:nvPr userDrawn="1"/>
          </p:nvCxnSpPr>
          <p:spPr>
            <a:xfrm flipH="1">
              <a:off x="0" y="4858510"/>
              <a:ext cx="792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A5332C-5D0C-9A4B-848D-6A8BBF80A288}"/>
                </a:ext>
              </a:extLst>
            </p:cNvPr>
            <p:cNvCxnSpPr>
              <a:cxnSpLocks/>
              <a:stCxn id="8" idx="7"/>
            </p:cNvCxnSpPr>
            <p:nvPr userDrawn="1"/>
          </p:nvCxnSpPr>
          <p:spPr>
            <a:xfrm>
              <a:off x="7920000" y="4858510"/>
              <a:ext cx="0" cy="3166138"/>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6546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Style 1) Tex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p:txBody>
          <a:bodyPr/>
          <a:lstStyle>
            <a:lvl2pPr marL="542925" indent="-179388">
              <a:spcBef>
                <a:spcPts val="500"/>
              </a:spcBef>
              <a:defRPr lang="en-US" sz="1600" kern="1200" baseline="0" dirty="0">
                <a:solidFill>
                  <a:schemeClr val="tx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5" name="Slide Number Placeholder 4">
            <a:extLst>
              <a:ext uri="{FF2B5EF4-FFF2-40B4-BE49-F238E27FC236}">
                <a16:creationId xmlns:a16="http://schemas.microsoft.com/office/drawing/2014/main" id="{5B48A8B9-4F8C-9848-8AC1-FF588166042E}"/>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67760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953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Style 1)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551200" cy="4977900"/>
          </a:xfrm>
        </p:spPr>
        <p:txBody>
          <a:bodyPr vert="horz" lIns="0" tIns="0" rIns="0" bIns="0" rtlCol="0">
            <a:noAutofit/>
          </a:bodyPr>
          <a:lstStyle>
            <a:lvl1pPr>
              <a:defRPr lang="en-US" dirty="0"/>
            </a:lvl1pPr>
            <a:lvl2pPr marL="542925" indent="-179388">
              <a:spcBef>
                <a:spcPts val="500"/>
              </a:spcBef>
              <a:defRPr lang="en-US" dirty="0"/>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262741" y="1080000"/>
            <a:ext cx="5551200" cy="4977900"/>
          </a:xfrm>
        </p:spPr>
        <p:txBody>
          <a:bodyPr vert="horz" lIns="0" tIns="0" rIns="0" bIns="0" rtlCol="0">
            <a:noAutofit/>
          </a:bodyPr>
          <a:lstStyle>
            <a:lvl1pPr>
              <a:defRPr lang="en-US" dirty="0"/>
            </a:lvl1pPr>
            <a:lvl2pPr marL="542925" indent="-179388">
              <a:spcBef>
                <a:spcPts val="500"/>
              </a:spcBef>
              <a:defRPr lang="en-US" dirty="0"/>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6" name="Slide Number Placeholder 4">
            <a:extLst>
              <a:ext uri="{FF2B5EF4-FFF2-40B4-BE49-F238E27FC236}">
                <a16:creationId xmlns:a16="http://schemas.microsoft.com/office/drawing/2014/main" id="{5A943414-55BC-E845-BD5D-8DCC39CFF86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57455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type="twoObj" preserve="1">
  <p:cSld name="(Style 1)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360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96000" y="1080000"/>
            <a:ext cx="360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213941" y="1080000"/>
            <a:ext cx="360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Slide Number Placeholder 4">
            <a:extLst>
              <a:ext uri="{FF2B5EF4-FFF2-40B4-BE49-F238E27FC236}">
                <a16:creationId xmlns:a16="http://schemas.microsoft.com/office/drawing/2014/main" id="{3D130199-6FBC-1043-852B-089DED1280D8}"/>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52056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twoObj" preserve="1">
  <p:cSld name="(Style 1) 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52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337980" y="1080000"/>
            <a:ext cx="252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293941" y="1080000"/>
            <a:ext cx="252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315960" y="1080000"/>
            <a:ext cx="252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3633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tyle 1) 5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2712364"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7417092"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5064728"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Content Placeholder 2">
            <a:extLst>
              <a:ext uri="{FF2B5EF4-FFF2-40B4-BE49-F238E27FC236}">
                <a16:creationId xmlns:a16="http://schemas.microsoft.com/office/drawing/2014/main" id="{0E9F04C3-DC0E-48EA-A5CB-9B45C9E6EB05}"/>
              </a:ext>
            </a:extLst>
          </p:cNvPr>
          <p:cNvSpPr>
            <a:spLocks noGrp="1"/>
          </p:cNvSpPr>
          <p:nvPr>
            <p:ph sz="half" idx="18" hasCustomPrompt="1"/>
          </p:nvPr>
        </p:nvSpPr>
        <p:spPr>
          <a:xfrm>
            <a:off x="9769456"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Tree>
    <p:extLst>
      <p:ext uri="{BB962C8B-B14F-4D97-AF65-F5344CB8AC3E}">
        <p14:creationId xmlns:p14="http://schemas.microsoft.com/office/powerpoint/2010/main" val="33040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tyle 1) 2 Colored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73150"/>
            <a:ext cx="55512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262741" y="1080000"/>
            <a:ext cx="55512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6" name="Slide Number Placeholder 4">
            <a:extLst>
              <a:ext uri="{FF2B5EF4-FFF2-40B4-BE49-F238E27FC236}">
                <a16:creationId xmlns:a16="http://schemas.microsoft.com/office/drawing/2014/main" id="{5A943414-55BC-E845-BD5D-8DCC39CFF86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1" name="Text Placeholder 10"/>
          <p:cNvSpPr>
            <a:spLocks noGrp="1"/>
          </p:cNvSpPr>
          <p:nvPr>
            <p:ph type="body" sz="quarter" idx="16" hasCustomPrompt="1"/>
          </p:nvPr>
        </p:nvSpPr>
        <p:spPr>
          <a:xfrm>
            <a:off x="360000" y="5337900"/>
            <a:ext cx="5551487" cy="720000"/>
          </a:xfrm>
          <a:solidFill>
            <a:schemeClr val="tx1"/>
          </a:solidFill>
        </p:spPr>
        <p:txBody>
          <a:bodyPr lIns="108000" tIns="108000" rIns="108000"/>
          <a:lstStyle>
            <a:lvl1pPr>
              <a:defRPr sz="1300">
                <a:solidFill>
                  <a:schemeClr val="bg1"/>
                </a:solidFill>
              </a:defRPr>
            </a:lvl1pPr>
            <a:lvl2pPr>
              <a:spcBef>
                <a:spcPts val="500"/>
              </a:spcBef>
              <a:defRPr sz="1300">
                <a:solidFill>
                  <a:schemeClr val="bg1"/>
                </a:solidFill>
              </a:defRPr>
            </a:lvl2pPr>
          </a:lstStyle>
          <a:p>
            <a:pPr lvl="0"/>
            <a:r>
              <a:rPr lang="en-US"/>
              <a:t>Click to edit text</a:t>
            </a:r>
          </a:p>
        </p:txBody>
      </p:sp>
      <p:sp>
        <p:nvSpPr>
          <p:cNvPr id="12" name="Text Placeholder 10"/>
          <p:cNvSpPr>
            <a:spLocks noGrp="1"/>
          </p:cNvSpPr>
          <p:nvPr>
            <p:ph type="body" sz="quarter" idx="17" hasCustomPrompt="1"/>
          </p:nvPr>
        </p:nvSpPr>
        <p:spPr>
          <a:xfrm>
            <a:off x="6263452" y="5337900"/>
            <a:ext cx="5551487" cy="720000"/>
          </a:xfrm>
          <a:solidFill>
            <a:schemeClr val="tx1"/>
          </a:solidFill>
        </p:spPr>
        <p:txBody>
          <a:bodyPr vert="horz" lIns="108000" tIns="108000" rIns="108000" bIns="0" rtlCol="0">
            <a:noAutofit/>
          </a:bodyPr>
          <a:lstStyle>
            <a:lvl1pPr>
              <a:defRPr lang="en-US" sz="1300" dirty="0" smtClean="0">
                <a:solidFill>
                  <a:schemeClr val="bg1"/>
                </a:solidFill>
              </a:defRPr>
            </a:lvl1pPr>
            <a:lvl2pPr>
              <a:defRPr lang="en-US" sz="1300" dirty="0" smtClean="0">
                <a:solidFill>
                  <a:schemeClr val="bg1"/>
                </a:solidFill>
              </a:defRPr>
            </a:lvl2pPr>
          </a:lstStyle>
          <a:p>
            <a:pPr lvl="0"/>
            <a:r>
              <a:rPr lang="en-US"/>
              <a:t>Click to edit text</a:t>
            </a:r>
          </a:p>
        </p:txBody>
      </p:sp>
    </p:spTree>
    <p:extLst>
      <p:ext uri="{BB962C8B-B14F-4D97-AF65-F5344CB8AC3E}">
        <p14:creationId xmlns:p14="http://schemas.microsoft.com/office/powerpoint/2010/main" val="366756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yle 2) Text &amp; 2 Images">
    <p:bg>
      <p:bgPr>
        <a:solidFill>
          <a:schemeClr val="tx1"/>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8" y="-1"/>
            <a:ext cx="8483601" cy="3429001"/>
          </a:xfrm>
          <a:prstGeom prst="rect">
            <a:avLst/>
          </a:prstGeom>
          <a:noFill/>
          <a:ln>
            <a:noFill/>
          </a:ln>
        </p:spPr>
        <p:txBody>
          <a:bodyPr/>
          <a:lstStyle/>
          <a:p>
            <a:r>
              <a:rPr lang="en-US" dirty="0"/>
              <a:t>Click icon to add picture</a:t>
            </a:r>
          </a:p>
        </p:txBody>
      </p:sp>
      <p:sp>
        <p:nvSpPr>
          <p:cNvPr id="6" name="Picture Placeholder 2">
            <a:extLst>
              <a:ext uri="{FF2B5EF4-FFF2-40B4-BE49-F238E27FC236}">
                <a16:creationId xmlns:a16="http://schemas.microsoft.com/office/drawing/2014/main" id="{CF785B04-240F-4618-A4BD-79FCF17E01A1}"/>
              </a:ext>
            </a:extLst>
          </p:cNvPr>
          <p:cNvSpPr>
            <a:spLocks noGrp="1"/>
          </p:cNvSpPr>
          <p:nvPr>
            <p:ph type="pic" sz="quarter" idx="27"/>
          </p:nvPr>
        </p:nvSpPr>
        <p:spPr>
          <a:xfrm>
            <a:off x="3708398" y="3436218"/>
            <a:ext cx="8483601" cy="3429001"/>
          </a:xfrm>
          <a:prstGeom prst="rect">
            <a:avLst/>
          </a:prstGeom>
          <a:noFill/>
          <a:ln>
            <a:noFill/>
          </a:ln>
        </p:spPr>
        <p:txBody>
          <a:bodyPr/>
          <a:lstStyle/>
          <a:p>
            <a:r>
              <a:rPr lang="en-US" dirty="0"/>
              <a:t>Click icon to add picture</a:t>
            </a:r>
          </a:p>
        </p:txBody>
      </p:sp>
      <p:sp>
        <p:nvSpPr>
          <p:cNvPr id="8" name="Title 1">
            <a:extLst>
              <a:ext uri="{FF2B5EF4-FFF2-40B4-BE49-F238E27FC236}">
                <a16:creationId xmlns:a16="http://schemas.microsoft.com/office/drawing/2014/main" id="{D7AE4232-F8A3-453E-88AC-10F883AF89D8}"/>
              </a:ext>
            </a:extLst>
          </p:cNvPr>
          <p:cNvSpPr>
            <a:spLocks noGrp="1"/>
          </p:cNvSpPr>
          <p:nvPr>
            <p:ph type="title" hasCustomPrompt="1"/>
          </p:nvPr>
        </p:nvSpPr>
        <p:spPr>
          <a:xfrm>
            <a:off x="352425" y="358775"/>
            <a:ext cx="2988000"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7" name="Text Placeholder 3">
            <a:extLst>
              <a:ext uri="{FF2B5EF4-FFF2-40B4-BE49-F238E27FC236}">
                <a16:creationId xmlns:a16="http://schemas.microsoft.com/office/drawing/2014/main" id="{0EA10A1F-BA7C-42CE-9A46-C713D15B059D}"/>
              </a:ext>
            </a:extLst>
          </p:cNvPr>
          <p:cNvSpPr>
            <a:spLocks noGrp="1"/>
          </p:cNvSpPr>
          <p:nvPr>
            <p:ph type="body" sz="quarter" idx="24" hasCustomPrompt="1"/>
          </p:nvPr>
        </p:nvSpPr>
        <p:spPr>
          <a:xfrm>
            <a:off x="352800" y="1958400"/>
            <a:ext cx="29880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892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tyle 1) 3 Colored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36000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95878" y="1080000"/>
            <a:ext cx="36000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213941" y="1080000"/>
            <a:ext cx="36000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8" name="Slide Number Placeholder 4">
            <a:extLst>
              <a:ext uri="{FF2B5EF4-FFF2-40B4-BE49-F238E27FC236}">
                <a16:creationId xmlns:a16="http://schemas.microsoft.com/office/drawing/2014/main" id="{3D130199-6FBC-1043-852B-089DED1280D8}"/>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3" name="Text Placeholder 10"/>
          <p:cNvSpPr>
            <a:spLocks noGrp="1"/>
          </p:cNvSpPr>
          <p:nvPr>
            <p:ph type="body" sz="quarter" idx="16" hasCustomPrompt="1"/>
          </p:nvPr>
        </p:nvSpPr>
        <p:spPr>
          <a:xfrm>
            <a:off x="360000" y="5337900"/>
            <a:ext cx="3600000" cy="720000"/>
          </a:xfrm>
          <a:solidFill>
            <a:schemeClr val="tx1"/>
          </a:solidFill>
        </p:spPr>
        <p:txBody>
          <a:bodyPr vert="horz" lIns="108000" tIns="108000" rIns="108000" bIns="0" rtlCol="0">
            <a:noAutofit/>
          </a:bodyPr>
          <a:lstStyle>
            <a:lvl1pPr>
              <a:defRPr lang="en-US" sz="1300" dirty="0" smtClean="0">
                <a:solidFill>
                  <a:schemeClr val="bg1"/>
                </a:solidFill>
              </a:defRPr>
            </a:lvl1pPr>
            <a:lvl2pPr>
              <a:defRPr lang="en-US" sz="1300" dirty="0" smtClean="0">
                <a:solidFill>
                  <a:schemeClr val="bg1"/>
                </a:solidFill>
              </a:defRPr>
            </a:lvl2pPr>
          </a:lstStyle>
          <a:p>
            <a:pPr lvl="0"/>
            <a:r>
              <a:rPr lang="en-US"/>
              <a:t>Click to edit text</a:t>
            </a:r>
          </a:p>
        </p:txBody>
      </p:sp>
      <p:sp>
        <p:nvSpPr>
          <p:cNvPr id="14" name="Text Placeholder 10"/>
          <p:cNvSpPr>
            <a:spLocks noGrp="1"/>
          </p:cNvSpPr>
          <p:nvPr>
            <p:ph type="body" sz="quarter" idx="17" hasCustomPrompt="1"/>
          </p:nvPr>
        </p:nvSpPr>
        <p:spPr>
          <a:xfrm>
            <a:off x="4295878" y="5337900"/>
            <a:ext cx="3600000" cy="720000"/>
          </a:xfrm>
          <a:solidFill>
            <a:schemeClr val="tx1"/>
          </a:solidFill>
        </p:spPr>
        <p:txBody>
          <a:bodyPr vert="horz" lIns="108000" tIns="108000" rIns="108000" bIns="0" rtlCol="0">
            <a:noAutofit/>
          </a:bodyPr>
          <a:lstStyle>
            <a:lvl1pPr>
              <a:defRPr lang="en-US" sz="1300" dirty="0" smtClean="0">
                <a:solidFill>
                  <a:schemeClr val="bg1"/>
                </a:solidFill>
              </a:defRPr>
            </a:lvl1pPr>
            <a:lvl2pPr>
              <a:defRPr lang="en-US" sz="1300" dirty="0" smtClean="0">
                <a:solidFill>
                  <a:schemeClr val="bg1"/>
                </a:solidFill>
              </a:defRPr>
            </a:lvl2pPr>
          </a:lstStyle>
          <a:p>
            <a:pPr lvl="0"/>
            <a:r>
              <a:rPr lang="en-US"/>
              <a:t>Click to edit text</a:t>
            </a:r>
          </a:p>
        </p:txBody>
      </p:sp>
      <p:sp>
        <p:nvSpPr>
          <p:cNvPr id="15" name="Text Placeholder 10"/>
          <p:cNvSpPr>
            <a:spLocks noGrp="1"/>
          </p:cNvSpPr>
          <p:nvPr>
            <p:ph type="body" sz="quarter" idx="18" hasCustomPrompt="1"/>
          </p:nvPr>
        </p:nvSpPr>
        <p:spPr>
          <a:xfrm>
            <a:off x="8213941" y="5337900"/>
            <a:ext cx="3600000" cy="720000"/>
          </a:xfrm>
          <a:solidFill>
            <a:schemeClr val="tx1"/>
          </a:solidFill>
        </p:spPr>
        <p:txBody>
          <a:bodyPr vert="horz" lIns="108000" tIns="108000" rIns="108000" bIns="0" rtlCol="0">
            <a:noAutofit/>
          </a:bodyPr>
          <a:lstStyle>
            <a:lvl1pPr>
              <a:defRPr lang="en-US" sz="1300" dirty="0" smtClean="0">
                <a:solidFill>
                  <a:schemeClr val="bg1"/>
                </a:solidFill>
              </a:defRPr>
            </a:lvl1pPr>
            <a:lvl2pPr>
              <a:defRPr lang="en-US" sz="1300" dirty="0" smtClean="0">
                <a:solidFill>
                  <a:schemeClr val="bg1"/>
                </a:solidFill>
              </a:defRPr>
            </a:lvl2pPr>
          </a:lstStyle>
          <a:p>
            <a:pPr lvl="0"/>
            <a:r>
              <a:rPr lang="en-US"/>
              <a:t>Click to edit text</a:t>
            </a:r>
          </a:p>
        </p:txBody>
      </p:sp>
    </p:spTree>
    <p:extLst>
      <p:ext uri="{BB962C8B-B14F-4D97-AF65-F5344CB8AC3E}">
        <p14:creationId xmlns:p14="http://schemas.microsoft.com/office/powerpoint/2010/main" val="45216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Style 1) 4 Colored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520000" cy="4977900"/>
          </a:xfrm>
          <a:solidFill>
            <a:srgbClr val="FFFFFF"/>
          </a:solidFill>
        </p:spPr>
        <p:txBody>
          <a:bodyPr vert="horz" lIns="108000" tIns="108000" rIns="108000" bIns="108000" rtlCol="0">
            <a:noAutofit/>
          </a:bodyPr>
          <a:lstStyle>
            <a:lvl1pPr>
              <a:defRPr lang="en-US" dirty="0"/>
            </a:lvl1pPr>
            <a:lvl2pPr marL="649287" indent="-285750">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337980" y="1080000"/>
            <a:ext cx="25200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293941" y="1080000"/>
            <a:ext cx="25200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315960" y="1080000"/>
            <a:ext cx="25200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Text Placeholder 10"/>
          <p:cNvSpPr>
            <a:spLocks noGrp="1"/>
          </p:cNvSpPr>
          <p:nvPr>
            <p:ph type="body" sz="quarter" idx="16" hasCustomPrompt="1"/>
          </p:nvPr>
        </p:nvSpPr>
        <p:spPr>
          <a:xfrm>
            <a:off x="360364" y="5337900"/>
            <a:ext cx="2520000" cy="720000"/>
          </a:xfr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a:t>Click to edit text</a:t>
            </a:r>
          </a:p>
        </p:txBody>
      </p:sp>
      <p:sp>
        <p:nvSpPr>
          <p:cNvPr id="15" name="Text Placeholder 10"/>
          <p:cNvSpPr>
            <a:spLocks noGrp="1"/>
          </p:cNvSpPr>
          <p:nvPr>
            <p:ph type="body" sz="quarter" idx="17" hasCustomPrompt="1"/>
          </p:nvPr>
        </p:nvSpPr>
        <p:spPr>
          <a:xfrm>
            <a:off x="3338486" y="5337900"/>
            <a:ext cx="2520000" cy="720000"/>
          </a:xfr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a:t>Click to edit text</a:t>
            </a:r>
          </a:p>
        </p:txBody>
      </p:sp>
      <p:sp>
        <p:nvSpPr>
          <p:cNvPr id="18" name="Text Placeholder 10"/>
          <p:cNvSpPr>
            <a:spLocks noGrp="1"/>
          </p:cNvSpPr>
          <p:nvPr>
            <p:ph type="body" sz="quarter" idx="18" hasCustomPrompt="1"/>
          </p:nvPr>
        </p:nvSpPr>
        <p:spPr>
          <a:xfrm>
            <a:off x="6319037" y="5337900"/>
            <a:ext cx="2520000" cy="720000"/>
          </a:xfr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a:t>Click to edit text</a:t>
            </a:r>
          </a:p>
        </p:txBody>
      </p:sp>
      <p:sp>
        <p:nvSpPr>
          <p:cNvPr id="19" name="Text Placeholder 10"/>
          <p:cNvSpPr>
            <a:spLocks noGrp="1"/>
          </p:cNvSpPr>
          <p:nvPr>
            <p:ph type="body" sz="quarter" idx="19" hasCustomPrompt="1"/>
          </p:nvPr>
        </p:nvSpPr>
        <p:spPr>
          <a:xfrm>
            <a:off x="9293349" y="5337900"/>
            <a:ext cx="2520000" cy="720000"/>
          </a:xfr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a:t>Click to edit text</a:t>
            </a:r>
          </a:p>
        </p:txBody>
      </p:sp>
    </p:spTree>
    <p:extLst>
      <p:ext uri="{BB962C8B-B14F-4D97-AF65-F5344CB8AC3E}">
        <p14:creationId xmlns:p14="http://schemas.microsoft.com/office/powerpoint/2010/main" val="13948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tyle 1) 5 Colored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0574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2712364" y="1080000"/>
            <a:ext cx="20574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7417092" y="1080000"/>
            <a:ext cx="20574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5064728" y="1080000"/>
            <a:ext cx="20574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Content Placeholder 2">
            <a:extLst>
              <a:ext uri="{FF2B5EF4-FFF2-40B4-BE49-F238E27FC236}">
                <a16:creationId xmlns:a16="http://schemas.microsoft.com/office/drawing/2014/main" id="{0E9F04C3-DC0E-48EA-A5CB-9B45C9E6EB05}"/>
              </a:ext>
            </a:extLst>
          </p:cNvPr>
          <p:cNvSpPr>
            <a:spLocks noGrp="1"/>
          </p:cNvSpPr>
          <p:nvPr>
            <p:ph sz="half" idx="18" hasCustomPrompt="1"/>
          </p:nvPr>
        </p:nvSpPr>
        <p:spPr>
          <a:xfrm>
            <a:off x="9769456" y="1080000"/>
            <a:ext cx="2057400" cy="4977900"/>
          </a:xfrm>
          <a:solidFill>
            <a:srgbClr val="FFFFFF"/>
          </a:solid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16" name="Text Placeholder 10"/>
          <p:cNvSpPr>
            <a:spLocks noGrp="1"/>
          </p:cNvSpPr>
          <p:nvPr>
            <p:ph type="body" sz="quarter" idx="16" hasCustomPrompt="1"/>
          </p:nvPr>
        </p:nvSpPr>
        <p:spPr>
          <a:xfrm>
            <a:off x="360364" y="5337900"/>
            <a:ext cx="2059200" cy="720000"/>
          </a:xfr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a:t>Click to edit text</a:t>
            </a:r>
          </a:p>
        </p:txBody>
      </p:sp>
      <p:sp>
        <p:nvSpPr>
          <p:cNvPr id="17" name="Text Placeholder 10"/>
          <p:cNvSpPr>
            <a:spLocks noGrp="1"/>
          </p:cNvSpPr>
          <p:nvPr>
            <p:ph type="body" sz="quarter" idx="19" hasCustomPrompt="1"/>
          </p:nvPr>
        </p:nvSpPr>
        <p:spPr>
          <a:xfrm>
            <a:off x="2711679" y="5337900"/>
            <a:ext cx="2059200" cy="720000"/>
          </a:xfr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a:t>Click to edit text</a:t>
            </a:r>
          </a:p>
        </p:txBody>
      </p:sp>
      <p:sp>
        <p:nvSpPr>
          <p:cNvPr id="18" name="Text Placeholder 10"/>
          <p:cNvSpPr>
            <a:spLocks noGrp="1"/>
          </p:cNvSpPr>
          <p:nvPr>
            <p:ph type="body" sz="quarter" idx="20" hasCustomPrompt="1"/>
          </p:nvPr>
        </p:nvSpPr>
        <p:spPr>
          <a:xfrm>
            <a:off x="5062993" y="5337900"/>
            <a:ext cx="2059200" cy="720000"/>
          </a:xfr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a:t>Click to edit text</a:t>
            </a:r>
          </a:p>
        </p:txBody>
      </p:sp>
      <p:sp>
        <p:nvSpPr>
          <p:cNvPr id="19" name="Text Placeholder 10"/>
          <p:cNvSpPr>
            <a:spLocks noGrp="1"/>
          </p:cNvSpPr>
          <p:nvPr>
            <p:ph type="body" sz="quarter" idx="21" hasCustomPrompt="1"/>
          </p:nvPr>
        </p:nvSpPr>
        <p:spPr>
          <a:xfrm>
            <a:off x="7420545" y="5337900"/>
            <a:ext cx="2059200" cy="720000"/>
          </a:xfr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a:t>Click to edit text</a:t>
            </a:r>
          </a:p>
        </p:txBody>
      </p:sp>
      <p:sp>
        <p:nvSpPr>
          <p:cNvPr id="20" name="Text Placeholder 10"/>
          <p:cNvSpPr>
            <a:spLocks noGrp="1"/>
          </p:cNvSpPr>
          <p:nvPr>
            <p:ph type="body" sz="quarter" idx="22" hasCustomPrompt="1"/>
          </p:nvPr>
        </p:nvSpPr>
        <p:spPr>
          <a:xfrm>
            <a:off x="9775780" y="5337900"/>
            <a:ext cx="2059200" cy="720000"/>
          </a:xfr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a:t>Click to edit text</a:t>
            </a:r>
          </a:p>
        </p:txBody>
      </p:sp>
    </p:spTree>
    <p:extLst>
      <p:ext uri="{BB962C8B-B14F-4D97-AF65-F5344CB8AC3E}">
        <p14:creationId xmlns:p14="http://schemas.microsoft.com/office/powerpoint/2010/main" val="57983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obj" preserve="1">
  <p:cSld name="Ind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lgn="l" defTabSz="914400" rtl="0" eaLnBrk="1" latinLnBrk="0" hangingPunct="1">
              <a:lnSpc>
                <a:spcPct val="90000"/>
              </a:lnSpc>
              <a:spcBef>
                <a:spcPct val="0"/>
              </a:spcBef>
              <a:buNone/>
              <a:defRPr lang="en-US" dirty="0"/>
            </a:lvl1pPr>
          </a:lstStyle>
          <a:p>
            <a:r>
              <a:rPr lang="en-US"/>
              <a:t>Contents</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4829948"/>
            <a:ext cx="5736000" cy="2028052"/>
          </a:xfrm>
          <a:solidFill>
            <a:srgbClr val="FFFFFF"/>
          </a:solidFill>
        </p:spPr>
        <p:txBody>
          <a:bodyPr wrap="square" lIns="180000" tIns="180000" rIns="180000" bIns="827999" anchor="b">
            <a:spAutoFit/>
          </a:bodyPr>
          <a:lstStyle>
            <a:lvl1pPr marL="342900" indent="-342900">
              <a:buFont typeface="+mj-lt"/>
              <a:buAutoNum type="arabicPeriod"/>
              <a:defRPr lang="en-US" sz="2400" b="1" kern="1200" baseline="0" dirty="0">
                <a:solidFill>
                  <a:schemeClr val="tx1"/>
                </a:solidFill>
                <a:latin typeface="+mn-lt"/>
                <a:ea typeface="+mn-ea"/>
                <a:cs typeface="+mn-cs"/>
              </a:defRPr>
            </a:lvl1pPr>
            <a:lvl2pPr marL="457200" indent="0">
              <a:buNone/>
              <a:defRPr sz="1800" b="1">
                <a:solidFill>
                  <a:schemeClr val="accent6"/>
                </a:solidFill>
              </a:defRPr>
            </a:lvl2pPr>
            <a:lvl3pPr marL="914400" indent="0">
              <a:buNone/>
              <a:defRPr sz="2400" b="1">
                <a:solidFill>
                  <a:schemeClr val="accent6"/>
                </a:solidFill>
              </a:defRPr>
            </a:lvl3pPr>
            <a:lvl4pPr marL="1371600" indent="0">
              <a:buNone/>
              <a:defRPr sz="2400" b="1">
                <a:solidFill>
                  <a:schemeClr val="accent6"/>
                </a:solidFill>
              </a:defRPr>
            </a:lvl4pPr>
            <a:lvl5pPr marL="1828800" indent="0">
              <a:buNone/>
              <a:defRPr sz="2400" b="1">
                <a:solidFill>
                  <a:schemeClr val="accent6"/>
                </a:solidFill>
              </a:defRPr>
            </a:lvl5pPr>
          </a:lstStyle>
          <a:p>
            <a:pPr marL="342900" lvl="0" indent="-342900" algn="l" defTabSz="914400" rtl="0" eaLnBrk="1" latinLnBrk="0" hangingPunct="1">
              <a:lnSpc>
                <a:spcPct val="120000"/>
              </a:lnSpc>
              <a:spcBef>
                <a:spcPts val="1000"/>
              </a:spcBef>
              <a:buClr>
                <a:schemeClr val="accent1"/>
              </a:buClr>
            </a:pPr>
            <a:r>
              <a:rPr lang="en-US"/>
              <a:t>Click to add agenda item</a:t>
            </a:r>
          </a:p>
          <a:p>
            <a:pPr marL="342900" lvl="0" indent="-342900" algn="l" defTabSz="914400" rtl="0" eaLnBrk="1" latinLnBrk="0" hangingPunct="1">
              <a:lnSpc>
                <a:spcPct val="120000"/>
              </a:lnSpc>
              <a:spcBef>
                <a:spcPts val="1000"/>
              </a:spcBef>
              <a:buClr>
                <a:schemeClr val="accent1"/>
              </a:buClr>
            </a:pPr>
            <a:r>
              <a:rPr lang="en-US"/>
              <a:t>The box resizes automatically</a:t>
            </a:r>
          </a:p>
        </p:txBody>
      </p:sp>
    </p:spTree>
    <p:extLst>
      <p:ext uri="{BB962C8B-B14F-4D97-AF65-F5344CB8AC3E}">
        <p14:creationId xmlns:p14="http://schemas.microsoft.com/office/powerpoint/2010/main" val="188096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twoObj" preserve="1">
  <p:cSld name="(Style 1) 2 Column 2 Color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73643D-3316-B64C-BC3C-A80CFD6316A8}"/>
              </a:ext>
            </a:extLst>
          </p:cNvPr>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551200" cy="4977900"/>
          </a:xfrm>
        </p:spPr>
        <p:txBody>
          <a:bodyPr/>
          <a:lstStyle>
            <a:lvl1pPr>
              <a:spcBef>
                <a:spcPts val="500"/>
              </a:spcBef>
              <a:defRPr/>
            </a:lvl1pPr>
            <a:lvl2pPr marL="542925" indent="-179388">
              <a:spcBef>
                <a:spcPts val="500"/>
              </a:spcBef>
              <a:defRPr lang="en-US" sz="1600" kern="1200" baseline="0" dirty="0">
                <a:solidFill>
                  <a:schemeClr val="tx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p:nvPr>
        </p:nvSpPr>
        <p:spPr>
          <a:xfrm>
            <a:off x="6262741" y="1080000"/>
            <a:ext cx="5551200" cy="4977900"/>
          </a:xfrm>
        </p:spPr>
        <p:txBody>
          <a:bodyPr/>
          <a:lstStyle>
            <a:lvl1pPr>
              <a:spcBef>
                <a:spcPts val="500"/>
              </a:spcBef>
              <a:defRPr>
                <a:solidFill>
                  <a:schemeClr val="bg1"/>
                </a:solidFill>
              </a:defRPr>
            </a:lvl1pPr>
            <a:lvl2pPr marL="539496" indent="-182880">
              <a:spcBef>
                <a:spcPts val="500"/>
              </a:spcBef>
              <a:defRPr lang="en-US" sz="1600" kern="1200" baseline="0" dirty="0">
                <a:solidFill>
                  <a:schemeClr val="bg1"/>
                </a:solidFill>
                <a:latin typeface="+mn-lt"/>
                <a:ea typeface="+mn-ea"/>
                <a:cs typeface="+mn-cs"/>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6" name="Slide Number Placeholder 5">
            <a:extLst>
              <a:ext uri="{FF2B5EF4-FFF2-40B4-BE49-F238E27FC236}">
                <a16:creationId xmlns:a16="http://schemas.microsoft.com/office/drawing/2014/main" id="{F2C6B188-96D9-FF4F-AF9F-68058EF886D2}"/>
              </a:ext>
            </a:extLst>
          </p:cNvPr>
          <p:cNvSpPr>
            <a:spLocks noGrp="1"/>
          </p:cNvSpPr>
          <p:nvPr>
            <p:ph type="sldNum" sz="quarter" idx="10"/>
          </p:nvPr>
        </p:nvSpPr>
        <p:spPr>
          <a:xfrm>
            <a:off x="6262741" y="6227400"/>
            <a:ext cx="1477420" cy="365125"/>
          </a:xfrm>
        </p:spPr>
        <p:txBody>
          <a:bodyPr/>
          <a:lstStyle>
            <a:lvl1pPr algn="l">
              <a:defRPr/>
            </a:lvl1pPr>
          </a:lstStyle>
          <a:p>
            <a:fld id="{9A0F7689-66CB-EC4F-9B5C-9C3D3ED1F24F}" type="slidenum">
              <a:rPr lang="en-US" smtClean="0"/>
              <a:pPr/>
              <a:t>‹#›</a:t>
            </a:fld>
            <a:endParaRPr lang="en-US" dirty="0"/>
          </a:p>
        </p:txBody>
      </p:sp>
      <p:pic>
        <p:nvPicPr>
          <p:cNvPr id="8" name="Picture 7">
            <a:extLst>
              <a:ext uri="{FF2B5EF4-FFF2-40B4-BE49-F238E27FC236}">
                <a16:creationId xmlns:a16="http://schemas.microsoft.com/office/drawing/2014/main" id="{88D84D83-808F-BF49-8BDC-FD5319CE4E5F}"/>
              </a:ext>
            </a:extLst>
          </p:cNvPr>
          <p:cNvPicPr>
            <a:picLocks noChangeAspect="1"/>
          </p:cNvPicPr>
          <p:nvPr userDrawn="1"/>
        </p:nvPicPr>
        <p:blipFill>
          <a:blip r:embed="rId2"/>
          <a:stretch>
            <a:fillRect/>
          </a:stretch>
        </p:blipFill>
        <p:spPr>
          <a:xfrm>
            <a:off x="11432396" y="6229962"/>
            <a:ext cx="391304" cy="360000"/>
          </a:xfrm>
          <a:prstGeom prst="rect">
            <a:avLst/>
          </a:prstGeom>
        </p:spPr>
      </p:pic>
    </p:spTree>
    <p:extLst>
      <p:ext uri="{BB962C8B-B14F-4D97-AF65-F5344CB8AC3E}">
        <p14:creationId xmlns:p14="http://schemas.microsoft.com/office/powerpoint/2010/main" val="207013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tyle 1) Content &amp;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6858000"/>
          </a:xfr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400000" cy="4977900"/>
          </a:xfrm>
        </p:spPr>
        <p:txBody>
          <a:bodyPr/>
          <a:lstStyle>
            <a:lvl1pPr>
              <a:spcBef>
                <a:spcPts val="500"/>
              </a:spcBef>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Slide Number Placeholder 3">
            <a:extLst>
              <a:ext uri="{FF2B5EF4-FFF2-40B4-BE49-F238E27FC236}">
                <a16:creationId xmlns:a16="http://schemas.microsoft.com/office/drawing/2014/main" id="{3E0B0817-C77F-2948-A459-2A2E30E136C4}"/>
              </a:ext>
            </a:extLst>
          </p:cNvPr>
          <p:cNvSpPr>
            <a:spLocks noGrp="1"/>
          </p:cNvSpPr>
          <p:nvPr>
            <p:ph type="sldNum" sz="quarter" idx="11"/>
          </p:nvPr>
        </p:nvSpPr>
        <p:spPr>
          <a:xfrm>
            <a:off x="3016800" y="6227400"/>
            <a:ext cx="2743200" cy="365125"/>
          </a:xfrm>
        </p:spPr>
        <p:txBody>
          <a:bodyPr/>
          <a:lstStyle>
            <a:lvl1pPr algn="r">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3668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tyle 1) Image &amp;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0" y="0"/>
            <a:ext cx="6095999" cy="6858000"/>
          </a:xfr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6413941" y="360000"/>
            <a:ext cx="5400000"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6413941" y="1080000"/>
            <a:ext cx="5400000" cy="4977900"/>
          </a:xfrm>
        </p:spPr>
        <p:txBody>
          <a:bodyPr/>
          <a:lstStyle>
            <a:lvl1pPr>
              <a:spcBef>
                <a:spcPts val="500"/>
              </a:spcBef>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Slide Number Placeholder 3">
            <a:extLst>
              <a:ext uri="{FF2B5EF4-FFF2-40B4-BE49-F238E27FC236}">
                <a16:creationId xmlns:a16="http://schemas.microsoft.com/office/drawing/2014/main" id="{3E0B0817-C77F-2948-A459-2A2E30E136C4}"/>
              </a:ext>
            </a:extLst>
          </p:cNvPr>
          <p:cNvSpPr>
            <a:spLocks noGrp="1"/>
          </p:cNvSpPr>
          <p:nvPr>
            <p:ph type="sldNum" sz="quarter" idx="11"/>
          </p:nvPr>
        </p:nvSpPr>
        <p:spPr>
          <a:xfrm>
            <a:off x="6413941" y="6227400"/>
            <a:ext cx="2743200" cy="365125"/>
          </a:xfrm>
        </p:spPr>
        <p:txBody>
          <a:bodyPr lIns="0" tIns="0" rIns="0" bIns="0"/>
          <a:lstStyle>
            <a:lvl1pPr algn="l">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55461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tyle 1) Content &amp; 2 Ima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3429000"/>
          </a:xfr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400000" cy="4977900"/>
          </a:xfrm>
        </p:spPr>
        <p:txBody>
          <a:bodyPr/>
          <a:lstStyle>
            <a:lvl1pPr>
              <a:spcBef>
                <a:spcPts val="500"/>
              </a:spcBef>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5" name="Picture Placeholder 7">
            <a:extLst>
              <a:ext uri="{FF2B5EF4-FFF2-40B4-BE49-F238E27FC236}">
                <a16:creationId xmlns:a16="http://schemas.microsoft.com/office/drawing/2014/main" id="{4A40A1BD-DDB1-EA42-A68E-8CBAA9AA4EE4}"/>
              </a:ext>
            </a:extLst>
          </p:cNvPr>
          <p:cNvSpPr>
            <a:spLocks noGrp="1"/>
          </p:cNvSpPr>
          <p:nvPr>
            <p:ph type="pic" sz="quarter" idx="11"/>
          </p:nvPr>
        </p:nvSpPr>
        <p:spPr>
          <a:xfrm>
            <a:off x="6095999" y="3429000"/>
            <a:ext cx="6095999" cy="3429000"/>
          </a:xfrm>
        </p:spPr>
        <p:txBody>
          <a:bodyPr/>
          <a:lstStyle/>
          <a:p>
            <a:r>
              <a:rPr lang="en-US" dirty="0"/>
              <a:t>Click icon to add picture</a:t>
            </a:r>
          </a:p>
        </p:txBody>
      </p:sp>
      <p:sp>
        <p:nvSpPr>
          <p:cNvPr id="4" name="Slide Number Placeholder 3">
            <a:extLst>
              <a:ext uri="{FF2B5EF4-FFF2-40B4-BE49-F238E27FC236}">
                <a16:creationId xmlns:a16="http://schemas.microsoft.com/office/drawing/2014/main" id="{87A5553E-0F7D-7141-9493-504ED8C6AC38}"/>
              </a:ext>
            </a:extLst>
          </p:cNvPr>
          <p:cNvSpPr>
            <a:spLocks noGrp="1"/>
          </p:cNvSpPr>
          <p:nvPr>
            <p:ph type="sldNum" sz="quarter" idx="12"/>
          </p:nvPr>
        </p:nvSpPr>
        <p:spPr>
          <a:xfrm>
            <a:off x="3016800" y="6227400"/>
            <a:ext cx="2743200" cy="365125"/>
          </a:xfrm>
        </p:spPr>
        <p:txBody>
          <a:bodyPr/>
          <a:lstStyle>
            <a:lvl1pPr algn="r">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16585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tyle 1) 3 Text Boxes">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4" y="72599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6184015" y="72599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6184015" y="344481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7" name="Text Placeholder 6"/>
          <p:cNvSpPr>
            <a:spLocks noGrp="1"/>
          </p:cNvSpPr>
          <p:nvPr>
            <p:ph type="body" sz="quarter" idx="19" hasCustomPrompt="1"/>
          </p:nvPr>
        </p:nvSpPr>
        <p:spPr>
          <a:xfrm>
            <a:off x="360363" y="828674"/>
            <a:ext cx="5614987" cy="5229219"/>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6"/>
          <p:cNvSpPr>
            <a:spLocks noGrp="1"/>
          </p:cNvSpPr>
          <p:nvPr>
            <p:ph type="body" sz="quarter" idx="23" hasCustomPrompt="1"/>
          </p:nvPr>
        </p:nvSpPr>
        <p:spPr>
          <a:xfrm>
            <a:off x="6201870" y="828675"/>
            <a:ext cx="5632064"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30" name="Text Placeholder 6"/>
          <p:cNvSpPr>
            <a:spLocks noGrp="1"/>
          </p:cNvSpPr>
          <p:nvPr>
            <p:ph type="body" sz="quarter" idx="25" hasCustomPrompt="1"/>
          </p:nvPr>
        </p:nvSpPr>
        <p:spPr>
          <a:xfrm>
            <a:off x="6201870" y="3660652"/>
            <a:ext cx="5632064"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Title 1">
            <a:extLst>
              <a:ext uri="{FF2B5EF4-FFF2-40B4-BE49-F238E27FC236}">
                <a16:creationId xmlns:a16="http://schemas.microsoft.com/office/drawing/2014/main" id="{31CA3A0B-A380-4A4B-B7F5-10AB2F37491D}"/>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Tree>
    <p:extLst>
      <p:ext uri="{BB962C8B-B14F-4D97-AF65-F5344CB8AC3E}">
        <p14:creationId xmlns:p14="http://schemas.microsoft.com/office/powerpoint/2010/main" val="69561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tyle 1) 4 Text Boxes">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4" y="72599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5" name="Line">
            <a:extLst>
              <a:ext uri="{FF2B5EF4-FFF2-40B4-BE49-F238E27FC236}">
                <a16:creationId xmlns:a16="http://schemas.microsoft.com/office/drawing/2014/main" id="{C7CF54DA-2F93-4897-9788-C7B7615BDB2E}"/>
              </a:ext>
            </a:extLst>
          </p:cNvPr>
          <p:cNvSpPr/>
          <p:nvPr userDrawn="1"/>
        </p:nvSpPr>
        <p:spPr>
          <a:xfrm>
            <a:off x="346074" y="3554918"/>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6184015" y="72599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6184015" y="3554918"/>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7" name="Text Placeholder 6"/>
          <p:cNvSpPr>
            <a:spLocks noGrp="1"/>
          </p:cNvSpPr>
          <p:nvPr>
            <p:ph type="body" sz="quarter" idx="19" hasCustomPrompt="1"/>
          </p:nvPr>
        </p:nvSpPr>
        <p:spPr>
          <a:xfrm>
            <a:off x="360363" y="828675"/>
            <a:ext cx="5614987" cy="2400300"/>
          </a:xfrm>
        </p:spPr>
        <p:txBody>
          <a:bodyPr/>
          <a:lstStyle>
            <a:lvl1pPr>
              <a:defRPr sz="1300" b="1"/>
            </a:lvl1pPr>
            <a:lvl2pPr marL="541338" indent="-179388">
              <a:spcBef>
                <a:spcPts val="500"/>
              </a:spcBef>
              <a:defRPr sz="1000"/>
            </a:lvl2pPr>
            <a:lvl3pPr marL="896938" indent="-228600">
              <a:defRPr sz="1000">
                <a:solidFill>
                  <a:schemeClr val="tx1"/>
                </a:solidFill>
              </a:defRPr>
            </a:lvl3pPr>
            <a:lvl4pPr marL="1252538" indent="-228600">
              <a:defRPr sz="1000">
                <a:solidFill>
                  <a:schemeClr val="tx1"/>
                </a:solidFill>
              </a:defRPr>
            </a:lvl4pPr>
            <a:lvl5pPr marL="1616075" indent="-228600">
              <a:defRPr sz="1000">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6"/>
          <p:cNvSpPr>
            <a:spLocks noGrp="1"/>
          </p:cNvSpPr>
          <p:nvPr>
            <p:ph type="body" sz="quarter" idx="23" hasCustomPrompt="1"/>
          </p:nvPr>
        </p:nvSpPr>
        <p:spPr>
          <a:xfrm>
            <a:off x="6201870" y="828675"/>
            <a:ext cx="5632064" cy="2400300"/>
          </a:xfrm>
        </p:spPr>
        <p:txBody>
          <a:bodyPr/>
          <a:lstStyle>
            <a:lvl1pPr>
              <a:defRPr sz="1300" b="1"/>
            </a:lvl1pPr>
            <a:lvl2pPr marL="541338" indent="-179388">
              <a:spcBef>
                <a:spcPts val="500"/>
              </a:spcBef>
              <a:defRPr sz="1000"/>
            </a:lvl2pPr>
            <a:lvl3pPr marL="896938" indent="-228600">
              <a:defRPr sz="1000">
                <a:solidFill>
                  <a:schemeClr val="tx1"/>
                </a:solidFill>
              </a:defRPr>
            </a:lvl3pPr>
            <a:lvl4pPr marL="1252538" indent="-228600">
              <a:defRPr sz="1000">
                <a:solidFill>
                  <a:schemeClr val="tx1"/>
                </a:solidFill>
              </a:defRPr>
            </a:lvl4pPr>
            <a:lvl5pPr marL="1616075" indent="-228600">
              <a:defRPr sz="1000">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9" name="Text Placeholder 6"/>
          <p:cNvSpPr>
            <a:spLocks noGrp="1"/>
          </p:cNvSpPr>
          <p:nvPr>
            <p:ph type="body" sz="quarter" idx="24" hasCustomPrompt="1"/>
          </p:nvPr>
        </p:nvSpPr>
        <p:spPr>
          <a:xfrm>
            <a:off x="360363" y="3660652"/>
            <a:ext cx="5614987" cy="2400300"/>
          </a:xfrm>
        </p:spPr>
        <p:txBody>
          <a:bodyPr/>
          <a:lstStyle>
            <a:lvl1pPr>
              <a:defRPr sz="1300" b="1"/>
            </a:lvl1pPr>
            <a:lvl2pPr marL="541338" indent="-179388">
              <a:spcBef>
                <a:spcPts val="500"/>
              </a:spcBef>
              <a:defRPr sz="1000"/>
            </a:lvl2pPr>
            <a:lvl3pPr marL="896938" indent="-228600">
              <a:defRPr sz="1000">
                <a:solidFill>
                  <a:schemeClr val="tx1"/>
                </a:solidFill>
              </a:defRPr>
            </a:lvl3pPr>
            <a:lvl4pPr marL="1252538" indent="-228600">
              <a:defRPr sz="1000">
                <a:solidFill>
                  <a:schemeClr val="tx1"/>
                </a:solidFill>
              </a:defRPr>
            </a:lvl4pPr>
            <a:lvl5pPr marL="1616075" indent="-228600">
              <a:defRPr sz="1000">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30" name="Text Placeholder 6"/>
          <p:cNvSpPr>
            <a:spLocks noGrp="1"/>
          </p:cNvSpPr>
          <p:nvPr>
            <p:ph type="body" sz="quarter" idx="25" hasCustomPrompt="1"/>
          </p:nvPr>
        </p:nvSpPr>
        <p:spPr>
          <a:xfrm>
            <a:off x="6201870" y="3660652"/>
            <a:ext cx="5632064" cy="2400300"/>
          </a:xfrm>
        </p:spPr>
        <p:txBody>
          <a:bodyPr/>
          <a:lstStyle>
            <a:lvl1pPr>
              <a:defRPr sz="1300" b="1"/>
            </a:lvl1pPr>
            <a:lvl2pPr marL="541338" indent="-179388">
              <a:spcBef>
                <a:spcPts val="500"/>
              </a:spcBef>
              <a:defRPr sz="1000"/>
            </a:lvl2pPr>
            <a:lvl3pPr marL="896938" indent="-228600">
              <a:defRPr sz="1000">
                <a:solidFill>
                  <a:schemeClr val="tx1"/>
                </a:solidFill>
              </a:defRPr>
            </a:lvl3pPr>
            <a:lvl4pPr marL="1252538" indent="-228600">
              <a:defRPr sz="1000">
                <a:solidFill>
                  <a:schemeClr val="tx1"/>
                </a:solidFill>
              </a:defRPr>
            </a:lvl4pPr>
            <a:lvl5pPr marL="1616075" indent="-228600">
              <a:defRPr sz="1000">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Title 1">
            <a:extLst>
              <a:ext uri="{FF2B5EF4-FFF2-40B4-BE49-F238E27FC236}">
                <a16:creationId xmlns:a16="http://schemas.microsoft.com/office/drawing/2014/main" id="{31CA3A0B-A380-4A4B-B7F5-10AB2F37491D}"/>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Tree>
    <p:extLst>
      <p:ext uri="{BB962C8B-B14F-4D97-AF65-F5344CB8AC3E}">
        <p14:creationId xmlns:p14="http://schemas.microsoft.com/office/powerpoint/2010/main" val="425934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yle 2) Text &amp; 3 Images">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3BAC83-53A1-483E-9516-F04E8D510FC2}"/>
              </a:ext>
            </a:extLst>
          </p:cNvPr>
          <p:cNvSpPr>
            <a:spLocks noGrp="1"/>
          </p:cNvSpPr>
          <p:nvPr>
            <p:ph type="title" hasCustomPrompt="1"/>
          </p:nvPr>
        </p:nvSpPr>
        <p:spPr>
          <a:xfrm>
            <a:off x="352425" y="358775"/>
            <a:ext cx="2988000"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12" name="Picture Placeholder 2">
            <a:extLst>
              <a:ext uri="{FF2B5EF4-FFF2-40B4-BE49-F238E27FC236}">
                <a16:creationId xmlns:a16="http://schemas.microsoft.com/office/drawing/2014/main" id="{DCF8DF7E-DEC7-457E-B1A2-57CFA672A07D}"/>
              </a:ext>
            </a:extLst>
          </p:cNvPr>
          <p:cNvSpPr>
            <a:spLocks noGrp="1"/>
          </p:cNvSpPr>
          <p:nvPr>
            <p:ph type="pic" sz="quarter" idx="27"/>
          </p:nvPr>
        </p:nvSpPr>
        <p:spPr>
          <a:xfrm>
            <a:off x="7957085" y="-1"/>
            <a:ext cx="4242816" cy="6858001"/>
          </a:xfrm>
          <a:prstGeom prst="rect">
            <a:avLst/>
          </a:prstGeom>
        </p:spPr>
        <p:txBody>
          <a:bodyPr/>
          <a:lstStyle/>
          <a:p>
            <a:r>
              <a:rPr lang="en-US" dirty="0"/>
              <a:t>Click icon to add picture</a:t>
            </a:r>
          </a:p>
        </p:txBody>
      </p:sp>
      <p:sp>
        <p:nvSpPr>
          <p:cNvPr id="18" name="Picture Placeholder 2">
            <a:extLst>
              <a:ext uri="{FF2B5EF4-FFF2-40B4-BE49-F238E27FC236}">
                <a16:creationId xmlns:a16="http://schemas.microsoft.com/office/drawing/2014/main" id="{4C76A27F-2C54-444C-92BC-BB92DEA67108}"/>
              </a:ext>
            </a:extLst>
          </p:cNvPr>
          <p:cNvSpPr>
            <a:spLocks noGrp="1"/>
          </p:cNvSpPr>
          <p:nvPr>
            <p:ph type="pic" sz="quarter" idx="26"/>
          </p:nvPr>
        </p:nvSpPr>
        <p:spPr>
          <a:xfrm>
            <a:off x="3708399" y="-1"/>
            <a:ext cx="4253449" cy="3429825"/>
          </a:xfrm>
          <a:prstGeom prst="rect">
            <a:avLst/>
          </a:prstGeom>
        </p:spPr>
        <p:txBody>
          <a:bodyPr/>
          <a:lstStyle/>
          <a:p>
            <a:r>
              <a:rPr lang="en-US" dirty="0"/>
              <a:t>Click icon to add picture</a:t>
            </a:r>
          </a:p>
        </p:txBody>
      </p:sp>
      <p:sp>
        <p:nvSpPr>
          <p:cNvPr id="19" name="Picture Placeholder 2">
            <a:extLst>
              <a:ext uri="{FF2B5EF4-FFF2-40B4-BE49-F238E27FC236}">
                <a16:creationId xmlns:a16="http://schemas.microsoft.com/office/drawing/2014/main" id="{72B89EC8-D45D-4545-A5DE-6C3270C19F39}"/>
              </a:ext>
            </a:extLst>
          </p:cNvPr>
          <p:cNvSpPr>
            <a:spLocks noGrp="1"/>
          </p:cNvSpPr>
          <p:nvPr>
            <p:ph type="pic" sz="quarter" idx="29"/>
          </p:nvPr>
        </p:nvSpPr>
        <p:spPr>
          <a:xfrm>
            <a:off x="3708400" y="3431540"/>
            <a:ext cx="4242816" cy="3429000"/>
          </a:xfrm>
          <a:prstGeom prst="rect">
            <a:avLst/>
          </a:prstGeom>
        </p:spPr>
        <p:txBody>
          <a:bodyPr/>
          <a:lstStyle/>
          <a:p>
            <a:r>
              <a:rPr lang="en-US" dirty="0"/>
              <a:t>Click icon to add picture</a:t>
            </a:r>
          </a:p>
        </p:txBody>
      </p:sp>
      <p:sp>
        <p:nvSpPr>
          <p:cNvPr id="8" name="Text Placeholder 3">
            <a:extLst>
              <a:ext uri="{FF2B5EF4-FFF2-40B4-BE49-F238E27FC236}">
                <a16:creationId xmlns:a16="http://schemas.microsoft.com/office/drawing/2014/main" id="{9325CF8B-2659-4850-AC88-1CF3D05CAD72}"/>
              </a:ext>
            </a:extLst>
          </p:cNvPr>
          <p:cNvSpPr>
            <a:spLocks noGrp="1"/>
          </p:cNvSpPr>
          <p:nvPr>
            <p:ph type="body" sz="quarter" idx="24" hasCustomPrompt="1"/>
          </p:nvPr>
        </p:nvSpPr>
        <p:spPr>
          <a:xfrm>
            <a:off x="352800" y="1958400"/>
            <a:ext cx="29880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900000" indent="-180000">
              <a:buFont typeface="Arial" panose="020B0604020202020204" pitchFamily="34" charset="0"/>
              <a:buChar char="\"/>
              <a:defRPr>
                <a:solidFill>
                  <a:schemeClr val="bg1"/>
                </a:solidFill>
              </a:defRPr>
            </a:lvl3pPr>
            <a:lvl4pPr marL="1028700" indent="0">
              <a:buNone/>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85412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tyle 1) 5 Text Boxes">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5" name="Line">
            <a:extLst>
              <a:ext uri="{FF2B5EF4-FFF2-40B4-BE49-F238E27FC236}">
                <a16:creationId xmlns:a16="http://schemas.microsoft.com/office/drawing/2014/main" id="{C7CF54DA-2F93-4897-9788-C7B7615BDB2E}"/>
              </a:ext>
            </a:extLst>
          </p:cNvPr>
          <p:cNvSpPr/>
          <p:nvPr userDrawn="1"/>
        </p:nvSpPr>
        <p:spPr>
          <a:xfrm>
            <a:off x="34607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4291351" y="725993"/>
            <a:ext cx="7522589"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4291351"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6" name="Line">
            <a:extLst>
              <a:ext uri="{FF2B5EF4-FFF2-40B4-BE49-F238E27FC236}">
                <a16:creationId xmlns:a16="http://schemas.microsoft.com/office/drawing/2014/main" id="{B3F26ADA-0216-40AB-A260-ADE758532125}"/>
              </a:ext>
            </a:extLst>
          </p:cNvPr>
          <p:cNvSpPr/>
          <p:nvPr userDrawn="1"/>
        </p:nvSpPr>
        <p:spPr>
          <a:xfrm>
            <a:off x="820580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4" name="Slide Number Placeholder 4">
            <a:extLst>
              <a:ext uri="{FF2B5EF4-FFF2-40B4-BE49-F238E27FC236}">
                <a16:creationId xmlns:a16="http://schemas.microsoft.com/office/drawing/2014/main" id="{8D8B7016-1B16-9549-AE8A-23FD6A4080ED}"/>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21" name="Text Placeholder 6"/>
          <p:cNvSpPr>
            <a:spLocks noGrp="1"/>
          </p:cNvSpPr>
          <p:nvPr>
            <p:ph type="body" sz="quarter" idx="20" hasCustomPrompt="1"/>
          </p:nvPr>
        </p:nvSpPr>
        <p:spPr>
          <a:xfrm>
            <a:off x="360362" y="828675"/>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2" name="Text Placeholder 6"/>
          <p:cNvSpPr>
            <a:spLocks noGrp="1"/>
          </p:cNvSpPr>
          <p:nvPr>
            <p:ph type="body" sz="quarter" idx="21" hasCustomPrompt="1"/>
          </p:nvPr>
        </p:nvSpPr>
        <p:spPr>
          <a:xfrm>
            <a:off x="4305600" y="828675"/>
            <a:ext cx="7540649"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5" name="Text Placeholder 6"/>
          <p:cNvSpPr>
            <a:spLocks noGrp="1"/>
          </p:cNvSpPr>
          <p:nvPr>
            <p:ph type="body" sz="quarter" idx="24" hasCustomPrompt="1"/>
          </p:nvPr>
        </p:nvSpPr>
        <p:spPr>
          <a:xfrm>
            <a:off x="360362" y="3660652"/>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6"/>
          <p:cNvSpPr>
            <a:spLocks noGrp="1"/>
          </p:cNvSpPr>
          <p:nvPr>
            <p:ph type="body" sz="quarter" idx="25" hasCustomPrompt="1"/>
          </p:nvPr>
        </p:nvSpPr>
        <p:spPr>
          <a:xfrm>
            <a:off x="4305600" y="3660652"/>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7" name="Text Placeholder 6"/>
          <p:cNvSpPr>
            <a:spLocks noGrp="1"/>
          </p:cNvSpPr>
          <p:nvPr>
            <p:ph type="body" sz="quarter" idx="26" hasCustomPrompt="1"/>
          </p:nvPr>
        </p:nvSpPr>
        <p:spPr>
          <a:xfrm>
            <a:off x="8218800" y="3660652"/>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5" name="Title 1">
            <a:extLst>
              <a:ext uri="{FF2B5EF4-FFF2-40B4-BE49-F238E27FC236}">
                <a16:creationId xmlns:a16="http://schemas.microsoft.com/office/drawing/2014/main" id="{30AA9DB3-193B-4AEC-85DB-D801BE417B7F}"/>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Tree>
    <p:extLst>
      <p:ext uri="{BB962C8B-B14F-4D97-AF65-F5344CB8AC3E}">
        <p14:creationId xmlns:p14="http://schemas.microsoft.com/office/powerpoint/2010/main" val="253897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tyle 1) 6 Text Boxes">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5" name="Line">
            <a:extLst>
              <a:ext uri="{FF2B5EF4-FFF2-40B4-BE49-F238E27FC236}">
                <a16:creationId xmlns:a16="http://schemas.microsoft.com/office/drawing/2014/main" id="{C7CF54DA-2F93-4897-9788-C7B7615BDB2E}"/>
              </a:ext>
            </a:extLst>
          </p:cNvPr>
          <p:cNvSpPr/>
          <p:nvPr userDrawn="1"/>
        </p:nvSpPr>
        <p:spPr>
          <a:xfrm>
            <a:off x="34607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4291351"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4291351"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4" name="Line">
            <a:extLst>
              <a:ext uri="{FF2B5EF4-FFF2-40B4-BE49-F238E27FC236}">
                <a16:creationId xmlns:a16="http://schemas.microsoft.com/office/drawing/2014/main" id="{F51653D1-3BB0-437F-94E0-AC76A0DC7016}"/>
              </a:ext>
            </a:extLst>
          </p:cNvPr>
          <p:cNvSpPr/>
          <p:nvPr userDrawn="1"/>
        </p:nvSpPr>
        <p:spPr>
          <a:xfrm>
            <a:off x="820580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6" name="Line">
            <a:extLst>
              <a:ext uri="{FF2B5EF4-FFF2-40B4-BE49-F238E27FC236}">
                <a16:creationId xmlns:a16="http://schemas.microsoft.com/office/drawing/2014/main" id="{B3F26ADA-0216-40AB-A260-ADE758532125}"/>
              </a:ext>
            </a:extLst>
          </p:cNvPr>
          <p:cNvSpPr/>
          <p:nvPr userDrawn="1"/>
        </p:nvSpPr>
        <p:spPr>
          <a:xfrm>
            <a:off x="820580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7" name="Text Placeholder 6"/>
          <p:cNvSpPr>
            <a:spLocks noGrp="1"/>
          </p:cNvSpPr>
          <p:nvPr>
            <p:ph type="body" sz="quarter" idx="20" hasCustomPrompt="1"/>
          </p:nvPr>
        </p:nvSpPr>
        <p:spPr>
          <a:xfrm>
            <a:off x="360362" y="828675"/>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9" name="Text Placeholder 6"/>
          <p:cNvSpPr>
            <a:spLocks noGrp="1"/>
          </p:cNvSpPr>
          <p:nvPr>
            <p:ph type="body" sz="quarter" idx="24" hasCustomPrompt="1"/>
          </p:nvPr>
        </p:nvSpPr>
        <p:spPr>
          <a:xfrm>
            <a:off x="360362" y="3660652"/>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0" name="Text Placeholder 6"/>
          <p:cNvSpPr>
            <a:spLocks noGrp="1"/>
          </p:cNvSpPr>
          <p:nvPr>
            <p:ph type="body" sz="quarter" idx="25" hasCustomPrompt="1"/>
          </p:nvPr>
        </p:nvSpPr>
        <p:spPr>
          <a:xfrm>
            <a:off x="4305600" y="3660652"/>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1" name="Text Placeholder 6"/>
          <p:cNvSpPr>
            <a:spLocks noGrp="1"/>
          </p:cNvSpPr>
          <p:nvPr>
            <p:ph type="body" sz="quarter" idx="26" hasCustomPrompt="1"/>
          </p:nvPr>
        </p:nvSpPr>
        <p:spPr>
          <a:xfrm>
            <a:off x="8218800" y="3660652"/>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2" name="Text Placeholder 6"/>
          <p:cNvSpPr>
            <a:spLocks noGrp="1"/>
          </p:cNvSpPr>
          <p:nvPr>
            <p:ph type="body" sz="quarter" idx="27" hasCustomPrompt="1"/>
          </p:nvPr>
        </p:nvSpPr>
        <p:spPr>
          <a:xfrm>
            <a:off x="4305600" y="828000"/>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Text Placeholder 6"/>
          <p:cNvSpPr>
            <a:spLocks noGrp="1"/>
          </p:cNvSpPr>
          <p:nvPr>
            <p:ph type="body" sz="quarter" idx="28" hasCustomPrompt="1"/>
          </p:nvPr>
        </p:nvSpPr>
        <p:spPr>
          <a:xfrm>
            <a:off x="8218800" y="828000"/>
            <a:ext cx="3600000" cy="2400300"/>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4" name="Title 1">
            <a:extLst>
              <a:ext uri="{FF2B5EF4-FFF2-40B4-BE49-F238E27FC236}">
                <a16:creationId xmlns:a16="http://schemas.microsoft.com/office/drawing/2014/main" id="{144BD586-9AE6-429D-8003-07F8D8BD05D5}"/>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Tree>
    <p:extLst>
      <p:ext uri="{BB962C8B-B14F-4D97-AF65-F5344CB8AC3E}">
        <p14:creationId xmlns:p14="http://schemas.microsoft.com/office/powerpoint/2010/main" val="39598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tyle 1) 2 Fea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6612002" y="3429000"/>
            <a:ext cx="432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6612002" y="4040438"/>
            <a:ext cx="432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8052002" y="1800000"/>
            <a:ext cx="1440000" cy="1440000"/>
          </a:xfrm>
        </p:spPr>
        <p:txBody>
          <a:bodyPr/>
          <a:lstStyle/>
          <a:p>
            <a:r>
              <a:rPr lang="en-US" dirty="0"/>
              <a:t>Click icon to add picture</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1260000" y="3429000"/>
            <a:ext cx="432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1260000" y="4040438"/>
            <a:ext cx="432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2705533" y="1800000"/>
            <a:ext cx="1440000" cy="1440000"/>
          </a:xfr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3CBCF271-210A-1649-8D92-3CFE6F776EDD}"/>
              </a:ext>
            </a:extLst>
          </p:cNvPr>
          <p:cNvSpPr>
            <a:spLocks noGrp="1"/>
          </p:cNvSpPr>
          <p:nvPr>
            <p:ph type="sldNum" sz="quarter" idx="17"/>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80120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tyle 1) 3 Fea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4296000" y="3429000"/>
            <a:ext cx="360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4296000" y="4040438"/>
            <a:ext cx="360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5376000" y="1800000"/>
            <a:ext cx="1440000" cy="1440000"/>
          </a:xfrm>
        </p:spPr>
        <p:txBody>
          <a:bodyPr/>
          <a:lstStyle/>
          <a:p>
            <a:r>
              <a:rPr lang="en-US" dirty="0"/>
              <a:t>Click icon to add picture</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29000"/>
            <a:ext cx="360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0438"/>
            <a:ext cx="360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1440000" y="1800000"/>
            <a:ext cx="1440000" cy="1440000"/>
          </a:xfrm>
        </p:spPr>
        <p:txBody>
          <a:bodyPr/>
          <a:lstStyle/>
          <a:p>
            <a:r>
              <a:rPr lang="en-US" dirty="0"/>
              <a:t>Click icon to add picture</a:t>
            </a:r>
          </a:p>
        </p:txBody>
      </p:sp>
      <p:sp>
        <p:nvSpPr>
          <p:cNvPr id="14" name="Content Placeholder 2">
            <a:extLst>
              <a:ext uri="{FF2B5EF4-FFF2-40B4-BE49-F238E27FC236}">
                <a16:creationId xmlns:a16="http://schemas.microsoft.com/office/drawing/2014/main" id="{812F093D-0114-1B40-A555-E61229481539}"/>
              </a:ext>
            </a:extLst>
          </p:cNvPr>
          <p:cNvSpPr>
            <a:spLocks noGrp="1"/>
          </p:cNvSpPr>
          <p:nvPr>
            <p:ph sz="half" idx="17" hasCustomPrompt="1"/>
          </p:nvPr>
        </p:nvSpPr>
        <p:spPr>
          <a:xfrm>
            <a:off x="8213941" y="3429000"/>
            <a:ext cx="360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5" name="Content Placeholder 2">
            <a:extLst>
              <a:ext uri="{FF2B5EF4-FFF2-40B4-BE49-F238E27FC236}">
                <a16:creationId xmlns:a16="http://schemas.microsoft.com/office/drawing/2014/main" id="{5B307D3E-F862-E445-A818-E6B8B1537F35}"/>
              </a:ext>
            </a:extLst>
          </p:cNvPr>
          <p:cNvSpPr>
            <a:spLocks noGrp="1"/>
          </p:cNvSpPr>
          <p:nvPr>
            <p:ph sz="half" idx="18" hasCustomPrompt="1"/>
          </p:nvPr>
        </p:nvSpPr>
        <p:spPr>
          <a:xfrm>
            <a:off x="8213941" y="4040438"/>
            <a:ext cx="360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6" name="Picture Placeholder 9">
            <a:extLst>
              <a:ext uri="{FF2B5EF4-FFF2-40B4-BE49-F238E27FC236}">
                <a16:creationId xmlns:a16="http://schemas.microsoft.com/office/drawing/2014/main" id="{A4C23BE8-B71F-6A47-B4AE-F1E494DBB71D}"/>
              </a:ext>
            </a:extLst>
          </p:cNvPr>
          <p:cNvSpPr>
            <a:spLocks noGrp="1"/>
          </p:cNvSpPr>
          <p:nvPr>
            <p:ph type="pic" sz="quarter" idx="19"/>
          </p:nvPr>
        </p:nvSpPr>
        <p:spPr>
          <a:xfrm>
            <a:off x="9293941" y="1800000"/>
            <a:ext cx="1440000" cy="1440000"/>
          </a:xfr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EF96D598-09E7-414D-BD94-097D6FE58BEC}"/>
              </a:ext>
            </a:extLst>
          </p:cNvPr>
          <p:cNvSpPr>
            <a:spLocks noGrp="1"/>
          </p:cNvSpPr>
          <p:nvPr>
            <p:ph type="sldNum" sz="quarter" idx="20"/>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93513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tyle 1) 4 Fea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3042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185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828000" y="1800000"/>
            <a:ext cx="1440000" cy="1440000"/>
          </a:xfrm>
        </p:spPr>
        <p:txBody>
          <a:bodyPr/>
          <a:lstStyle/>
          <a:p>
            <a:r>
              <a:rPr lang="en-US" dirty="0"/>
              <a:t>Click icon to add picture</a:t>
            </a:r>
          </a:p>
        </p:txBody>
      </p:sp>
      <p:sp>
        <p:nvSpPr>
          <p:cNvPr id="17" name="Content Placeholder 2">
            <a:extLst>
              <a:ext uri="{FF2B5EF4-FFF2-40B4-BE49-F238E27FC236}">
                <a16:creationId xmlns:a16="http://schemas.microsoft.com/office/drawing/2014/main" id="{69E00F8D-85C1-1840-8752-47A8B60D31E1}"/>
              </a:ext>
            </a:extLst>
          </p:cNvPr>
          <p:cNvSpPr>
            <a:spLocks noGrp="1"/>
          </p:cNvSpPr>
          <p:nvPr>
            <p:ph sz="half" idx="17" hasCustomPrompt="1"/>
          </p:nvPr>
        </p:nvSpPr>
        <p:spPr>
          <a:xfrm>
            <a:off x="9437940" y="342900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8" name="Content Placeholder 2">
            <a:extLst>
              <a:ext uri="{FF2B5EF4-FFF2-40B4-BE49-F238E27FC236}">
                <a16:creationId xmlns:a16="http://schemas.microsoft.com/office/drawing/2014/main" id="{FF5D9CBE-4AEA-C743-94CE-1E813C93730D}"/>
              </a:ext>
            </a:extLst>
          </p:cNvPr>
          <p:cNvSpPr>
            <a:spLocks noGrp="1"/>
          </p:cNvSpPr>
          <p:nvPr>
            <p:ph sz="half" idx="18" hasCustomPrompt="1"/>
          </p:nvPr>
        </p:nvSpPr>
        <p:spPr>
          <a:xfrm>
            <a:off x="9437940" y="404043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9" name="Picture Placeholder 9">
            <a:extLst>
              <a:ext uri="{FF2B5EF4-FFF2-40B4-BE49-F238E27FC236}">
                <a16:creationId xmlns:a16="http://schemas.microsoft.com/office/drawing/2014/main" id="{9C47317C-25E2-074D-9F50-5CA73A67BB21}"/>
              </a:ext>
            </a:extLst>
          </p:cNvPr>
          <p:cNvSpPr>
            <a:spLocks noGrp="1"/>
          </p:cNvSpPr>
          <p:nvPr>
            <p:ph type="pic" sz="quarter" idx="19"/>
          </p:nvPr>
        </p:nvSpPr>
        <p:spPr>
          <a:xfrm>
            <a:off x="9905940" y="1800000"/>
            <a:ext cx="1440000" cy="1440000"/>
          </a:xfrm>
        </p:spPr>
        <p:txBody>
          <a:bodyPr/>
          <a:lstStyle/>
          <a:p>
            <a:r>
              <a:rPr lang="en-US" dirty="0"/>
              <a:t>Click icon to add picture</a:t>
            </a:r>
          </a:p>
        </p:txBody>
      </p:sp>
      <p:sp>
        <p:nvSpPr>
          <p:cNvPr id="20" name="Content Placeholder 2">
            <a:extLst>
              <a:ext uri="{FF2B5EF4-FFF2-40B4-BE49-F238E27FC236}">
                <a16:creationId xmlns:a16="http://schemas.microsoft.com/office/drawing/2014/main" id="{8907E2C0-3E03-1745-AA6D-BEEBA9234F73}"/>
              </a:ext>
            </a:extLst>
          </p:cNvPr>
          <p:cNvSpPr>
            <a:spLocks noGrp="1"/>
          </p:cNvSpPr>
          <p:nvPr>
            <p:ph sz="half" idx="20" hasCustomPrompt="1"/>
          </p:nvPr>
        </p:nvSpPr>
        <p:spPr>
          <a:xfrm>
            <a:off x="3385980" y="342900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21" name="Content Placeholder 2">
            <a:extLst>
              <a:ext uri="{FF2B5EF4-FFF2-40B4-BE49-F238E27FC236}">
                <a16:creationId xmlns:a16="http://schemas.microsoft.com/office/drawing/2014/main" id="{3FBDE84B-AB5D-5F48-BC67-32C65E5D255C}"/>
              </a:ext>
            </a:extLst>
          </p:cNvPr>
          <p:cNvSpPr>
            <a:spLocks noGrp="1"/>
          </p:cNvSpPr>
          <p:nvPr>
            <p:ph sz="half" idx="21" hasCustomPrompt="1"/>
          </p:nvPr>
        </p:nvSpPr>
        <p:spPr>
          <a:xfrm>
            <a:off x="3385980" y="404043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22" name="Picture Placeholder 9">
            <a:extLst>
              <a:ext uri="{FF2B5EF4-FFF2-40B4-BE49-F238E27FC236}">
                <a16:creationId xmlns:a16="http://schemas.microsoft.com/office/drawing/2014/main" id="{7FA7E87E-7496-5F4B-BF76-495359E53DC3}"/>
              </a:ext>
            </a:extLst>
          </p:cNvPr>
          <p:cNvSpPr>
            <a:spLocks noGrp="1"/>
          </p:cNvSpPr>
          <p:nvPr>
            <p:ph type="pic" sz="quarter" idx="22"/>
          </p:nvPr>
        </p:nvSpPr>
        <p:spPr>
          <a:xfrm>
            <a:off x="3853980" y="1800000"/>
            <a:ext cx="1440000" cy="1440000"/>
          </a:xfrm>
        </p:spPr>
        <p:txBody>
          <a:bodyPr/>
          <a:lstStyle/>
          <a:p>
            <a:r>
              <a:rPr lang="en-US" dirty="0"/>
              <a:t>Click icon to add picture</a:t>
            </a:r>
          </a:p>
        </p:txBody>
      </p:sp>
      <p:sp>
        <p:nvSpPr>
          <p:cNvPr id="23" name="Content Placeholder 2">
            <a:extLst>
              <a:ext uri="{FF2B5EF4-FFF2-40B4-BE49-F238E27FC236}">
                <a16:creationId xmlns:a16="http://schemas.microsoft.com/office/drawing/2014/main" id="{6E36CE0B-10D8-3547-8BD2-7BC4914C7953}"/>
              </a:ext>
            </a:extLst>
          </p:cNvPr>
          <p:cNvSpPr>
            <a:spLocks noGrp="1"/>
          </p:cNvSpPr>
          <p:nvPr>
            <p:ph sz="half" idx="23" hasCustomPrompt="1"/>
          </p:nvPr>
        </p:nvSpPr>
        <p:spPr>
          <a:xfrm>
            <a:off x="6400000" y="342900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24" name="Content Placeholder 2">
            <a:extLst>
              <a:ext uri="{FF2B5EF4-FFF2-40B4-BE49-F238E27FC236}">
                <a16:creationId xmlns:a16="http://schemas.microsoft.com/office/drawing/2014/main" id="{8A029C00-EFA4-5D44-85AD-B54545185748}"/>
              </a:ext>
            </a:extLst>
          </p:cNvPr>
          <p:cNvSpPr>
            <a:spLocks noGrp="1"/>
          </p:cNvSpPr>
          <p:nvPr>
            <p:ph sz="half" idx="24" hasCustomPrompt="1"/>
          </p:nvPr>
        </p:nvSpPr>
        <p:spPr>
          <a:xfrm>
            <a:off x="6390463" y="404043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25" name="Picture Placeholder 9">
            <a:extLst>
              <a:ext uri="{FF2B5EF4-FFF2-40B4-BE49-F238E27FC236}">
                <a16:creationId xmlns:a16="http://schemas.microsoft.com/office/drawing/2014/main" id="{A643B449-D2DF-5446-A824-A8AFD30AC749}"/>
              </a:ext>
            </a:extLst>
          </p:cNvPr>
          <p:cNvSpPr>
            <a:spLocks noGrp="1"/>
          </p:cNvSpPr>
          <p:nvPr>
            <p:ph type="pic" sz="quarter" idx="25"/>
          </p:nvPr>
        </p:nvSpPr>
        <p:spPr>
          <a:xfrm>
            <a:off x="6868000" y="1800000"/>
            <a:ext cx="1440000" cy="1440000"/>
          </a:xfr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BA24219F-ADAE-5C4E-A068-05D188E65890}"/>
              </a:ext>
            </a:extLst>
          </p:cNvPr>
          <p:cNvSpPr>
            <a:spLocks noGrp="1"/>
          </p:cNvSpPr>
          <p:nvPr>
            <p:ph type="sldNum" sz="quarter" idx="26"/>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48087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type="titleOnly" preserve="1">
  <p:cSld name="(Style 1)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1119D-145C-FC40-BAD3-A9EED90FCAEE}"/>
              </a:ext>
            </a:extLst>
          </p:cNvPr>
          <p:cNvSpPr>
            <a:spLocks noGrp="1"/>
          </p:cNvSpPr>
          <p:nvPr>
            <p:ph type="title" hasCustomPrompt="1"/>
          </p:nvPr>
        </p:nvSpPr>
        <p:spPr/>
        <p:txBody>
          <a:bodyPr/>
          <a:lstStyle>
            <a:lvl1pPr>
              <a:defRPr/>
            </a:lvl1pPr>
          </a:lstStyle>
          <a:p>
            <a:r>
              <a:rPr lang="en-US"/>
              <a:t>Slide title (keep it short)</a:t>
            </a:r>
          </a:p>
        </p:txBody>
      </p:sp>
      <p:sp>
        <p:nvSpPr>
          <p:cNvPr id="3" name="Slide Number Placeholder 2">
            <a:extLst>
              <a:ext uri="{FF2B5EF4-FFF2-40B4-BE49-F238E27FC236}">
                <a16:creationId xmlns:a16="http://schemas.microsoft.com/office/drawing/2014/main" id="{72C506EC-58FC-B84D-BE01-77BF62B7997E}"/>
              </a:ext>
            </a:extLst>
          </p:cNvPr>
          <p:cNvSpPr>
            <a:spLocks noGrp="1"/>
          </p:cNvSpPr>
          <p:nvPr>
            <p:ph type="sldNum" sz="quarter" idx="10"/>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18977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tyle 1) 4 Columns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5" name="Slide Number Placeholder 4">
            <a:extLst>
              <a:ext uri="{FF2B5EF4-FFF2-40B4-BE49-F238E27FC236}">
                <a16:creationId xmlns:a16="http://schemas.microsoft.com/office/drawing/2014/main" id="{974964DA-2728-F741-B9FC-AA7A74E3F0E9}"/>
              </a:ext>
            </a:extLst>
          </p:cNvPr>
          <p:cNvSpPr>
            <a:spLocks noGrp="1"/>
          </p:cNvSpPr>
          <p:nvPr>
            <p:ph type="sldNum" sz="quarter" idx="13"/>
          </p:nvPr>
        </p:nvSpPr>
        <p:spPr/>
        <p:txBody>
          <a:bodyPr/>
          <a:lstStyle/>
          <a:p>
            <a:fld id="{9A0F7689-66CB-EC4F-9B5C-9C3D3ED1F24F}" type="slidenum">
              <a:rPr lang="en-US" smtClean="0"/>
              <a:pPr/>
              <a:t>‹#›</a:t>
            </a:fld>
            <a:endParaRPr lang="en-US" dirty="0"/>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60000" y="1080000"/>
            <a:ext cx="2818800" cy="3694176"/>
          </a:xfrm>
        </p:spPr>
        <p:txBody>
          <a:bodyPr/>
          <a:lstStyle/>
          <a:p>
            <a:r>
              <a:rPr lang="en-US" dirty="0"/>
              <a:t>Click icon to add picture</a:t>
            </a:r>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61051" y="4767326"/>
            <a:ext cx="2818800"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3239015" y="1080000"/>
            <a:ext cx="2818800" cy="3694176"/>
          </a:xfrm>
        </p:spPr>
        <p:txBody>
          <a:bodyPr/>
          <a:lstStyle/>
          <a:p>
            <a:r>
              <a:rPr lang="en-US" dirty="0"/>
              <a:t>Click icon to add picture</a:t>
            </a:r>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3239081" y="4767326"/>
            <a:ext cx="2818800"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6118030" y="1080000"/>
            <a:ext cx="2818800" cy="3694176"/>
          </a:xfrm>
        </p:spPr>
        <p:txBody>
          <a:bodyPr/>
          <a:lstStyle/>
          <a:p>
            <a:r>
              <a:rPr lang="en-US" dirty="0"/>
              <a:t>Click icon to add picture</a:t>
            </a:r>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6117111" y="4767326"/>
            <a:ext cx="2818800"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8997045" y="1080000"/>
            <a:ext cx="2818800" cy="3694176"/>
          </a:xfrm>
        </p:spPr>
        <p:txBody>
          <a:bodyPr/>
          <a:lstStyle/>
          <a:p>
            <a:r>
              <a:rPr lang="en-US" dirty="0"/>
              <a:t>Click icon to add picture</a:t>
            </a:r>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8995140" y="4767326"/>
            <a:ext cx="2818800"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Tree>
    <p:extLst>
      <p:ext uri="{BB962C8B-B14F-4D97-AF65-F5344CB8AC3E}">
        <p14:creationId xmlns:p14="http://schemas.microsoft.com/office/powerpoint/2010/main" val="301932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tyle 1) 5 Columns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5" name="Slide Number Placeholder 4">
            <a:extLst>
              <a:ext uri="{FF2B5EF4-FFF2-40B4-BE49-F238E27FC236}">
                <a16:creationId xmlns:a16="http://schemas.microsoft.com/office/drawing/2014/main" id="{974964DA-2728-F741-B9FC-AA7A74E3F0E9}"/>
              </a:ext>
            </a:extLst>
          </p:cNvPr>
          <p:cNvSpPr>
            <a:spLocks noGrp="1"/>
          </p:cNvSpPr>
          <p:nvPr>
            <p:ph type="sldNum" sz="quarter" idx="13"/>
          </p:nvPr>
        </p:nvSpPr>
        <p:spPr/>
        <p:txBody>
          <a:bodyPr/>
          <a:lstStyle/>
          <a:p>
            <a:fld id="{9A0F7689-66CB-EC4F-9B5C-9C3D3ED1F24F}" type="slidenum">
              <a:rPr lang="en-US" smtClean="0"/>
              <a:pPr/>
              <a:t>‹#›</a:t>
            </a:fld>
            <a:endParaRPr lang="en-US" dirty="0"/>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60000" y="1080000"/>
            <a:ext cx="2249424" cy="3694176"/>
          </a:xfrm>
        </p:spPr>
        <p:txBody>
          <a:bodyPr/>
          <a:lstStyle/>
          <a:p>
            <a:r>
              <a:rPr lang="en-US" dirty="0"/>
              <a:t>Click icon to add picture</a:t>
            </a:r>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60045"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2663357" y="1080000"/>
            <a:ext cx="2249424" cy="3694176"/>
          </a:xfrm>
        </p:spPr>
        <p:txBody>
          <a:bodyPr/>
          <a:lstStyle/>
          <a:p>
            <a:r>
              <a:rPr lang="en-US" dirty="0"/>
              <a:t>Click icon to add picture</a:t>
            </a:r>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2663390"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4966714" y="1080000"/>
            <a:ext cx="2249424" cy="3694176"/>
          </a:xfrm>
        </p:spPr>
        <p:txBody>
          <a:bodyPr/>
          <a:lstStyle/>
          <a:p>
            <a:r>
              <a:rPr lang="en-US" dirty="0"/>
              <a:t>Click icon to add picture</a:t>
            </a:r>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4966735"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7270071" y="1080000"/>
            <a:ext cx="2249424" cy="3694176"/>
          </a:xfrm>
        </p:spPr>
        <p:txBody>
          <a:bodyPr/>
          <a:lstStyle/>
          <a:p>
            <a:r>
              <a:rPr lang="en-US" dirty="0"/>
              <a:t>Click icon to add picture</a:t>
            </a:r>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7270080"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4" name="Picture Placeholder 12">
            <a:extLst>
              <a:ext uri="{FF2B5EF4-FFF2-40B4-BE49-F238E27FC236}">
                <a16:creationId xmlns:a16="http://schemas.microsoft.com/office/drawing/2014/main" id="{16F95BBE-C436-460E-BA2A-01762411650B}"/>
              </a:ext>
            </a:extLst>
          </p:cNvPr>
          <p:cNvSpPr>
            <a:spLocks noGrp="1"/>
          </p:cNvSpPr>
          <p:nvPr>
            <p:ph type="pic" sz="quarter" idx="23"/>
          </p:nvPr>
        </p:nvSpPr>
        <p:spPr>
          <a:xfrm>
            <a:off x="9573426" y="1080000"/>
            <a:ext cx="2249424" cy="3694176"/>
          </a:xfrm>
        </p:spPr>
        <p:txBody>
          <a:bodyPr/>
          <a:lstStyle/>
          <a:p>
            <a:r>
              <a:rPr lang="en-US" dirty="0"/>
              <a:t>Click icon to add picture</a:t>
            </a:r>
          </a:p>
        </p:txBody>
      </p:sp>
      <p:sp>
        <p:nvSpPr>
          <p:cNvPr id="25" name="Text Placeholder 16">
            <a:extLst>
              <a:ext uri="{FF2B5EF4-FFF2-40B4-BE49-F238E27FC236}">
                <a16:creationId xmlns:a16="http://schemas.microsoft.com/office/drawing/2014/main" id="{38AC0D49-88BD-43F5-93DA-389BE9E1D3DE}"/>
              </a:ext>
            </a:extLst>
          </p:cNvPr>
          <p:cNvSpPr>
            <a:spLocks noGrp="1"/>
          </p:cNvSpPr>
          <p:nvPr>
            <p:ph type="body" sz="quarter" idx="24" hasCustomPrompt="1"/>
          </p:nvPr>
        </p:nvSpPr>
        <p:spPr>
          <a:xfrm>
            <a:off x="9573426"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Tree>
    <p:extLst>
      <p:ext uri="{BB962C8B-B14F-4D97-AF65-F5344CB8AC3E}">
        <p14:creationId xmlns:p14="http://schemas.microsoft.com/office/powerpoint/2010/main" val="146332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tyle 2) 3 Columns">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A478506-9563-450B-8677-BD1E8A05BB3C}"/>
              </a:ext>
            </a:extLst>
          </p:cNvPr>
          <p:cNvSpPr>
            <a:spLocks noGrp="1"/>
          </p:cNvSpPr>
          <p:nvPr>
            <p:ph sz="half" idx="18" hasCustomPrompt="1"/>
          </p:nvPr>
        </p:nvSpPr>
        <p:spPr>
          <a:xfrm>
            <a:off x="9437940" y="359043"/>
            <a:ext cx="2376000" cy="5698857"/>
          </a:xfrm>
        </p:spPr>
        <p:txBody>
          <a:bodyPr wrap="square">
            <a:noAutofit/>
          </a:bodyPr>
          <a:lstStyle>
            <a:lvl1pPr marL="0" indent="0" algn="ctr">
              <a:buNone/>
              <a:defRPr lang="en-US" sz="1000" kern="1200" baseline="0" dirty="0">
                <a:solidFill>
                  <a:schemeClr val="tx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a:t>Click to edit text</a:t>
            </a:r>
          </a:p>
        </p:txBody>
      </p:sp>
      <p:sp>
        <p:nvSpPr>
          <p:cNvPr id="9" name="Content Placeholder 2">
            <a:extLst>
              <a:ext uri="{FF2B5EF4-FFF2-40B4-BE49-F238E27FC236}">
                <a16:creationId xmlns:a16="http://schemas.microsoft.com/office/drawing/2014/main" id="{9AE7A5BE-989B-4D32-804B-BE3027B9D8B5}"/>
              </a:ext>
            </a:extLst>
          </p:cNvPr>
          <p:cNvSpPr>
            <a:spLocks noGrp="1"/>
          </p:cNvSpPr>
          <p:nvPr>
            <p:ph sz="half" idx="21" hasCustomPrompt="1"/>
          </p:nvPr>
        </p:nvSpPr>
        <p:spPr>
          <a:xfrm>
            <a:off x="3385980" y="358775"/>
            <a:ext cx="2376000" cy="5699125"/>
          </a:xfrm>
        </p:spPr>
        <p:txBody>
          <a:bodyPr wrap="square">
            <a:noAutofit/>
          </a:bodyPr>
          <a:lstStyle>
            <a:lvl1pPr marL="0" indent="0" algn="l">
              <a:buNone/>
              <a:defRPr lang="en-US" sz="1000" dirty="0">
                <a:solidFill>
                  <a:schemeClr val="tx1"/>
                </a:solidFill>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Content Placeholder 2">
            <a:extLst>
              <a:ext uri="{FF2B5EF4-FFF2-40B4-BE49-F238E27FC236}">
                <a16:creationId xmlns:a16="http://schemas.microsoft.com/office/drawing/2014/main" id="{034D8FA8-CDC8-4FAB-BF0A-22A558B7683D}"/>
              </a:ext>
            </a:extLst>
          </p:cNvPr>
          <p:cNvSpPr>
            <a:spLocks noGrp="1"/>
          </p:cNvSpPr>
          <p:nvPr>
            <p:ph sz="half" idx="24" hasCustomPrompt="1"/>
          </p:nvPr>
        </p:nvSpPr>
        <p:spPr>
          <a:xfrm>
            <a:off x="6390463" y="358777"/>
            <a:ext cx="2376000" cy="5699089"/>
          </a:xfrm>
        </p:spPr>
        <p:txBody>
          <a:bodyPr wrap="square">
            <a:noAutofit/>
          </a:bodyPr>
          <a:lstStyle>
            <a:lvl1pPr marL="0" indent="0" algn="l">
              <a:buNone/>
              <a:defRPr lang="en-US" sz="1000" kern="1200" baseline="0" dirty="0">
                <a:solidFill>
                  <a:schemeClr val="tx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a:t>Click to edit text</a:t>
            </a:r>
          </a:p>
        </p:txBody>
      </p:sp>
      <p:sp>
        <p:nvSpPr>
          <p:cNvPr id="7" name="Title 1">
            <a:extLst>
              <a:ext uri="{FF2B5EF4-FFF2-40B4-BE49-F238E27FC236}">
                <a16:creationId xmlns:a16="http://schemas.microsoft.com/office/drawing/2014/main" id="{80366E6F-56C8-418C-911F-D993C04C6339}"/>
              </a:ext>
            </a:extLst>
          </p:cNvPr>
          <p:cNvSpPr>
            <a:spLocks noGrp="1"/>
          </p:cNvSpPr>
          <p:nvPr>
            <p:ph type="title" hasCustomPrompt="1"/>
          </p:nvPr>
        </p:nvSpPr>
        <p:spPr>
          <a:xfrm>
            <a:off x="352425" y="358775"/>
            <a:ext cx="2423133" cy="5699125"/>
          </a:xfrm>
        </p:spPr>
        <p:txBody>
          <a:bodyPr wrap="square" anchor="t" anchorCtr="0"/>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p>
        </p:txBody>
      </p:sp>
      <p:sp>
        <p:nvSpPr>
          <p:cNvPr id="6" name="Slide Number Placeholder 4">
            <a:extLst>
              <a:ext uri="{FF2B5EF4-FFF2-40B4-BE49-F238E27FC236}">
                <a16:creationId xmlns:a16="http://schemas.microsoft.com/office/drawing/2014/main" id="{B94FCDE9-2C2E-9F40-BF99-73CEDA344FFD}"/>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53119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130">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tyle 2) 2 Text Boxes ">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358775"/>
            <a:ext cx="3602736"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7" name="Slide Number Placeholder 4">
            <a:extLst>
              <a:ext uri="{FF2B5EF4-FFF2-40B4-BE49-F238E27FC236}">
                <a16:creationId xmlns:a16="http://schemas.microsoft.com/office/drawing/2014/main" id="{6FBC03DF-3B45-5D43-B334-F4A479CA6FC9}"/>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9" name="Line">
            <a:extLst>
              <a:ext uri="{FF2B5EF4-FFF2-40B4-BE49-F238E27FC236}">
                <a16:creationId xmlns:a16="http://schemas.microsoft.com/office/drawing/2014/main" id="{88907078-AF36-4096-A8BC-D863C2A3031E}"/>
              </a:ext>
            </a:extLst>
          </p:cNvPr>
          <p:cNvSpPr/>
          <p:nvPr userDrawn="1"/>
        </p:nvSpPr>
        <p:spPr>
          <a:xfrm>
            <a:off x="4291351" y="358775"/>
            <a:ext cx="7522589"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Text Placeholder 6"/>
          <p:cNvSpPr>
            <a:spLocks noGrp="1"/>
          </p:cNvSpPr>
          <p:nvPr>
            <p:ph type="body" sz="quarter" idx="27" hasCustomPrompt="1"/>
          </p:nvPr>
        </p:nvSpPr>
        <p:spPr>
          <a:xfrm>
            <a:off x="4305600" y="544882"/>
            <a:ext cx="7508340" cy="550450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8" name="Text Placeholder 3">
            <a:extLst>
              <a:ext uri="{FF2B5EF4-FFF2-40B4-BE49-F238E27FC236}">
                <a16:creationId xmlns:a16="http://schemas.microsoft.com/office/drawing/2014/main" id="{5DCDA486-FC93-4C58-8F46-E5751C5A8D02}"/>
              </a:ext>
            </a:extLst>
          </p:cNvPr>
          <p:cNvSpPr>
            <a:spLocks noGrp="1"/>
          </p:cNvSpPr>
          <p:nvPr>
            <p:ph type="body" sz="quarter" idx="23"/>
          </p:nvPr>
        </p:nvSpPr>
        <p:spPr>
          <a:xfrm>
            <a:off x="352800" y="1958400"/>
            <a:ext cx="3600450" cy="4090988"/>
          </a:xfrm>
        </p:spPr>
        <p:txBody>
          <a:bodyPr/>
          <a:lstStyle>
            <a:lvl2pPr marL="542925"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tx1"/>
                </a:solidFill>
                <a:latin typeface="+mn-lt"/>
                <a:ea typeface="+mn-ea"/>
                <a:cs typeface="+mn-cs"/>
              </a:defRPr>
            </a:lvl2pPr>
            <a:lvl3pPr marL="895350" indent="-228600">
              <a:defRPr/>
            </a:lvl3pPr>
            <a:lvl4pPr marL="1257300" indent="-228600">
              <a:tabLst/>
              <a:defRPr/>
            </a:lvl4pPr>
            <a:lvl5pPr marL="1616075" indent="-2286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78420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yle 2) Text &amp; 4 Images">
    <p:bg>
      <p:bgPr>
        <a:solidFill>
          <a:schemeClr val="tx1"/>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9" y="-1"/>
            <a:ext cx="4253449" cy="3429825"/>
          </a:xfrm>
          <a:prstGeom prst="rect">
            <a:avLst/>
          </a:prstGeom>
        </p:spPr>
        <p:txBody>
          <a:bodyPr/>
          <a:lstStyle/>
          <a:p>
            <a:r>
              <a:rPr lang="en-US" dirty="0"/>
              <a:t>Click icon to add picture</a:t>
            </a:r>
          </a:p>
        </p:txBody>
      </p:sp>
      <p:sp>
        <p:nvSpPr>
          <p:cNvPr id="28" name="Picture Placeholder 2">
            <a:extLst>
              <a:ext uri="{FF2B5EF4-FFF2-40B4-BE49-F238E27FC236}">
                <a16:creationId xmlns:a16="http://schemas.microsoft.com/office/drawing/2014/main" id="{9F80BB54-8F3B-4129-AE70-E6E10155519D}"/>
              </a:ext>
            </a:extLst>
          </p:cNvPr>
          <p:cNvSpPr>
            <a:spLocks noGrp="1"/>
          </p:cNvSpPr>
          <p:nvPr>
            <p:ph type="pic" sz="quarter" idx="27"/>
          </p:nvPr>
        </p:nvSpPr>
        <p:spPr>
          <a:xfrm>
            <a:off x="7961847" y="-1"/>
            <a:ext cx="4242816" cy="3429825"/>
          </a:xfrm>
          <a:prstGeom prst="rect">
            <a:avLst/>
          </a:prstGeom>
        </p:spPr>
        <p:txBody>
          <a:bodyPr/>
          <a:lstStyle/>
          <a:p>
            <a:r>
              <a:rPr lang="en-US" dirty="0"/>
              <a:t>Click icon to add picture</a:t>
            </a:r>
          </a:p>
        </p:txBody>
      </p:sp>
      <p:sp>
        <p:nvSpPr>
          <p:cNvPr id="29" name="Picture Placeholder 2">
            <a:extLst>
              <a:ext uri="{FF2B5EF4-FFF2-40B4-BE49-F238E27FC236}">
                <a16:creationId xmlns:a16="http://schemas.microsoft.com/office/drawing/2014/main" id="{BEF7F0DE-B24D-459B-862A-E2EAE6412986}"/>
              </a:ext>
            </a:extLst>
          </p:cNvPr>
          <p:cNvSpPr>
            <a:spLocks noGrp="1"/>
          </p:cNvSpPr>
          <p:nvPr>
            <p:ph type="pic" sz="quarter" idx="28"/>
          </p:nvPr>
        </p:nvSpPr>
        <p:spPr>
          <a:xfrm>
            <a:off x="7961848" y="3431540"/>
            <a:ext cx="4240786" cy="3429000"/>
          </a:xfrm>
          <a:prstGeom prst="rect">
            <a:avLst/>
          </a:prstGeom>
        </p:spPr>
        <p:txBody>
          <a:bodyPr/>
          <a:lstStyle/>
          <a:p>
            <a:r>
              <a:rPr lang="en-US" dirty="0"/>
              <a:t>Click icon to add picture</a:t>
            </a:r>
          </a:p>
        </p:txBody>
      </p:sp>
      <p:sp>
        <p:nvSpPr>
          <p:cNvPr id="30" name="Picture Placeholder 2">
            <a:extLst>
              <a:ext uri="{FF2B5EF4-FFF2-40B4-BE49-F238E27FC236}">
                <a16:creationId xmlns:a16="http://schemas.microsoft.com/office/drawing/2014/main" id="{ADC141A7-AC24-4EE7-AF4F-53CA865A3751}"/>
              </a:ext>
            </a:extLst>
          </p:cNvPr>
          <p:cNvSpPr>
            <a:spLocks noGrp="1"/>
          </p:cNvSpPr>
          <p:nvPr>
            <p:ph type="pic" sz="quarter" idx="29"/>
          </p:nvPr>
        </p:nvSpPr>
        <p:spPr>
          <a:xfrm>
            <a:off x="3708400" y="3431540"/>
            <a:ext cx="4251960" cy="3429000"/>
          </a:xfrm>
          <a:prstGeom prst="rect">
            <a:avLst/>
          </a:prstGeom>
        </p:spPr>
        <p:txBody>
          <a:bodyPr/>
          <a:lstStyle/>
          <a:p>
            <a:r>
              <a:rPr lang="en-US" dirty="0"/>
              <a:t>Click icon to add picture</a:t>
            </a:r>
          </a:p>
        </p:txBody>
      </p:sp>
      <p:sp>
        <p:nvSpPr>
          <p:cNvPr id="23" name="Title 1">
            <a:extLst>
              <a:ext uri="{FF2B5EF4-FFF2-40B4-BE49-F238E27FC236}">
                <a16:creationId xmlns:a16="http://schemas.microsoft.com/office/drawing/2014/main" id="{B74BD611-4273-432C-9CD8-FEDE5EBC4A05}"/>
              </a:ext>
            </a:extLst>
          </p:cNvPr>
          <p:cNvSpPr>
            <a:spLocks noGrp="1"/>
          </p:cNvSpPr>
          <p:nvPr>
            <p:ph type="title" hasCustomPrompt="1"/>
          </p:nvPr>
        </p:nvSpPr>
        <p:spPr>
          <a:xfrm>
            <a:off x="352425" y="358775"/>
            <a:ext cx="2988000"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8" name="Text Placeholder 3">
            <a:extLst>
              <a:ext uri="{FF2B5EF4-FFF2-40B4-BE49-F238E27FC236}">
                <a16:creationId xmlns:a16="http://schemas.microsoft.com/office/drawing/2014/main" id="{771A19E6-683E-4CE3-A649-042361A85BE9}"/>
              </a:ext>
            </a:extLst>
          </p:cNvPr>
          <p:cNvSpPr>
            <a:spLocks noGrp="1"/>
          </p:cNvSpPr>
          <p:nvPr>
            <p:ph type="body" sz="quarter" idx="24" hasCustomPrompt="1"/>
          </p:nvPr>
        </p:nvSpPr>
        <p:spPr>
          <a:xfrm>
            <a:off x="352800" y="1958400"/>
            <a:ext cx="29880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13978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328">
          <p15:clr>
            <a:srgbClr val="FBAE40"/>
          </p15:clr>
        </p15:guide>
        <p15:guide id="2" pos="5172">
          <p15:clr>
            <a:srgbClr val="FBAE40"/>
          </p15:clr>
        </p15:guide>
        <p15:guide id="3" orient="horz" pos="456">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tyle 2) 3 Text Boxes ">
    <p:spTree>
      <p:nvGrpSpPr>
        <p:cNvPr id="1" name=""/>
        <p:cNvGrpSpPr/>
        <p:nvPr/>
      </p:nvGrpSpPr>
      <p:grpSpPr>
        <a:xfrm>
          <a:off x="0" y="0"/>
          <a:ext cx="0" cy="0"/>
          <a:chOff x="0" y="0"/>
          <a:chExt cx="0" cy="0"/>
        </a:xfrm>
      </p:grpSpPr>
      <p:sp>
        <p:nvSpPr>
          <p:cNvPr id="14" name="Line">
            <a:extLst>
              <a:ext uri="{FF2B5EF4-FFF2-40B4-BE49-F238E27FC236}">
                <a16:creationId xmlns:a16="http://schemas.microsoft.com/office/drawing/2014/main" id="{F4EBCE1C-97A4-4C9A-85AC-66A7372AEB74}"/>
              </a:ext>
            </a:extLst>
          </p:cNvPr>
          <p:cNvSpPr/>
          <p:nvPr userDrawn="1"/>
        </p:nvSpPr>
        <p:spPr>
          <a:xfrm>
            <a:off x="4291351" y="358775"/>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Line">
            <a:extLst>
              <a:ext uri="{FF2B5EF4-FFF2-40B4-BE49-F238E27FC236}">
                <a16:creationId xmlns:a16="http://schemas.microsoft.com/office/drawing/2014/main" id="{A04EF93E-3D6D-46D0-9EF6-FDDA4FC8E05D}"/>
              </a:ext>
            </a:extLst>
          </p:cNvPr>
          <p:cNvSpPr/>
          <p:nvPr userDrawn="1"/>
        </p:nvSpPr>
        <p:spPr>
          <a:xfrm>
            <a:off x="8205805" y="358775"/>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358775"/>
            <a:ext cx="3602736"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0" name="Slide Number Placeholder 4">
            <a:extLst>
              <a:ext uri="{FF2B5EF4-FFF2-40B4-BE49-F238E27FC236}">
                <a16:creationId xmlns:a16="http://schemas.microsoft.com/office/drawing/2014/main" id="{396DF42F-1635-504C-B2E2-7515811366E0}"/>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1" name="Text Placeholder 6"/>
          <p:cNvSpPr>
            <a:spLocks noGrp="1"/>
          </p:cNvSpPr>
          <p:nvPr>
            <p:ph type="body" sz="quarter" idx="19" hasCustomPrompt="1"/>
          </p:nvPr>
        </p:nvSpPr>
        <p:spPr>
          <a:xfrm>
            <a:off x="4305600" y="544882"/>
            <a:ext cx="3600000" cy="5505082"/>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Text Placeholder 6"/>
          <p:cNvSpPr>
            <a:spLocks noGrp="1"/>
          </p:cNvSpPr>
          <p:nvPr>
            <p:ph type="body" sz="quarter" idx="20" hasCustomPrompt="1"/>
          </p:nvPr>
        </p:nvSpPr>
        <p:spPr>
          <a:xfrm>
            <a:off x="8218800" y="544882"/>
            <a:ext cx="3600000" cy="5505082"/>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9" name="Text Placeholder 3">
            <a:extLst>
              <a:ext uri="{FF2B5EF4-FFF2-40B4-BE49-F238E27FC236}">
                <a16:creationId xmlns:a16="http://schemas.microsoft.com/office/drawing/2014/main" id="{0851312C-B75D-48DC-9C08-9ABAC6A31299}"/>
              </a:ext>
            </a:extLst>
          </p:cNvPr>
          <p:cNvSpPr>
            <a:spLocks noGrp="1"/>
          </p:cNvSpPr>
          <p:nvPr>
            <p:ph type="body" sz="quarter" idx="23"/>
          </p:nvPr>
        </p:nvSpPr>
        <p:spPr>
          <a:xfrm>
            <a:off x="352800" y="1958400"/>
            <a:ext cx="3600450" cy="4090988"/>
          </a:xfrm>
        </p:spPr>
        <p:txBody>
          <a:bodyPr/>
          <a:lstStyle>
            <a:lvl2pPr marL="542925"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tx1"/>
                </a:solidFill>
                <a:latin typeface="+mn-lt"/>
                <a:ea typeface="+mn-ea"/>
                <a:cs typeface="+mn-cs"/>
              </a:defRPr>
            </a:lvl2pPr>
            <a:lvl3pPr marL="895350" indent="-228600">
              <a:defRPr/>
            </a:lvl3pPr>
            <a:lvl4pPr marL="1257300" indent="-228600">
              <a:tabLst/>
              <a:defRPr/>
            </a:lvl4pPr>
            <a:lvl5pPr marL="1616075" indent="-2286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02542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tyle 2) 4 Text Boxes ">
    <p:spTree>
      <p:nvGrpSpPr>
        <p:cNvPr id="1" name=""/>
        <p:cNvGrpSpPr/>
        <p:nvPr/>
      </p:nvGrpSpPr>
      <p:grpSpPr>
        <a:xfrm>
          <a:off x="0" y="0"/>
          <a:ext cx="0" cy="0"/>
          <a:chOff x="0" y="0"/>
          <a:chExt cx="0" cy="0"/>
        </a:xfrm>
      </p:grpSpPr>
      <p:sp>
        <p:nvSpPr>
          <p:cNvPr id="77" name="Line">
            <a:extLst>
              <a:ext uri="{FF2B5EF4-FFF2-40B4-BE49-F238E27FC236}">
                <a16:creationId xmlns:a16="http://schemas.microsoft.com/office/drawing/2014/main" id="{88907078-AF36-4096-A8BC-D863C2A3031E}"/>
              </a:ext>
            </a:extLst>
          </p:cNvPr>
          <p:cNvSpPr/>
          <p:nvPr userDrawn="1"/>
        </p:nvSpPr>
        <p:spPr>
          <a:xfrm>
            <a:off x="4291351" y="358775"/>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4" name="Line">
            <a:extLst>
              <a:ext uri="{FF2B5EF4-FFF2-40B4-BE49-F238E27FC236}">
                <a16:creationId xmlns:a16="http://schemas.microsoft.com/office/drawing/2014/main" id="{F51653D1-3BB0-437F-94E0-AC76A0DC7016}"/>
              </a:ext>
            </a:extLst>
          </p:cNvPr>
          <p:cNvSpPr/>
          <p:nvPr userDrawn="1"/>
        </p:nvSpPr>
        <p:spPr>
          <a:xfrm>
            <a:off x="8205805" y="358775"/>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21" name="Title 1">
            <a:extLst>
              <a:ext uri="{FF2B5EF4-FFF2-40B4-BE49-F238E27FC236}">
                <a16:creationId xmlns:a16="http://schemas.microsoft.com/office/drawing/2014/main" id="{96D361F1-6125-4C6F-B36C-3A979DC6D7D7}"/>
              </a:ext>
            </a:extLst>
          </p:cNvPr>
          <p:cNvSpPr>
            <a:spLocks noGrp="1"/>
          </p:cNvSpPr>
          <p:nvPr>
            <p:ph type="title" hasCustomPrompt="1"/>
          </p:nvPr>
        </p:nvSpPr>
        <p:spPr>
          <a:xfrm>
            <a:off x="352425" y="358775"/>
            <a:ext cx="3602736"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4" name="Slide Number Placeholder 4">
            <a:extLst>
              <a:ext uri="{FF2B5EF4-FFF2-40B4-BE49-F238E27FC236}">
                <a16:creationId xmlns:a16="http://schemas.microsoft.com/office/drawing/2014/main" id="{C9C74CAB-7C83-AE47-A2EF-887CC638F80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0" name="Text Placeholder 6"/>
          <p:cNvSpPr>
            <a:spLocks noGrp="1"/>
          </p:cNvSpPr>
          <p:nvPr>
            <p:ph type="body" sz="quarter" idx="20" hasCustomPrompt="1"/>
          </p:nvPr>
        </p:nvSpPr>
        <p:spPr>
          <a:xfrm>
            <a:off x="4305600" y="543469"/>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4" name="Text Placeholder 6"/>
          <p:cNvSpPr>
            <a:spLocks noGrp="1"/>
          </p:cNvSpPr>
          <p:nvPr>
            <p:ph type="body" sz="quarter" idx="21" hasCustomPrompt="1"/>
          </p:nvPr>
        </p:nvSpPr>
        <p:spPr>
          <a:xfrm>
            <a:off x="8218800" y="543469"/>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7" name="Text Placeholder 3"/>
          <p:cNvSpPr>
            <a:spLocks noGrp="1"/>
          </p:cNvSpPr>
          <p:nvPr>
            <p:ph type="body" sz="quarter" idx="23"/>
          </p:nvPr>
        </p:nvSpPr>
        <p:spPr>
          <a:xfrm>
            <a:off x="352800" y="1958400"/>
            <a:ext cx="3600450" cy="4090988"/>
          </a:xfrm>
        </p:spPr>
        <p:txBody>
          <a:bodyPr/>
          <a:lstStyle>
            <a:lvl2pPr marL="542925"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tx1"/>
                </a:solidFill>
                <a:latin typeface="+mn-lt"/>
                <a:ea typeface="+mn-ea"/>
                <a:cs typeface="+mn-cs"/>
              </a:defRPr>
            </a:lvl2pPr>
            <a:lvl3pPr marL="895350" indent="-228600">
              <a:defRPr/>
            </a:lvl3pPr>
            <a:lvl4pPr marL="1257300" indent="-228600">
              <a:tabLst/>
              <a:defRPr/>
            </a:lvl4pPr>
            <a:lvl5pPr marL="1616075" indent="-2286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Line">
            <a:extLst>
              <a:ext uri="{FF2B5EF4-FFF2-40B4-BE49-F238E27FC236}">
                <a16:creationId xmlns:a16="http://schemas.microsoft.com/office/drawing/2014/main" id="{39E25226-800B-A743-9C2A-F941046609C2}"/>
              </a:ext>
            </a:extLst>
          </p:cNvPr>
          <p:cNvSpPr/>
          <p:nvPr userDrawn="1"/>
        </p:nvSpPr>
        <p:spPr>
          <a:xfrm>
            <a:off x="4291351" y="3346232"/>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7" name="Text Placeholder 6">
            <a:extLst>
              <a:ext uri="{FF2B5EF4-FFF2-40B4-BE49-F238E27FC236}">
                <a16:creationId xmlns:a16="http://schemas.microsoft.com/office/drawing/2014/main" id="{107FA069-85F7-1441-B7DB-588F62806389}"/>
              </a:ext>
            </a:extLst>
          </p:cNvPr>
          <p:cNvSpPr>
            <a:spLocks noGrp="1"/>
          </p:cNvSpPr>
          <p:nvPr>
            <p:ph type="body" sz="quarter" idx="24" hasCustomPrompt="1"/>
          </p:nvPr>
        </p:nvSpPr>
        <p:spPr>
          <a:xfrm>
            <a:off x="4305600" y="3530242"/>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54833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tyle 2) 5 Text Boxes ">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6D361F1-6125-4C6F-B36C-3A979DC6D7D7}"/>
              </a:ext>
            </a:extLst>
          </p:cNvPr>
          <p:cNvSpPr>
            <a:spLocks noGrp="1"/>
          </p:cNvSpPr>
          <p:nvPr>
            <p:ph type="title" hasCustomPrompt="1"/>
          </p:nvPr>
        </p:nvSpPr>
        <p:spPr>
          <a:xfrm>
            <a:off x="352425" y="358775"/>
            <a:ext cx="3599780"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p>
        </p:txBody>
      </p:sp>
      <p:sp>
        <p:nvSpPr>
          <p:cNvPr id="17" name="Slide Number Placeholder 4">
            <a:extLst>
              <a:ext uri="{FF2B5EF4-FFF2-40B4-BE49-F238E27FC236}">
                <a16:creationId xmlns:a16="http://schemas.microsoft.com/office/drawing/2014/main" id="{F994D941-D5E5-8646-85CA-F5A7CF2EAC41}"/>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5" name="Text Placeholder 3"/>
          <p:cNvSpPr>
            <a:spLocks noGrp="1"/>
          </p:cNvSpPr>
          <p:nvPr>
            <p:ph type="body" sz="quarter" idx="24"/>
          </p:nvPr>
        </p:nvSpPr>
        <p:spPr>
          <a:xfrm>
            <a:off x="352800" y="1958400"/>
            <a:ext cx="3600450" cy="4090988"/>
          </a:xfrm>
        </p:spPr>
        <p:txBody>
          <a:bodyPr/>
          <a:lstStyle>
            <a:lvl2pPr marL="542925" indent="-179388" algn="l" defTabSz="914400" rtl="0" eaLnBrk="1" latinLnBrk="0" hangingPunct="1">
              <a:lnSpc>
                <a:spcPct val="120000"/>
              </a:lnSpc>
              <a:spcBef>
                <a:spcPts val="500"/>
              </a:spcBef>
              <a:buClr>
                <a:schemeClr val="accent1"/>
              </a:buClr>
              <a:buFont typeface="System Font Regular"/>
              <a:buChar char="-"/>
              <a:defRPr/>
            </a:lvl2pPr>
            <a:lvl3pPr marL="895350" indent="-228600">
              <a:defRPr/>
            </a:lvl3pPr>
            <a:lvl4pPr marL="1257300" indent="-228600">
              <a:tabLst/>
              <a:defRPr/>
            </a:lvl4pPr>
            <a:lvl5pPr marL="1616075" indent="-2286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3" name="Line">
            <a:extLst>
              <a:ext uri="{FF2B5EF4-FFF2-40B4-BE49-F238E27FC236}">
                <a16:creationId xmlns:a16="http://schemas.microsoft.com/office/drawing/2014/main" id="{56C75725-D351-6E43-AA7C-25645C716146}"/>
              </a:ext>
            </a:extLst>
          </p:cNvPr>
          <p:cNvSpPr/>
          <p:nvPr userDrawn="1"/>
        </p:nvSpPr>
        <p:spPr>
          <a:xfrm>
            <a:off x="4291351" y="358775"/>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4" name="Line">
            <a:extLst>
              <a:ext uri="{FF2B5EF4-FFF2-40B4-BE49-F238E27FC236}">
                <a16:creationId xmlns:a16="http://schemas.microsoft.com/office/drawing/2014/main" id="{0886D7F7-D41F-6E48-99D4-DC96C8B674B2}"/>
              </a:ext>
            </a:extLst>
          </p:cNvPr>
          <p:cNvSpPr/>
          <p:nvPr userDrawn="1"/>
        </p:nvSpPr>
        <p:spPr>
          <a:xfrm>
            <a:off x="8205805" y="358775"/>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5" name="Text Placeholder 6">
            <a:extLst>
              <a:ext uri="{FF2B5EF4-FFF2-40B4-BE49-F238E27FC236}">
                <a16:creationId xmlns:a16="http://schemas.microsoft.com/office/drawing/2014/main" id="{80EE4856-3BB7-0749-AFEF-C03866B85089}"/>
              </a:ext>
            </a:extLst>
          </p:cNvPr>
          <p:cNvSpPr>
            <a:spLocks noGrp="1"/>
          </p:cNvSpPr>
          <p:nvPr>
            <p:ph type="body" sz="quarter" idx="20" hasCustomPrompt="1"/>
          </p:nvPr>
        </p:nvSpPr>
        <p:spPr>
          <a:xfrm>
            <a:off x="4305600" y="543469"/>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Text Placeholder 6">
            <a:extLst>
              <a:ext uri="{FF2B5EF4-FFF2-40B4-BE49-F238E27FC236}">
                <a16:creationId xmlns:a16="http://schemas.microsoft.com/office/drawing/2014/main" id="{9ABB411B-5509-8844-A1EF-80E2B67739ED}"/>
              </a:ext>
            </a:extLst>
          </p:cNvPr>
          <p:cNvSpPr>
            <a:spLocks noGrp="1"/>
          </p:cNvSpPr>
          <p:nvPr>
            <p:ph type="body" sz="quarter" idx="21" hasCustomPrompt="1"/>
          </p:nvPr>
        </p:nvSpPr>
        <p:spPr>
          <a:xfrm>
            <a:off x="8218800" y="543469"/>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8" name="Line">
            <a:extLst>
              <a:ext uri="{FF2B5EF4-FFF2-40B4-BE49-F238E27FC236}">
                <a16:creationId xmlns:a16="http://schemas.microsoft.com/office/drawing/2014/main" id="{0988D6A2-EC2B-4748-AB5B-73DE904730FD}"/>
              </a:ext>
            </a:extLst>
          </p:cNvPr>
          <p:cNvSpPr/>
          <p:nvPr userDrawn="1"/>
        </p:nvSpPr>
        <p:spPr>
          <a:xfrm>
            <a:off x="4291351" y="3346232"/>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22" name="Text Placeholder 6">
            <a:extLst>
              <a:ext uri="{FF2B5EF4-FFF2-40B4-BE49-F238E27FC236}">
                <a16:creationId xmlns:a16="http://schemas.microsoft.com/office/drawing/2014/main" id="{E37CE5BB-B8CB-2240-AC29-BFC43F7B485D}"/>
              </a:ext>
            </a:extLst>
          </p:cNvPr>
          <p:cNvSpPr>
            <a:spLocks noGrp="1"/>
          </p:cNvSpPr>
          <p:nvPr>
            <p:ph type="body" sz="quarter" idx="25" hasCustomPrompt="1"/>
          </p:nvPr>
        </p:nvSpPr>
        <p:spPr>
          <a:xfrm>
            <a:off x="4305600" y="3530242"/>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Line">
            <a:extLst>
              <a:ext uri="{FF2B5EF4-FFF2-40B4-BE49-F238E27FC236}">
                <a16:creationId xmlns:a16="http://schemas.microsoft.com/office/drawing/2014/main" id="{8F94BF58-DAF9-5D4A-B4A9-DA0B6A6D6E6E}"/>
              </a:ext>
            </a:extLst>
          </p:cNvPr>
          <p:cNvSpPr/>
          <p:nvPr userDrawn="1"/>
        </p:nvSpPr>
        <p:spPr>
          <a:xfrm>
            <a:off x="8204875" y="3346232"/>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27" name="Text Placeholder 6">
            <a:extLst>
              <a:ext uri="{FF2B5EF4-FFF2-40B4-BE49-F238E27FC236}">
                <a16:creationId xmlns:a16="http://schemas.microsoft.com/office/drawing/2014/main" id="{741BAB0E-32F8-D54A-98FB-97152F83E542}"/>
              </a:ext>
            </a:extLst>
          </p:cNvPr>
          <p:cNvSpPr>
            <a:spLocks noGrp="1"/>
          </p:cNvSpPr>
          <p:nvPr>
            <p:ph type="body" sz="quarter" idx="26" hasCustomPrompt="1"/>
          </p:nvPr>
        </p:nvSpPr>
        <p:spPr>
          <a:xfrm>
            <a:off x="8218800" y="3530242"/>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67346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tyle 2) Text Box &amp; Blank">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54B4091-3272-4F78-B1BB-51B9B0241517}"/>
              </a:ext>
            </a:extLst>
          </p:cNvPr>
          <p:cNvSpPr>
            <a:spLocks noGrp="1"/>
          </p:cNvSpPr>
          <p:nvPr>
            <p:ph type="title" hasCustomPrompt="1"/>
          </p:nvPr>
        </p:nvSpPr>
        <p:spPr>
          <a:xfrm>
            <a:off x="352425" y="358775"/>
            <a:ext cx="3602736"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6" name="Slide Number Placeholder 4">
            <a:extLst>
              <a:ext uri="{FF2B5EF4-FFF2-40B4-BE49-F238E27FC236}">
                <a16:creationId xmlns:a16="http://schemas.microsoft.com/office/drawing/2014/main" id="{9B13B957-0627-B040-8F33-2CBD27E852E4}"/>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0" name="Text Placeholder 3">
            <a:extLst>
              <a:ext uri="{FF2B5EF4-FFF2-40B4-BE49-F238E27FC236}">
                <a16:creationId xmlns:a16="http://schemas.microsoft.com/office/drawing/2014/main" id="{A5013E49-447A-423E-9E8A-6E1027BC6344}"/>
              </a:ext>
            </a:extLst>
          </p:cNvPr>
          <p:cNvSpPr>
            <a:spLocks noGrp="1"/>
          </p:cNvSpPr>
          <p:nvPr>
            <p:ph type="body" sz="quarter" idx="25"/>
          </p:nvPr>
        </p:nvSpPr>
        <p:spPr>
          <a:xfrm>
            <a:off x="355819" y="1958400"/>
            <a:ext cx="3600450" cy="4090988"/>
          </a:xfrm>
        </p:spPr>
        <p:txBody>
          <a:bodyPr/>
          <a:lstStyle>
            <a:lvl2pPr marL="542925" indent="-179388" algn="l" defTabSz="914400" rtl="0" eaLnBrk="1" latinLnBrk="0" hangingPunct="1">
              <a:lnSpc>
                <a:spcPct val="120000"/>
              </a:lnSpc>
              <a:spcBef>
                <a:spcPts val="500"/>
              </a:spcBef>
              <a:buClr>
                <a:schemeClr val="accent1"/>
              </a:buClr>
              <a:buFont typeface="System Font Regular"/>
              <a:buChar char="-"/>
              <a:defRPr/>
            </a:lvl2pPr>
            <a:lvl3pPr marL="895350" indent="-228600">
              <a:defRPr/>
            </a:lvl3pPr>
            <a:lvl4pPr marL="1257300" indent="-228600">
              <a:tabLst/>
              <a:defRPr/>
            </a:lvl4pPr>
            <a:lvl5pPr marL="1616075" indent="-2286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4573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Style 2) Text &am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6368" y="-1"/>
            <a:ext cx="8485632" cy="6858001"/>
          </a:xfrm>
          <a:noFill/>
          <a:ln>
            <a:noFill/>
          </a:ln>
        </p:spPr>
        <p:txBody>
          <a:bodyPr/>
          <a:lstStyle/>
          <a:p>
            <a:r>
              <a:rPr lang="en-US" dirty="0"/>
              <a:t>Click icon to add picture</a:t>
            </a:r>
          </a:p>
        </p:txBody>
      </p:sp>
      <p:sp>
        <p:nvSpPr>
          <p:cNvPr id="9" name="Title 1">
            <a:extLst>
              <a:ext uri="{FF2B5EF4-FFF2-40B4-BE49-F238E27FC236}">
                <a16:creationId xmlns:a16="http://schemas.microsoft.com/office/drawing/2014/main" id="{488521B0-328B-49D7-A5C2-2C3BB30DB3F1}"/>
              </a:ext>
            </a:extLst>
          </p:cNvPr>
          <p:cNvSpPr>
            <a:spLocks noGrp="1"/>
          </p:cNvSpPr>
          <p:nvPr>
            <p:ph type="title" hasCustomPrompt="1"/>
          </p:nvPr>
        </p:nvSpPr>
        <p:spPr>
          <a:xfrm>
            <a:off x="352425" y="358775"/>
            <a:ext cx="3068107"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6" name="Text Placeholder 3">
            <a:extLst>
              <a:ext uri="{FF2B5EF4-FFF2-40B4-BE49-F238E27FC236}">
                <a16:creationId xmlns:a16="http://schemas.microsoft.com/office/drawing/2014/main" id="{E2B79D56-6358-4EC6-BC52-CC715CBF5251}"/>
              </a:ext>
            </a:extLst>
          </p:cNvPr>
          <p:cNvSpPr>
            <a:spLocks noGrp="1"/>
          </p:cNvSpPr>
          <p:nvPr>
            <p:ph type="body" sz="quarter" idx="25"/>
          </p:nvPr>
        </p:nvSpPr>
        <p:spPr>
          <a:xfrm>
            <a:off x="355819" y="1958400"/>
            <a:ext cx="3064713" cy="4090988"/>
          </a:xfrm>
        </p:spPr>
        <p:txBody>
          <a:bodyPr/>
          <a:lstStyle>
            <a:lvl2pPr marL="542925" indent="-179388" algn="l" defTabSz="914400" rtl="0" eaLnBrk="1" latinLnBrk="0" hangingPunct="1">
              <a:lnSpc>
                <a:spcPct val="120000"/>
              </a:lnSpc>
              <a:spcBef>
                <a:spcPts val="500"/>
              </a:spcBef>
              <a:buClr>
                <a:schemeClr val="accent1"/>
              </a:buClr>
              <a:buFont typeface="System Font Regular"/>
              <a:buChar char="-"/>
              <a:defRPr/>
            </a:lvl2pPr>
            <a:lvl3pPr marL="895350" indent="-228600">
              <a:defRPr/>
            </a:lvl3pPr>
            <a:lvl4pPr marL="1257300" indent="-228600">
              <a:tabLst/>
              <a:defRPr/>
            </a:lvl4pPr>
            <a:lvl5pPr marL="1616075" indent="-2286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99242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tyle 2) Text &amp; 2 Images">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8" y="-1"/>
            <a:ext cx="8483601" cy="3429001"/>
          </a:xfrm>
          <a:noFill/>
          <a:ln>
            <a:noFill/>
          </a:ln>
        </p:spPr>
        <p:txBody>
          <a:bodyPr/>
          <a:lstStyle/>
          <a:p>
            <a:r>
              <a:rPr lang="en-US" dirty="0"/>
              <a:t>Click icon to add picture</a:t>
            </a:r>
          </a:p>
        </p:txBody>
      </p:sp>
      <p:sp>
        <p:nvSpPr>
          <p:cNvPr id="6" name="Picture Placeholder 2">
            <a:extLst>
              <a:ext uri="{FF2B5EF4-FFF2-40B4-BE49-F238E27FC236}">
                <a16:creationId xmlns:a16="http://schemas.microsoft.com/office/drawing/2014/main" id="{CF785B04-240F-4618-A4BD-79FCF17E01A1}"/>
              </a:ext>
            </a:extLst>
          </p:cNvPr>
          <p:cNvSpPr>
            <a:spLocks noGrp="1"/>
          </p:cNvSpPr>
          <p:nvPr>
            <p:ph type="pic" sz="quarter" idx="27"/>
          </p:nvPr>
        </p:nvSpPr>
        <p:spPr>
          <a:xfrm>
            <a:off x="3708398" y="3436218"/>
            <a:ext cx="8483601" cy="3429001"/>
          </a:xfrm>
          <a:noFill/>
          <a:ln>
            <a:noFill/>
          </a:ln>
        </p:spPr>
        <p:txBody>
          <a:bodyPr/>
          <a:lstStyle/>
          <a:p>
            <a:r>
              <a:rPr lang="en-US" dirty="0"/>
              <a:t>Click icon to add picture</a:t>
            </a:r>
          </a:p>
        </p:txBody>
      </p:sp>
      <p:sp>
        <p:nvSpPr>
          <p:cNvPr id="8" name="Title 1">
            <a:extLst>
              <a:ext uri="{FF2B5EF4-FFF2-40B4-BE49-F238E27FC236}">
                <a16:creationId xmlns:a16="http://schemas.microsoft.com/office/drawing/2014/main" id="{D7AE4232-F8A3-453E-88AC-10F883AF89D8}"/>
              </a:ext>
            </a:extLst>
          </p:cNvPr>
          <p:cNvSpPr>
            <a:spLocks noGrp="1"/>
          </p:cNvSpPr>
          <p:nvPr>
            <p:ph type="title" hasCustomPrompt="1"/>
          </p:nvPr>
        </p:nvSpPr>
        <p:spPr>
          <a:xfrm>
            <a:off x="352425" y="358775"/>
            <a:ext cx="3068107"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7" name="Text Placeholder 3">
            <a:extLst>
              <a:ext uri="{FF2B5EF4-FFF2-40B4-BE49-F238E27FC236}">
                <a16:creationId xmlns:a16="http://schemas.microsoft.com/office/drawing/2014/main" id="{831E8619-061F-4D43-A8C4-0A796F599448}"/>
              </a:ext>
            </a:extLst>
          </p:cNvPr>
          <p:cNvSpPr>
            <a:spLocks noGrp="1"/>
          </p:cNvSpPr>
          <p:nvPr>
            <p:ph type="body" sz="quarter" idx="25"/>
          </p:nvPr>
        </p:nvSpPr>
        <p:spPr>
          <a:xfrm>
            <a:off x="355819" y="1958400"/>
            <a:ext cx="3064713" cy="4090988"/>
          </a:xfrm>
        </p:spPr>
        <p:txBody>
          <a:bodyPr/>
          <a:lstStyle>
            <a:lvl2pPr marL="542925" indent="-179388" algn="l" defTabSz="914400" rtl="0" eaLnBrk="1" latinLnBrk="0" hangingPunct="1">
              <a:lnSpc>
                <a:spcPct val="120000"/>
              </a:lnSpc>
              <a:spcBef>
                <a:spcPts val="500"/>
              </a:spcBef>
              <a:buClr>
                <a:schemeClr val="accent1"/>
              </a:buClr>
              <a:buFont typeface="System Font Regular"/>
              <a:buChar char="-"/>
              <a:defRPr/>
            </a:lvl2pPr>
            <a:lvl3pPr marL="895350" indent="-228600">
              <a:defRPr/>
            </a:lvl3pPr>
            <a:lvl4pPr marL="1257300" indent="-228600">
              <a:tabLst/>
              <a:defRPr/>
            </a:lvl4pPr>
            <a:lvl5pPr marL="1616075" indent="-2286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99197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tyle 2) Text &amp; 3 Image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3BAC83-53A1-483E-9516-F04E8D510FC2}"/>
              </a:ext>
            </a:extLst>
          </p:cNvPr>
          <p:cNvSpPr>
            <a:spLocks noGrp="1"/>
          </p:cNvSpPr>
          <p:nvPr>
            <p:ph type="title" hasCustomPrompt="1"/>
          </p:nvPr>
        </p:nvSpPr>
        <p:spPr>
          <a:xfrm>
            <a:off x="352425" y="358775"/>
            <a:ext cx="3068107"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2" name="Picture Placeholder 2">
            <a:extLst>
              <a:ext uri="{FF2B5EF4-FFF2-40B4-BE49-F238E27FC236}">
                <a16:creationId xmlns:a16="http://schemas.microsoft.com/office/drawing/2014/main" id="{DCF8DF7E-DEC7-457E-B1A2-57CFA672A07D}"/>
              </a:ext>
            </a:extLst>
          </p:cNvPr>
          <p:cNvSpPr>
            <a:spLocks noGrp="1"/>
          </p:cNvSpPr>
          <p:nvPr>
            <p:ph type="pic" sz="quarter" idx="27"/>
          </p:nvPr>
        </p:nvSpPr>
        <p:spPr>
          <a:xfrm>
            <a:off x="7957085" y="-1"/>
            <a:ext cx="4242816" cy="6858001"/>
          </a:xfrm>
        </p:spPr>
        <p:txBody>
          <a:bodyPr/>
          <a:lstStyle/>
          <a:p>
            <a:r>
              <a:rPr lang="en-US" dirty="0"/>
              <a:t>Click icon to add picture</a:t>
            </a:r>
          </a:p>
        </p:txBody>
      </p:sp>
      <p:sp>
        <p:nvSpPr>
          <p:cNvPr id="18" name="Picture Placeholder 2">
            <a:extLst>
              <a:ext uri="{FF2B5EF4-FFF2-40B4-BE49-F238E27FC236}">
                <a16:creationId xmlns:a16="http://schemas.microsoft.com/office/drawing/2014/main" id="{4C76A27F-2C54-444C-92BC-BB92DEA67108}"/>
              </a:ext>
            </a:extLst>
          </p:cNvPr>
          <p:cNvSpPr>
            <a:spLocks noGrp="1"/>
          </p:cNvSpPr>
          <p:nvPr>
            <p:ph type="pic" sz="quarter" idx="26"/>
          </p:nvPr>
        </p:nvSpPr>
        <p:spPr>
          <a:xfrm>
            <a:off x="3708399" y="-1"/>
            <a:ext cx="4253449" cy="3429825"/>
          </a:xfrm>
        </p:spPr>
        <p:txBody>
          <a:bodyPr/>
          <a:lstStyle/>
          <a:p>
            <a:r>
              <a:rPr lang="en-US" dirty="0"/>
              <a:t>Click icon to add picture</a:t>
            </a:r>
          </a:p>
        </p:txBody>
      </p:sp>
      <p:sp>
        <p:nvSpPr>
          <p:cNvPr id="19" name="Picture Placeholder 2">
            <a:extLst>
              <a:ext uri="{FF2B5EF4-FFF2-40B4-BE49-F238E27FC236}">
                <a16:creationId xmlns:a16="http://schemas.microsoft.com/office/drawing/2014/main" id="{72B89EC8-D45D-4545-A5DE-6C3270C19F39}"/>
              </a:ext>
            </a:extLst>
          </p:cNvPr>
          <p:cNvSpPr>
            <a:spLocks noGrp="1"/>
          </p:cNvSpPr>
          <p:nvPr>
            <p:ph type="pic" sz="quarter" idx="29"/>
          </p:nvPr>
        </p:nvSpPr>
        <p:spPr>
          <a:xfrm>
            <a:off x="3708400" y="3431540"/>
            <a:ext cx="4255200" cy="3429000"/>
          </a:xfrm>
        </p:spPr>
        <p:txBody>
          <a:bodyPr/>
          <a:lstStyle/>
          <a:p>
            <a:r>
              <a:rPr lang="en-US" dirty="0"/>
              <a:t>Click icon to add picture</a:t>
            </a:r>
          </a:p>
        </p:txBody>
      </p:sp>
      <p:sp>
        <p:nvSpPr>
          <p:cNvPr id="8" name="Text Placeholder 3">
            <a:extLst>
              <a:ext uri="{FF2B5EF4-FFF2-40B4-BE49-F238E27FC236}">
                <a16:creationId xmlns:a16="http://schemas.microsoft.com/office/drawing/2014/main" id="{6561C3C1-52AF-497B-B0D8-4CFA9CC1B3C2}"/>
              </a:ext>
            </a:extLst>
          </p:cNvPr>
          <p:cNvSpPr>
            <a:spLocks noGrp="1"/>
          </p:cNvSpPr>
          <p:nvPr>
            <p:ph type="body" sz="quarter" idx="25"/>
          </p:nvPr>
        </p:nvSpPr>
        <p:spPr>
          <a:xfrm>
            <a:off x="355819" y="1958400"/>
            <a:ext cx="3064713" cy="4090988"/>
          </a:xfrm>
        </p:spPr>
        <p:txBody>
          <a:bodyPr/>
          <a:lstStyle>
            <a:lvl2pPr marL="542925" indent="-179388" algn="l" defTabSz="914400" rtl="0" eaLnBrk="1" latinLnBrk="0" hangingPunct="1">
              <a:lnSpc>
                <a:spcPct val="120000"/>
              </a:lnSpc>
              <a:spcBef>
                <a:spcPts val="500"/>
              </a:spcBef>
              <a:buClr>
                <a:schemeClr val="accent1"/>
              </a:buClr>
              <a:buFont typeface="System Font Regular"/>
              <a:buChar char="-"/>
              <a:defRPr/>
            </a:lvl2pPr>
            <a:lvl3pPr marL="895350" indent="-228600">
              <a:defRPr/>
            </a:lvl3pPr>
            <a:lvl4pPr marL="1257300" indent="-228600">
              <a:tabLst/>
              <a:defRPr/>
            </a:lvl4pPr>
            <a:lvl5pPr marL="1616075" indent="-2286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80975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tyle 2) Text &amp; 4 Images">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9" y="-1"/>
            <a:ext cx="4253449" cy="3429825"/>
          </a:xfrm>
        </p:spPr>
        <p:txBody>
          <a:bodyPr/>
          <a:lstStyle/>
          <a:p>
            <a:r>
              <a:rPr lang="en-US" dirty="0"/>
              <a:t>Click icon to add picture</a:t>
            </a:r>
          </a:p>
        </p:txBody>
      </p:sp>
      <p:sp>
        <p:nvSpPr>
          <p:cNvPr id="28" name="Picture Placeholder 2">
            <a:extLst>
              <a:ext uri="{FF2B5EF4-FFF2-40B4-BE49-F238E27FC236}">
                <a16:creationId xmlns:a16="http://schemas.microsoft.com/office/drawing/2014/main" id="{9F80BB54-8F3B-4129-AE70-E6E10155519D}"/>
              </a:ext>
            </a:extLst>
          </p:cNvPr>
          <p:cNvSpPr>
            <a:spLocks noGrp="1"/>
          </p:cNvSpPr>
          <p:nvPr>
            <p:ph type="pic" sz="quarter" idx="27"/>
          </p:nvPr>
        </p:nvSpPr>
        <p:spPr>
          <a:xfrm>
            <a:off x="7961847" y="-1"/>
            <a:ext cx="4242816" cy="3429825"/>
          </a:xfrm>
        </p:spPr>
        <p:txBody>
          <a:bodyPr/>
          <a:lstStyle/>
          <a:p>
            <a:r>
              <a:rPr lang="en-US" dirty="0"/>
              <a:t>Click icon to add picture</a:t>
            </a:r>
          </a:p>
        </p:txBody>
      </p:sp>
      <p:sp>
        <p:nvSpPr>
          <p:cNvPr id="29" name="Picture Placeholder 2">
            <a:extLst>
              <a:ext uri="{FF2B5EF4-FFF2-40B4-BE49-F238E27FC236}">
                <a16:creationId xmlns:a16="http://schemas.microsoft.com/office/drawing/2014/main" id="{BEF7F0DE-B24D-459B-862A-E2EAE6412986}"/>
              </a:ext>
            </a:extLst>
          </p:cNvPr>
          <p:cNvSpPr>
            <a:spLocks noGrp="1"/>
          </p:cNvSpPr>
          <p:nvPr>
            <p:ph type="pic" sz="quarter" idx="28"/>
          </p:nvPr>
        </p:nvSpPr>
        <p:spPr>
          <a:xfrm>
            <a:off x="7961848" y="3431540"/>
            <a:ext cx="4240786" cy="3429000"/>
          </a:xfrm>
        </p:spPr>
        <p:txBody>
          <a:bodyPr/>
          <a:lstStyle/>
          <a:p>
            <a:r>
              <a:rPr lang="en-US" dirty="0"/>
              <a:t>Click icon to add picture</a:t>
            </a:r>
          </a:p>
        </p:txBody>
      </p:sp>
      <p:sp>
        <p:nvSpPr>
          <p:cNvPr id="30" name="Picture Placeholder 2">
            <a:extLst>
              <a:ext uri="{FF2B5EF4-FFF2-40B4-BE49-F238E27FC236}">
                <a16:creationId xmlns:a16="http://schemas.microsoft.com/office/drawing/2014/main" id="{ADC141A7-AC24-4EE7-AF4F-53CA865A3751}"/>
              </a:ext>
            </a:extLst>
          </p:cNvPr>
          <p:cNvSpPr>
            <a:spLocks noGrp="1"/>
          </p:cNvSpPr>
          <p:nvPr>
            <p:ph type="pic" sz="quarter" idx="29"/>
          </p:nvPr>
        </p:nvSpPr>
        <p:spPr>
          <a:xfrm>
            <a:off x="3708400" y="3431540"/>
            <a:ext cx="4251960" cy="3429000"/>
          </a:xfrm>
        </p:spPr>
        <p:txBody>
          <a:bodyPr/>
          <a:lstStyle/>
          <a:p>
            <a:r>
              <a:rPr lang="en-US" dirty="0"/>
              <a:t>Click icon to add picture</a:t>
            </a:r>
          </a:p>
        </p:txBody>
      </p:sp>
      <p:sp>
        <p:nvSpPr>
          <p:cNvPr id="23" name="Title 1">
            <a:extLst>
              <a:ext uri="{FF2B5EF4-FFF2-40B4-BE49-F238E27FC236}">
                <a16:creationId xmlns:a16="http://schemas.microsoft.com/office/drawing/2014/main" id="{B74BD611-4273-432C-9CD8-FEDE5EBC4A05}"/>
              </a:ext>
            </a:extLst>
          </p:cNvPr>
          <p:cNvSpPr>
            <a:spLocks noGrp="1"/>
          </p:cNvSpPr>
          <p:nvPr>
            <p:ph type="title" hasCustomPrompt="1"/>
          </p:nvPr>
        </p:nvSpPr>
        <p:spPr>
          <a:xfrm>
            <a:off x="352425" y="358775"/>
            <a:ext cx="3068107"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8" name="Text Placeholder 3">
            <a:extLst>
              <a:ext uri="{FF2B5EF4-FFF2-40B4-BE49-F238E27FC236}">
                <a16:creationId xmlns:a16="http://schemas.microsoft.com/office/drawing/2014/main" id="{ECA2E646-AC7B-411C-805B-840FEE027988}"/>
              </a:ext>
            </a:extLst>
          </p:cNvPr>
          <p:cNvSpPr>
            <a:spLocks noGrp="1"/>
          </p:cNvSpPr>
          <p:nvPr>
            <p:ph type="body" sz="quarter" idx="25"/>
          </p:nvPr>
        </p:nvSpPr>
        <p:spPr>
          <a:xfrm>
            <a:off x="355819" y="1958400"/>
            <a:ext cx="3064713" cy="4090988"/>
          </a:xfrm>
        </p:spPr>
        <p:txBody>
          <a:bodyPr/>
          <a:lstStyle>
            <a:lvl2pPr marL="542925" indent="-179388" algn="l" defTabSz="914400" rtl="0" eaLnBrk="1" latinLnBrk="0" hangingPunct="1">
              <a:lnSpc>
                <a:spcPct val="120000"/>
              </a:lnSpc>
              <a:spcBef>
                <a:spcPts val="500"/>
              </a:spcBef>
              <a:buClr>
                <a:schemeClr val="accent1"/>
              </a:buClr>
              <a:buFont typeface="System Font Regular"/>
              <a:buChar char="-"/>
              <a:defRPr/>
            </a:lvl2pPr>
            <a:lvl3pPr marL="895350" indent="-228600">
              <a:defRPr/>
            </a:lvl3pPr>
            <a:lvl4pPr marL="1257300" indent="-228600">
              <a:tabLst/>
              <a:defRPr/>
            </a:lvl4pPr>
            <a:lvl5pPr marL="1616075" indent="-2286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21297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328">
          <p15:clr>
            <a:srgbClr val="FBAE40"/>
          </p15:clr>
        </p15:guide>
        <p15:guide id="2" pos="5172">
          <p15:clr>
            <a:srgbClr val="FBAE40"/>
          </p15:clr>
        </p15:guide>
        <p15:guide id="3" orient="horz" pos="456">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Style 1) Picture with Giant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858000"/>
          </a:xfrm>
          <a:noFill/>
        </p:spPr>
        <p:txBody>
          <a:bodyPr/>
          <a:lstStyle>
            <a:lvl1pPr>
              <a:defRPr>
                <a:solidFill>
                  <a:schemeClr val="tx1"/>
                </a:solidFill>
              </a:defRPr>
            </a:lvl1pPr>
          </a:lstStyle>
          <a:p>
            <a:r>
              <a:rPr lang="en-US" dirty="0"/>
              <a:t>Click icon to add picture</a:t>
            </a:r>
          </a:p>
        </p:txBody>
      </p:sp>
      <p:sp>
        <p:nvSpPr>
          <p:cNvPr id="7" name="Title 6">
            <a:extLst>
              <a:ext uri="{FF2B5EF4-FFF2-40B4-BE49-F238E27FC236}">
                <a16:creationId xmlns:a16="http://schemas.microsoft.com/office/drawing/2014/main" id="{20957D06-4488-A04D-B470-7687930A7277}"/>
              </a:ext>
            </a:extLst>
          </p:cNvPr>
          <p:cNvSpPr>
            <a:spLocks noGrp="1"/>
          </p:cNvSpPr>
          <p:nvPr>
            <p:ph type="title" hasCustomPrompt="1"/>
          </p:nvPr>
        </p:nvSpPr>
        <p:spPr>
          <a:xfrm>
            <a:off x="359999" y="720725"/>
            <a:ext cx="11453941" cy="5337175"/>
          </a:xfrm>
        </p:spPr>
        <p:txBody>
          <a:bodyPr anchor="ctr">
            <a:normAutofit/>
          </a:bodyPr>
          <a:lstStyle>
            <a:lvl1pPr>
              <a:defRPr sz="9600">
                <a:solidFill>
                  <a:schemeClr val="tx1"/>
                </a:solidFill>
                <a:effectLst>
                  <a:outerShdw blurRad="812800" dir="5400000" algn="t" rotWithShape="0">
                    <a:schemeClr val="bg1">
                      <a:alpha val="20000"/>
                    </a:schemeClr>
                  </a:outerShdw>
                </a:effectLst>
              </a:defRPr>
            </a:lvl1pPr>
          </a:lstStyle>
          <a:p>
            <a:r>
              <a:rPr lang="en-US"/>
              <a:t>Slide title</a:t>
            </a:r>
            <a:br>
              <a:rPr lang="en-US"/>
            </a:br>
            <a:r>
              <a:rPr lang="en-US"/>
              <a:t>(keep it short)</a:t>
            </a:r>
          </a:p>
        </p:txBody>
      </p:sp>
    </p:spTree>
    <p:extLst>
      <p:ext uri="{BB962C8B-B14F-4D97-AF65-F5344CB8AC3E}">
        <p14:creationId xmlns:p14="http://schemas.microsoft.com/office/powerpoint/2010/main" val="205184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Style 1)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048000"/>
          </a:xfrm>
        </p:spPr>
        <p:txBody>
          <a:bodyPr/>
          <a:lstStyle/>
          <a:p>
            <a:r>
              <a:rPr lang="en-US" dirty="0"/>
              <a:t>Click icon to add picture</a:t>
            </a:r>
          </a:p>
        </p:txBody>
      </p:sp>
      <p:sp>
        <p:nvSpPr>
          <p:cNvPr id="6" name="Text Placeholder 5">
            <a:extLst>
              <a:ext uri="{FF2B5EF4-FFF2-40B4-BE49-F238E27FC236}">
                <a16:creationId xmlns:a16="http://schemas.microsoft.com/office/drawing/2014/main" id="{2DDCDE9E-E087-524C-8D2D-B8F820792D5B}"/>
              </a:ext>
            </a:extLst>
          </p:cNvPr>
          <p:cNvSpPr>
            <a:spLocks noGrp="1"/>
          </p:cNvSpPr>
          <p:nvPr>
            <p:ph type="body" sz="quarter" idx="12" hasCustomPrompt="1"/>
          </p:nvPr>
        </p:nvSpPr>
        <p:spPr>
          <a:xfrm>
            <a:off x="2465400" y="6138000"/>
            <a:ext cx="7261200" cy="536069"/>
          </a:xfrm>
        </p:spPr>
        <p:txBody>
          <a:bodyPr anchor="ctr">
            <a:noAutofit/>
          </a:bodyPr>
          <a:lstStyle>
            <a:lvl1pPr marL="0" indent="0" algn="ctr">
              <a:buNone/>
              <a:defRPr sz="14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a:t>Single line caption</a:t>
            </a:r>
          </a:p>
        </p:txBody>
      </p:sp>
    </p:spTree>
    <p:extLst>
      <p:ext uri="{BB962C8B-B14F-4D97-AF65-F5344CB8AC3E}">
        <p14:creationId xmlns:p14="http://schemas.microsoft.com/office/powerpoint/2010/main" val="155400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yle 1) Picture with Giant Caption">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858000"/>
          </a:xfrm>
          <a:prstGeom prst="rect">
            <a:avLst/>
          </a:prstGeom>
          <a:noFill/>
        </p:spPr>
        <p:txBody>
          <a:bodyPr/>
          <a:lstStyle>
            <a:lvl1pPr>
              <a:defRPr>
                <a:solidFill>
                  <a:schemeClr val="bg1"/>
                </a:solidFill>
              </a:defRPr>
            </a:lvl1pPr>
          </a:lstStyle>
          <a:p>
            <a:r>
              <a:rPr lang="en-US" dirty="0"/>
              <a:t>Click icon to add picture</a:t>
            </a:r>
          </a:p>
        </p:txBody>
      </p:sp>
      <p:sp>
        <p:nvSpPr>
          <p:cNvPr id="7" name="Title 6">
            <a:extLst>
              <a:ext uri="{FF2B5EF4-FFF2-40B4-BE49-F238E27FC236}">
                <a16:creationId xmlns:a16="http://schemas.microsoft.com/office/drawing/2014/main" id="{20957D06-4488-A04D-B470-7687930A7277}"/>
              </a:ext>
            </a:extLst>
          </p:cNvPr>
          <p:cNvSpPr>
            <a:spLocks noGrp="1"/>
          </p:cNvSpPr>
          <p:nvPr>
            <p:ph type="title" hasCustomPrompt="1"/>
          </p:nvPr>
        </p:nvSpPr>
        <p:spPr>
          <a:xfrm>
            <a:off x="0" y="720725"/>
            <a:ext cx="12191999" cy="5337175"/>
          </a:xfrm>
        </p:spPr>
        <p:txBody>
          <a:bodyPr lIns="360000" rIns="360000" anchor="ctr">
            <a:normAutofit/>
          </a:bodyPr>
          <a:lstStyle>
            <a:lvl1pPr>
              <a:defRPr sz="9600">
                <a:solidFill>
                  <a:schemeClr val="bg1"/>
                </a:solidFill>
                <a:effectLst>
                  <a:outerShdw blurRad="812800" dir="5400000" algn="t" rotWithShape="0">
                    <a:schemeClr val="bg1">
                      <a:alpha val="20000"/>
                    </a:schemeClr>
                  </a:outerShdw>
                </a:effectLst>
              </a:defRPr>
            </a:lvl1pPr>
          </a:lstStyle>
          <a:p>
            <a:r>
              <a:rPr lang="en-US" dirty="0"/>
              <a:t>Slide title</a:t>
            </a:r>
            <a:br>
              <a:rPr lang="en-US" dirty="0"/>
            </a:br>
            <a:r>
              <a:rPr lang="en-US" dirty="0"/>
              <a:t>(keep it short)</a:t>
            </a:r>
          </a:p>
        </p:txBody>
      </p:sp>
    </p:spTree>
    <p:extLst>
      <p:ext uri="{BB962C8B-B14F-4D97-AF65-F5344CB8AC3E}">
        <p14:creationId xmlns:p14="http://schemas.microsoft.com/office/powerpoint/2010/main" val="134560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Deck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800000"/>
            <a:ext cx="6120000" cy="1707266"/>
          </a:xfrm>
        </p:spPr>
        <p:txBody>
          <a:bodyPr anchor="b"/>
          <a:lstStyle>
            <a:lvl1pPr algn="l">
              <a:defRPr sz="3200">
                <a:solidFill>
                  <a:schemeClr val="bg1"/>
                </a:solidFill>
              </a:defRPr>
            </a:lvl1pPr>
          </a:lstStyle>
          <a:p>
            <a:r>
              <a:rPr lang="en-US"/>
              <a:t>Deck title (keep it short) </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a:prstGeom prst="rect">
            <a:avLst/>
          </a:prstGeom>
        </p:spPr>
        <p:txBody>
          <a:bodyPr>
            <a:normAutofit/>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a:p>
            <a:endParaRPr lang="en-US"/>
          </a:p>
        </p:txBody>
      </p:sp>
      <p:pic>
        <p:nvPicPr>
          <p:cNvPr id="6" name="Picture 5">
            <a:extLst>
              <a:ext uri="{FF2B5EF4-FFF2-40B4-BE49-F238E27FC236}">
                <a16:creationId xmlns:a16="http://schemas.microsoft.com/office/drawing/2014/main" id="{9F171426-E5D6-FC44-93C7-A6D77678AF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34136" y="719999"/>
            <a:ext cx="7937863" cy="6138001"/>
          </a:xfrm>
          <a:prstGeom prst="rect">
            <a:avLst/>
          </a:prstGeom>
        </p:spPr>
      </p:pic>
      <p:pic>
        <p:nvPicPr>
          <p:cNvPr id="9" name="Picture 8">
            <a:extLst>
              <a:ext uri="{FF2B5EF4-FFF2-40B4-BE49-F238E27FC236}">
                <a16:creationId xmlns:a16="http://schemas.microsoft.com/office/drawing/2014/main" id="{C0DA0BC3-926C-488A-B604-374885E9B7F3}"/>
              </a:ext>
            </a:extLst>
          </p:cNvPr>
          <p:cNvPicPr>
            <a:picLocks noChangeAspect="1"/>
          </p:cNvPicPr>
          <p:nvPr userDrawn="1"/>
        </p:nvPicPr>
        <p:blipFill>
          <a:blip r:embed="rId3"/>
          <a:srcRect/>
          <a:stretch/>
        </p:blipFill>
        <p:spPr>
          <a:xfrm>
            <a:off x="720001" y="719998"/>
            <a:ext cx="1173911" cy="1079999"/>
          </a:xfrm>
          <a:prstGeom prst="rect">
            <a:avLst/>
          </a:prstGeom>
        </p:spPr>
      </p:pic>
    </p:spTree>
    <p:extLst>
      <p:ext uri="{BB962C8B-B14F-4D97-AF65-F5344CB8AC3E}">
        <p14:creationId xmlns:p14="http://schemas.microsoft.com/office/powerpoint/2010/main" val="86758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p:cSld name="Deck Title Al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869006"/>
            <a:ext cx="5665214" cy="1707266"/>
          </a:xfrm>
        </p:spPr>
        <p:txBody>
          <a:bodyPr anchor="t"/>
          <a:lstStyle>
            <a:lvl1pPr algn="l">
              <a:defRPr sz="3200" b="1" i="0">
                <a:solidFill>
                  <a:schemeClr val="bg1"/>
                </a:solidFill>
                <a:latin typeface="Arial Black" panose="020B0604020202020204" pitchFamily="34" charset="0"/>
                <a:cs typeface="Arial Black" panose="020B0604020202020204" pitchFamily="34" charset="0"/>
              </a:defRPr>
            </a:lvl1pPr>
          </a:lstStyle>
          <a:p>
            <a:r>
              <a:rPr lang="en-US"/>
              <a:t>Deck title (keep it short) </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2405495"/>
            <a:ext cx="5665214" cy="1303499"/>
          </a:xfrm>
        </p:spPr>
        <p:txBody>
          <a:bodyPr wrap="square" anchor="b" anchorCtr="0">
            <a:normAutofit/>
          </a:bodyPr>
          <a:lstStyle>
            <a:lvl1pPr marL="0" indent="0" algn="l">
              <a:buNone/>
              <a:defRPr sz="1600" b="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pic>
        <p:nvPicPr>
          <p:cNvPr id="9" name="Picture 8">
            <a:extLst>
              <a:ext uri="{FF2B5EF4-FFF2-40B4-BE49-F238E27FC236}">
                <a16:creationId xmlns:a16="http://schemas.microsoft.com/office/drawing/2014/main" id="{C0DA0BC3-926C-488A-B604-374885E9B7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0001" y="719998"/>
            <a:ext cx="1173911" cy="1079999"/>
          </a:xfrm>
          <a:prstGeom prst="rect">
            <a:avLst/>
          </a:prstGeom>
        </p:spPr>
      </p:pic>
      <p:pic>
        <p:nvPicPr>
          <p:cNvPr id="7" name="Picture 6">
            <a:extLst>
              <a:ext uri="{FF2B5EF4-FFF2-40B4-BE49-F238E27FC236}">
                <a16:creationId xmlns:a16="http://schemas.microsoft.com/office/drawing/2014/main" id="{D0080997-8AF1-7640-BBC5-C12671ABA13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26030" y="342900"/>
            <a:ext cx="11365970" cy="6515100"/>
          </a:xfrm>
          <a:prstGeom prst="rect">
            <a:avLst/>
          </a:prstGeom>
        </p:spPr>
      </p:pic>
    </p:spTree>
    <p:extLst>
      <p:ext uri="{BB962C8B-B14F-4D97-AF65-F5344CB8AC3E}">
        <p14:creationId xmlns:p14="http://schemas.microsoft.com/office/powerpoint/2010/main" val="219269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707266"/>
            <a:ext cx="6120000" cy="1800000"/>
          </a:xfrm>
        </p:spPr>
        <p:txBody>
          <a:bodyPr anchor="b"/>
          <a:lstStyle>
            <a:lvl1pPr algn="l">
              <a:defRPr sz="3200">
                <a:solidFill>
                  <a:schemeClr val="bg1"/>
                </a:solidFill>
              </a:defRPr>
            </a:lvl1pPr>
          </a:lstStyle>
          <a:p>
            <a:r>
              <a:rPr lang="en-US"/>
              <a:t>Section title (keep it short)</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a:prstGeom prst="rect">
            <a:avLst/>
          </a:prstGeom>
        </p:spPr>
        <p:txBody>
          <a:bodyPr>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13" name="Group 12">
            <a:extLst>
              <a:ext uri="{FF2B5EF4-FFF2-40B4-BE49-F238E27FC236}">
                <a16:creationId xmlns:a16="http://schemas.microsoft.com/office/drawing/2014/main" id="{DCD1F6F6-3C6B-6F4A-B043-F8D7924B0EE6}"/>
              </a:ext>
            </a:extLst>
          </p:cNvPr>
          <p:cNvGrpSpPr/>
          <p:nvPr userDrawn="1"/>
        </p:nvGrpSpPr>
        <p:grpSpPr>
          <a:xfrm>
            <a:off x="0" y="633352"/>
            <a:ext cx="10978510" cy="6224648"/>
            <a:chOff x="0" y="1800000"/>
            <a:chExt cx="10978510" cy="6224648"/>
          </a:xfrm>
        </p:grpSpPr>
        <p:sp>
          <p:nvSpPr>
            <p:cNvPr id="8" name="Teardrop 7">
              <a:extLst>
                <a:ext uri="{FF2B5EF4-FFF2-40B4-BE49-F238E27FC236}">
                  <a16:creationId xmlns:a16="http://schemas.microsoft.com/office/drawing/2014/main" id="{53CB356F-94EC-E44D-9D61-41AEA97044F2}"/>
                </a:ext>
              </a:extLst>
            </p:cNvPr>
            <p:cNvSpPr/>
            <p:nvPr userDrawn="1"/>
          </p:nvSpPr>
          <p:spPr>
            <a:xfrm rot="10800000">
              <a:off x="7920000" y="1800000"/>
              <a:ext cx="3058510" cy="305851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3A153EA-CD80-D14A-BBF4-0B504FB68F7C}"/>
                </a:ext>
              </a:extLst>
            </p:cNvPr>
            <p:cNvCxnSpPr>
              <a:stCxn id="8" idx="7"/>
            </p:cNvCxnSpPr>
            <p:nvPr userDrawn="1"/>
          </p:nvCxnSpPr>
          <p:spPr>
            <a:xfrm flipH="1">
              <a:off x="0" y="4858510"/>
              <a:ext cx="792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A5332C-5D0C-9A4B-848D-6A8BBF80A288}"/>
                </a:ext>
              </a:extLst>
            </p:cNvPr>
            <p:cNvCxnSpPr>
              <a:cxnSpLocks/>
              <a:stCxn id="8" idx="7"/>
            </p:cNvCxnSpPr>
            <p:nvPr userDrawn="1"/>
          </p:nvCxnSpPr>
          <p:spPr>
            <a:xfrm>
              <a:off x="7920000" y="4858510"/>
              <a:ext cx="0" cy="3166138"/>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7455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type="obj" preserve="1">
  <p:cSld name="(Style 1) Text Box">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1079998"/>
            <a:ext cx="11463700" cy="4977901"/>
          </a:xfrm>
          <a:prstGeom prst="rect">
            <a:avLst/>
          </a:prstGeom>
        </p:spPr>
        <p:txBody>
          <a:bodyPr/>
          <a:lstStyle>
            <a:lvl1pPr>
              <a:defRPr>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5" name="Slide Number Placeholder 4">
            <a:extLst>
              <a:ext uri="{FF2B5EF4-FFF2-40B4-BE49-F238E27FC236}">
                <a16:creationId xmlns:a16="http://schemas.microsoft.com/office/drawing/2014/main" id="{5B48A8B9-4F8C-9848-8AC1-FF588166042E}"/>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32689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752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type="twoObj" preserve="1">
  <p:cSld name="1_(Style 1) 2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56825" y="1080000"/>
            <a:ext cx="5641200" cy="4977900"/>
          </a:xfrm>
          <a:prstGeom prst="rect">
            <a:avLst/>
          </a:prstGeom>
        </p:spPr>
        <p:txBody>
          <a:bodyPr vert="horz" lIns="0" tIns="0" rIns="0" bIns="0" rtlCol="0">
            <a:noAutofit/>
          </a:bodyPr>
          <a:lstStyle>
            <a:lvl1pPr>
              <a:defRPr lang="en-US" dirty="0"/>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187414" y="1080000"/>
            <a:ext cx="5641200" cy="4977900"/>
          </a:xfrm>
          <a:prstGeom prst="rect">
            <a:avLst/>
          </a:prstGeom>
        </p:spPr>
        <p:txBody>
          <a:bodyPr vert="horz" lIns="0" tIns="0" rIns="0" bIns="0" rtlCol="0">
            <a:noAutofit/>
          </a:bodyPr>
          <a:lstStyle>
            <a:lvl1pPr>
              <a:defRPr lang="en-US" dirty="0"/>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6" name="Slide Number Placeholder 4">
            <a:extLst>
              <a:ext uri="{FF2B5EF4-FFF2-40B4-BE49-F238E27FC236}">
                <a16:creationId xmlns:a16="http://schemas.microsoft.com/office/drawing/2014/main" id="{5A943414-55BC-E845-BD5D-8DCC39CFF86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26861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_(Style 1) 3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3700800" cy="4977900"/>
          </a:xfrm>
          <a:prstGeom prst="rect">
            <a:avLst/>
          </a:prstGeom>
        </p:spPr>
        <p:txBody>
          <a:bodyPr vert="horz" lIns="0" tIns="0" rIns="0" bIns="0" rtlCol="0">
            <a:noAutofit/>
          </a:bodyPr>
          <a:lstStyle>
            <a:lvl1pPr>
              <a:spcBef>
                <a:spcPts val="500"/>
              </a:spcBef>
              <a:defRPr lang="en-US" dirty="0"/>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43713" y="1080000"/>
            <a:ext cx="3700800" cy="4977900"/>
          </a:xfrm>
          <a:prstGeom prst="rect">
            <a:avLst/>
          </a:prstGeom>
        </p:spPr>
        <p:txBody>
          <a:bodyPr vert="horz" lIns="0" tIns="0" rIns="0" bIns="0" rtlCol="0">
            <a:noAutofit/>
          </a:bodyPr>
          <a:lstStyle>
            <a:lvl1pPr>
              <a:spcBef>
                <a:spcPts val="500"/>
              </a:spcBef>
              <a:defRPr lang="en-US" dirty="0"/>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127426" y="1080000"/>
            <a:ext cx="3700800" cy="4977900"/>
          </a:xfrm>
          <a:prstGeom prst="rect">
            <a:avLst/>
          </a:prstGeom>
        </p:spPr>
        <p:txBody>
          <a:bodyPr vert="horz" lIns="0" tIns="0" rIns="0" bIns="0" rtlCol="0">
            <a:noAutofit/>
          </a:bodyPr>
          <a:lstStyle>
            <a:lvl1pPr>
              <a:spcBef>
                <a:spcPts val="500"/>
              </a:spcBef>
              <a:defRPr lang="en-US" dirty="0"/>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Slide Number Placeholder 4">
            <a:extLst>
              <a:ext uri="{FF2B5EF4-FFF2-40B4-BE49-F238E27FC236}">
                <a16:creationId xmlns:a16="http://schemas.microsoft.com/office/drawing/2014/main" id="{3D130199-6FBC-1043-852B-089DED1280D8}"/>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23650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1_(Style 1) 4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273142"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099426"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186284"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67734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1_(Style 1) 5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56825" y="1080000"/>
            <a:ext cx="2145600" cy="4977900"/>
          </a:xfrm>
          <a:prstGeom prst="rect">
            <a:avLst/>
          </a:prstGeom>
        </p:spPr>
        <p:txBody>
          <a:bodyPr vert="horz" lIns="0" tIns="0" rIns="0" bIns="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spcBef>
                <a:spcPts val="500"/>
              </a:spcBef>
            </a:pPr>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2688046" y="1080000"/>
            <a:ext cx="2145600" cy="4977900"/>
          </a:xfrm>
          <a:prstGeom prst="rect">
            <a:avLst/>
          </a:prstGeom>
        </p:spPr>
        <p:txBody>
          <a:bodyPr vert="horz" lIns="0" tIns="0" rIns="0" bIns="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spcBef>
                <a:spcPts val="500"/>
              </a:spcBef>
            </a:pPr>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7350488" y="1080000"/>
            <a:ext cx="2145600" cy="4977900"/>
          </a:xfrm>
          <a:prstGeom prst="rect">
            <a:avLst/>
          </a:prstGeom>
        </p:spPr>
        <p:txBody>
          <a:bodyPr vert="horz" lIns="0" tIns="0" rIns="0" bIns="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spcBef>
                <a:spcPts val="500"/>
              </a:spcBef>
            </a:pPr>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5019267" y="1080000"/>
            <a:ext cx="2145600" cy="4977900"/>
          </a:xfrm>
          <a:prstGeom prst="rect">
            <a:avLst/>
          </a:prstGeom>
        </p:spPr>
        <p:txBody>
          <a:bodyPr vert="horz" lIns="0" tIns="0" rIns="0" bIns="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spcBef>
                <a:spcPts val="500"/>
              </a:spcBef>
            </a:pPr>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Content Placeholder 2">
            <a:extLst>
              <a:ext uri="{FF2B5EF4-FFF2-40B4-BE49-F238E27FC236}">
                <a16:creationId xmlns:a16="http://schemas.microsoft.com/office/drawing/2014/main" id="{0E9F04C3-DC0E-48EA-A5CB-9B45C9E6EB05}"/>
              </a:ext>
            </a:extLst>
          </p:cNvPr>
          <p:cNvSpPr>
            <a:spLocks noGrp="1"/>
          </p:cNvSpPr>
          <p:nvPr>
            <p:ph sz="half" idx="18" hasCustomPrompt="1"/>
          </p:nvPr>
        </p:nvSpPr>
        <p:spPr>
          <a:xfrm>
            <a:off x="9681707" y="1080000"/>
            <a:ext cx="2145600" cy="4977900"/>
          </a:xfrm>
          <a:prstGeom prst="rect">
            <a:avLst/>
          </a:prstGeom>
        </p:spPr>
        <p:txBody>
          <a:bodyPr vert="horz" lIns="0" tIns="0" rIns="0" bIns="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spcBef>
                <a:spcPts val="500"/>
              </a:spcBef>
            </a:pPr>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Tree>
    <p:extLst>
      <p:ext uri="{BB962C8B-B14F-4D97-AF65-F5344CB8AC3E}">
        <p14:creationId xmlns:p14="http://schemas.microsoft.com/office/powerpoint/2010/main" val="191615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tyle 1) 2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73150"/>
            <a:ext cx="56412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186905" y="1080000"/>
            <a:ext cx="56412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6" name="Slide Number Placeholder 4">
            <a:extLst>
              <a:ext uri="{FF2B5EF4-FFF2-40B4-BE49-F238E27FC236}">
                <a16:creationId xmlns:a16="http://schemas.microsoft.com/office/drawing/2014/main" id="{5A943414-55BC-E845-BD5D-8DCC39CFF86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1" name="Text Placeholder 10"/>
          <p:cNvSpPr>
            <a:spLocks noGrp="1"/>
          </p:cNvSpPr>
          <p:nvPr>
            <p:ph type="body" sz="quarter" idx="16" hasCustomPrompt="1"/>
          </p:nvPr>
        </p:nvSpPr>
        <p:spPr>
          <a:xfrm>
            <a:off x="360000" y="5337900"/>
            <a:ext cx="5641200" cy="720000"/>
          </a:xfrm>
          <a:prstGeom prst="rect">
            <a:avLst/>
          </a:prstGeom>
          <a:solidFill>
            <a:schemeClr val="bg1"/>
          </a:solidFill>
        </p:spPr>
        <p:txBody>
          <a:bodyPr lIns="108000" tIns="108000" rIns="108000"/>
          <a:lstStyle>
            <a:lvl1pPr>
              <a:defRPr sz="1300">
                <a:solidFill>
                  <a:schemeClr val="tx1"/>
                </a:solidFill>
              </a:defRPr>
            </a:lvl1pPr>
            <a:lvl2pPr>
              <a:spcBef>
                <a:spcPts val="500"/>
              </a:spcBef>
              <a:defRPr sz="1300">
                <a:solidFill>
                  <a:schemeClr val="bg1"/>
                </a:solidFill>
              </a:defRPr>
            </a:lvl2pPr>
          </a:lstStyle>
          <a:p>
            <a:pPr lvl="0"/>
            <a:r>
              <a:rPr lang="en-US"/>
              <a:t>Click to edit text</a:t>
            </a:r>
          </a:p>
        </p:txBody>
      </p:sp>
      <p:sp>
        <p:nvSpPr>
          <p:cNvPr id="12" name="Text Placeholder 10"/>
          <p:cNvSpPr>
            <a:spLocks noGrp="1"/>
          </p:cNvSpPr>
          <p:nvPr>
            <p:ph type="body" sz="quarter" idx="17" hasCustomPrompt="1"/>
          </p:nvPr>
        </p:nvSpPr>
        <p:spPr>
          <a:xfrm>
            <a:off x="6186905" y="5337900"/>
            <a:ext cx="56412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a:t>Click to edit text</a:t>
            </a:r>
          </a:p>
        </p:txBody>
      </p:sp>
    </p:spTree>
    <p:extLst>
      <p:ext uri="{BB962C8B-B14F-4D97-AF65-F5344CB8AC3E}">
        <p14:creationId xmlns:p14="http://schemas.microsoft.com/office/powerpoint/2010/main" val="363889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yle 1) Picture with Caption">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048000"/>
          </a:xfrm>
          <a:prstGeom prst="rect">
            <a:avLst/>
          </a:prstGeom>
        </p:spPr>
        <p:txBody>
          <a:bodyPr/>
          <a:lstStyle/>
          <a:p>
            <a:r>
              <a:rPr lang="en-US" dirty="0"/>
              <a:t>Click icon to add picture</a:t>
            </a:r>
          </a:p>
        </p:txBody>
      </p:sp>
      <p:sp>
        <p:nvSpPr>
          <p:cNvPr id="6" name="Text Placeholder 5">
            <a:extLst>
              <a:ext uri="{FF2B5EF4-FFF2-40B4-BE49-F238E27FC236}">
                <a16:creationId xmlns:a16="http://schemas.microsoft.com/office/drawing/2014/main" id="{2DDCDE9E-E087-524C-8D2D-B8F820792D5B}"/>
              </a:ext>
            </a:extLst>
          </p:cNvPr>
          <p:cNvSpPr>
            <a:spLocks noGrp="1"/>
          </p:cNvSpPr>
          <p:nvPr>
            <p:ph type="body" sz="quarter" idx="12" hasCustomPrompt="1"/>
          </p:nvPr>
        </p:nvSpPr>
        <p:spPr>
          <a:xfrm>
            <a:off x="2465400" y="6138000"/>
            <a:ext cx="7261200" cy="536069"/>
          </a:xfrm>
          <a:prstGeom prst="rect">
            <a:avLst/>
          </a:prstGeom>
        </p:spPr>
        <p:txBody>
          <a:bodyPr anchor="ctr">
            <a:noAutofit/>
          </a:bodyPr>
          <a:lstStyle>
            <a:lvl1pPr marL="0" indent="0" algn="ctr">
              <a:buNone/>
              <a:defRPr sz="14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dirty="0"/>
              <a:t>Single line caption</a:t>
            </a:r>
          </a:p>
        </p:txBody>
      </p:sp>
    </p:spTree>
    <p:extLst>
      <p:ext uri="{BB962C8B-B14F-4D97-AF65-F5344CB8AC3E}">
        <p14:creationId xmlns:p14="http://schemas.microsoft.com/office/powerpoint/2010/main" val="114302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tyle 1) 3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57618" y="1080000"/>
            <a:ext cx="3700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43553" y="1080000"/>
            <a:ext cx="3700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129488" y="1080000"/>
            <a:ext cx="3700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Slide Number Placeholder 4">
            <a:extLst>
              <a:ext uri="{FF2B5EF4-FFF2-40B4-BE49-F238E27FC236}">
                <a16:creationId xmlns:a16="http://schemas.microsoft.com/office/drawing/2014/main" id="{3D130199-6FBC-1043-852B-089DED1280D8}"/>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3" name="Text Placeholder 10"/>
          <p:cNvSpPr>
            <a:spLocks noGrp="1"/>
          </p:cNvSpPr>
          <p:nvPr>
            <p:ph type="body" sz="quarter" idx="16" hasCustomPrompt="1"/>
          </p:nvPr>
        </p:nvSpPr>
        <p:spPr>
          <a:xfrm>
            <a:off x="357617" y="5337900"/>
            <a:ext cx="3700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a:t>Click to edit text</a:t>
            </a:r>
          </a:p>
        </p:txBody>
      </p:sp>
      <p:sp>
        <p:nvSpPr>
          <p:cNvPr id="14" name="Text Placeholder 10"/>
          <p:cNvSpPr>
            <a:spLocks noGrp="1"/>
          </p:cNvSpPr>
          <p:nvPr>
            <p:ph type="body" sz="quarter" idx="17" hasCustomPrompt="1"/>
          </p:nvPr>
        </p:nvSpPr>
        <p:spPr>
          <a:xfrm>
            <a:off x="4243552" y="5337900"/>
            <a:ext cx="3700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a:t>Click to edit text</a:t>
            </a:r>
          </a:p>
        </p:txBody>
      </p:sp>
      <p:sp>
        <p:nvSpPr>
          <p:cNvPr id="15" name="Text Placeholder 10"/>
          <p:cNvSpPr>
            <a:spLocks noGrp="1"/>
          </p:cNvSpPr>
          <p:nvPr>
            <p:ph type="body" sz="quarter" idx="18" hasCustomPrompt="1"/>
          </p:nvPr>
        </p:nvSpPr>
        <p:spPr>
          <a:xfrm>
            <a:off x="8129488" y="5337900"/>
            <a:ext cx="3700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a:t>Click to edit text</a:t>
            </a:r>
          </a:p>
        </p:txBody>
      </p:sp>
    </p:spTree>
    <p:extLst>
      <p:ext uri="{BB962C8B-B14F-4D97-AF65-F5344CB8AC3E}">
        <p14:creationId xmlns:p14="http://schemas.microsoft.com/office/powerpoint/2010/main" val="263168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tyle 1) 4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57619" y="1080000"/>
            <a:ext cx="2728800" cy="4977900"/>
          </a:xfrm>
          <a:prstGeom prst="rect">
            <a:avLst/>
          </a:prstGeom>
          <a:noFill/>
        </p:spPr>
        <p:txBody>
          <a:bodyPr vert="horz" lIns="108000" tIns="108000" rIns="108000" bIns="108000" rtlCol="0">
            <a:noAutofit/>
          </a:bodyPr>
          <a:lstStyle>
            <a:lvl1pPr>
              <a:defRPr lang="en-US" dirty="0">
                <a:solidFill>
                  <a:schemeClr val="bg1"/>
                </a:solidFill>
              </a:defRPr>
            </a:lvl1pPr>
            <a:lvl2pPr marL="645750" indent="-285750">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271466" y="1080000"/>
            <a:ext cx="2728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099160" y="1080000"/>
            <a:ext cx="2728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185313" y="1080000"/>
            <a:ext cx="27288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Text Placeholder 10"/>
          <p:cNvSpPr>
            <a:spLocks noGrp="1"/>
          </p:cNvSpPr>
          <p:nvPr>
            <p:ph type="body" sz="quarter" idx="16" hasCustomPrompt="1"/>
          </p:nvPr>
        </p:nvSpPr>
        <p:spPr>
          <a:xfrm>
            <a:off x="357983" y="5337900"/>
            <a:ext cx="2728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5" name="Text Placeholder 10"/>
          <p:cNvSpPr>
            <a:spLocks noGrp="1"/>
          </p:cNvSpPr>
          <p:nvPr>
            <p:ph type="body" sz="quarter" idx="17" hasCustomPrompt="1"/>
          </p:nvPr>
        </p:nvSpPr>
        <p:spPr>
          <a:xfrm>
            <a:off x="3271709" y="5337900"/>
            <a:ext cx="2728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8" name="Text Placeholder 10"/>
          <p:cNvSpPr>
            <a:spLocks noGrp="1"/>
          </p:cNvSpPr>
          <p:nvPr>
            <p:ph type="body" sz="quarter" idx="18" hasCustomPrompt="1"/>
          </p:nvPr>
        </p:nvSpPr>
        <p:spPr>
          <a:xfrm>
            <a:off x="6185435" y="5337900"/>
            <a:ext cx="2728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9" name="Text Placeholder 10"/>
          <p:cNvSpPr>
            <a:spLocks noGrp="1"/>
          </p:cNvSpPr>
          <p:nvPr>
            <p:ph type="body" sz="quarter" idx="19" hasCustomPrompt="1"/>
          </p:nvPr>
        </p:nvSpPr>
        <p:spPr>
          <a:xfrm>
            <a:off x="9099160" y="5337900"/>
            <a:ext cx="27288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Tree>
    <p:extLst>
      <p:ext uri="{BB962C8B-B14F-4D97-AF65-F5344CB8AC3E}">
        <p14:creationId xmlns:p14="http://schemas.microsoft.com/office/powerpoint/2010/main" val="285994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tyle 1) 5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1456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2691031" y="1080000"/>
            <a:ext cx="21456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7353093" y="1080000"/>
            <a:ext cx="21456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5022062" y="1080000"/>
            <a:ext cx="21456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Content Placeholder 2">
            <a:extLst>
              <a:ext uri="{FF2B5EF4-FFF2-40B4-BE49-F238E27FC236}">
                <a16:creationId xmlns:a16="http://schemas.microsoft.com/office/drawing/2014/main" id="{0E9F04C3-DC0E-48EA-A5CB-9B45C9E6EB05}"/>
              </a:ext>
            </a:extLst>
          </p:cNvPr>
          <p:cNvSpPr>
            <a:spLocks noGrp="1"/>
          </p:cNvSpPr>
          <p:nvPr>
            <p:ph sz="half" idx="18" hasCustomPrompt="1"/>
          </p:nvPr>
        </p:nvSpPr>
        <p:spPr>
          <a:xfrm>
            <a:off x="9684126" y="1080000"/>
            <a:ext cx="2145600" cy="4977900"/>
          </a:xfrm>
          <a:prstGeom prst="rect">
            <a:avLst/>
          </a:prstGeom>
          <a:noFill/>
        </p:spPr>
        <p:txBody>
          <a:bodyPr vert="horz" lIns="108000" tIns="108000" rIns="108000" bIns="10800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16" name="Text Placeholder 10"/>
          <p:cNvSpPr>
            <a:spLocks noGrp="1"/>
          </p:cNvSpPr>
          <p:nvPr>
            <p:ph type="body" sz="quarter" idx="16" hasCustomPrompt="1"/>
          </p:nvPr>
        </p:nvSpPr>
        <p:spPr>
          <a:xfrm>
            <a:off x="360364" y="5337900"/>
            <a:ext cx="21456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7" name="Text Placeholder 10"/>
          <p:cNvSpPr>
            <a:spLocks noGrp="1"/>
          </p:cNvSpPr>
          <p:nvPr>
            <p:ph type="body" sz="quarter" idx="19" hasCustomPrompt="1"/>
          </p:nvPr>
        </p:nvSpPr>
        <p:spPr>
          <a:xfrm>
            <a:off x="2691304" y="5337900"/>
            <a:ext cx="21456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8" name="Text Placeholder 10"/>
          <p:cNvSpPr>
            <a:spLocks noGrp="1"/>
          </p:cNvSpPr>
          <p:nvPr>
            <p:ph type="body" sz="quarter" idx="20" hasCustomPrompt="1"/>
          </p:nvPr>
        </p:nvSpPr>
        <p:spPr>
          <a:xfrm>
            <a:off x="5022244" y="5337900"/>
            <a:ext cx="21456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9" name="Text Placeholder 10"/>
          <p:cNvSpPr>
            <a:spLocks noGrp="1"/>
          </p:cNvSpPr>
          <p:nvPr>
            <p:ph type="body" sz="quarter" idx="21" hasCustomPrompt="1"/>
          </p:nvPr>
        </p:nvSpPr>
        <p:spPr>
          <a:xfrm>
            <a:off x="7353184" y="5337900"/>
            <a:ext cx="21456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20" name="Text Placeholder 10"/>
          <p:cNvSpPr>
            <a:spLocks noGrp="1"/>
          </p:cNvSpPr>
          <p:nvPr>
            <p:ph type="body" sz="quarter" idx="22" hasCustomPrompt="1"/>
          </p:nvPr>
        </p:nvSpPr>
        <p:spPr>
          <a:xfrm>
            <a:off x="9684126" y="5337900"/>
            <a:ext cx="2145600" cy="720000"/>
          </a:xfrm>
          <a:prstGeom prst="rect">
            <a:avLst/>
          </a:prstGeo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Tree>
    <p:extLst>
      <p:ext uri="{BB962C8B-B14F-4D97-AF65-F5344CB8AC3E}">
        <p14:creationId xmlns:p14="http://schemas.microsoft.com/office/powerpoint/2010/main" val="52128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type="obj" preserve="1">
  <p:cSld name="Index">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lgn="l" defTabSz="914400" rtl="0" eaLnBrk="1" latinLnBrk="0" hangingPunct="1">
              <a:lnSpc>
                <a:spcPct val="90000"/>
              </a:lnSpc>
              <a:spcBef>
                <a:spcPct val="0"/>
              </a:spcBef>
              <a:buNone/>
              <a:defRPr lang="en-US" dirty="0"/>
            </a:lvl1pPr>
          </a:lstStyle>
          <a:p>
            <a:r>
              <a:rPr lang="en-US"/>
              <a:t>Contents</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4829948"/>
            <a:ext cx="5736000" cy="2028052"/>
          </a:xfrm>
          <a:prstGeom prst="rect">
            <a:avLst/>
          </a:prstGeom>
          <a:solidFill>
            <a:srgbClr val="FFFFFF"/>
          </a:solidFill>
        </p:spPr>
        <p:txBody>
          <a:bodyPr wrap="square" lIns="180000" tIns="180000" rIns="180000" bIns="827999" anchor="b">
            <a:spAutoFit/>
          </a:bodyPr>
          <a:lstStyle>
            <a:lvl1pPr marL="342900" indent="-342900">
              <a:buFont typeface="+mj-lt"/>
              <a:buAutoNum type="arabicPeriod"/>
              <a:defRPr lang="en-US" sz="2400" b="1" kern="1200" baseline="0" dirty="0">
                <a:solidFill>
                  <a:schemeClr val="tx1"/>
                </a:solidFill>
                <a:latin typeface="+mn-lt"/>
                <a:ea typeface="+mn-ea"/>
                <a:cs typeface="+mn-cs"/>
              </a:defRPr>
            </a:lvl1pPr>
            <a:lvl2pPr marL="457200" indent="0">
              <a:buNone/>
              <a:defRPr sz="1800" b="1">
                <a:solidFill>
                  <a:schemeClr val="accent6"/>
                </a:solidFill>
              </a:defRPr>
            </a:lvl2pPr>
            <a:lvl3pPr marL="914400" indent="0">
              <a:buNone/>
              <a:defRPr sz="2400" b="1">
                <a:solidFill>
                  <a:schemeClr val="accent6"/>
                </a:solidFill>
              </a:defRPr>
            </a:lvl3pPr>
            <a:lvl4pPr marL="1371600" indent="0">
              <a:buNone/>
              <a:defRPr sz="2400" b="1">
                <a:solidFill>
                  <a:schemeClr val="accent6"/>
                </a:solidFill>
              </a:defRPr>
            </a:lvl4pPr>
            <a:lvl5pPr marL="1828800" indent="0">
              <a:buNone/>
              <a:defRPr sz="2400" b="1">
                <a:solidFill>
                  <a:schemeClr val="accent6"/>
                </a:solidFill>
              </a:defRPr>
            </a:lvl5pPr>
          </a:lstStyle>
          <a:p>
            <a:pPr marL="342900" lvl="0" indent="-342900" algn="l" defTabSz="914400" rtl="0" eaLnBrk="1" latinLnBrk="0" hangingPunct="1">
              <a:lnSpc>
                <a:spcPct val="120000"/>
              </a:lnSpc>
              <a:spcBef>
                <a:spcPts val="1000"/>
              </a:spcBef>
              <a:buClr>
                <a:schemeClr val="accent1"/>
              </a:buClr>
            </a:pPr>
            <a:r>
              <a:rPr lang="en-US"/>
              <a:t>Click to add agenda item</a:t>
            </a:r>
          </a:p>
          <a:p>
            <a:pPr marL="342900" lvl="0" indent="-342900" algn="l" defTabSz="914400" rtl="0" eaLnBrk="1" latinLnBrk="0" hangingPunct="1">
              <a:lnSpc>
                <a:spcPct val="120000"/>
              </a:lnSpc>
              <a:spcBef>
                <a:spcPts val="1000"/>
              </a:spcBef>
              <a:buClr>
                <a:schemeClr val="accent1"/>
              </a:buClr>
            </a:pPr>
            <a:r>
              <a:rPr lang="en-US"/>
              <a:t>The box resizes automatically</a:t>
            </a:r>
          </a:p>
        </p:txBody>
      </p:sp>
    </p:spTree>
    <p:extLst>
      <p:ext uri="{BB962C8B-B14F-4D97-AF65-F5344CB8AC3E}">
        <p14:creationId xmlns:p14="http://schemas.microsoft.com/office/powerpoint/2010/main" val="327864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type="twoObj" preserve="1">
  <p:cSld name="(Style 1) 2 Column 2 Color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73643D-3316-B64C-BC3C-A80CFD6316A8}"/>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551200" cy="4977900"/>
          </a:xfrm>
          <a:prstGeom prst="rect">
            <a:avLst/>
          </a:prstGeom>
        </p:spPr>
        <p:txBody>
          <a:bodyPr/>
          <a:lstStyle>
            <a:lvl1pPr>
              <a:spcBef>
                <a:spcPts val="500"/>
              </a:spcBef>
              <a:defRPr/>
            </a:lvl1pPr>
            <a:lvl2pPr marL="645750" indent="-285750">
              <a:spcBef>
                <a:spcPts val="500"/>
              </a:spcBef>
              <a:defRPr lang="en-US" sz="1600" kern="1200" baseline="0" dirty="0">
                <a:solidFill>
                  <a:schemeClr val="bg1"/>
                </a:solidFill>
                <a:latin typeface="+mn-lt"/>
                <a:ea typeface="+mn-ea"/>
                <a:cs typeface="+mn-cs"/>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281791" y="1080000"/>
            <a:ext cx="5551200" cy="4977900"/>
          </a:xfrm>
          <a:prstGeom prst="rect">
            <a:avLst/>
          </a:prstGeom>
        </p:spPr>
        <p:txBody>
          <a:bodyPr/>
          <a:lstStyle>
            <a:lvl1pPr>
              <a:spcBef>
                <a:spcPts val="500"/>
              </a:spcBef>
              <a:defRPr>
                <a:solidFill>
                  <a:schemeClr val="tx1"/>
                </a:solidFill>
              </a:defRPr>
            </a:lvl1pPr>
            <a:lvl2pPr marL="645750" indent="-285750">
              <a:spcBef>
                <a:spcPts val="500"/>
              </a:spcBef>
              <a:defRPr lang="en-US" sz="1600" kern="1200" baseline="0" dirty="0">
                <a:solidFill>
                  <a:schemeClr val="tx1"/>
                </a:solidFill>
                <a:latin typeface="+mn-lt"/>
                <a:ea typeface="+mn-ea"/>
                <a:cs typeface="+mn-cs"/>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6" name="Slide Number Placeholder 5">
            <a:extLst>
              <a:ext uri="{FF2B5EF4-FFF2-40B4-BE49-F238E27FC236}">
                <a16:creationId xmlns:a16="http://schemas.microsoft.com/office/drawing/2014/main" id="{F2C6B188-96D9-FF4F-AF9F-68058EF886D2}"/>
              </a:ext>
            </a:extLst>
          </p:cNvPr>
          <p:cNvSpPr>
            <a:spLocks noGrp="1"/>
          </p:cNvSpPr>
          <p:nvPr>
            <p:ph type="sldNum" sz="quarter" idx="10"/>
          </p:nvPr>
        </p:nvSpPr>
        <p:spPr>
          <a:xfrm>
            <a:off x="6262741" y="6227400"/>
            <a:ext cx="1477420" cy="365125"/>
          </a:xfrm>
        </p:spPr>
        <p:txBody>
          <a:bodyPr/>
          <a:lstStyle>
            <a:lvl1pPr algn="l">
              <a:defRPr lang="en-US" sz="800" kern="1200" smtClean="0">
                <a:solidFill>
                  <a:schemeClr val="accent5"/>
                </a:solidFill>
                <a:latin typeface="+mn-lt"/>
                <a:ea typeface="+mn-ea"/>
                <a:cs typeface="+mn-cs"/>
              </a:defRPr>
            </a:lvl1pPr>
          </a:lstStyle>
          <a:p>
            <a:fld id="{9A0F7689-66CB-EC4F-9B5C-9C3D3ED1F24F}" type="slidenum">
              <a:rPr lang="en-US" smtClean="0"/>
              <a:pPr/>
              <a:t>‹#›</a:t>
            </a:fld>
            <a:endParaRPr lang="en-US" dirty="0"/>
          </a:p>
        </p:txBody>
      </p:sp>
      <p:pic>
        <p:nvPicPr>
          <p:cNvPr id="8" name="Picture 7">
            <a:extLst>
              <a:ext uri="{FF2B5EF4-FFF2-40B4-BE49-F238E27FC236}">
                <a16:creationId xmlns:a16="http://schemas.microsoft.com/office/drawing/2014/main" id="{88D84D83-808F-BF49-8BDC-FD5319CE4E5F}"/>
              </a:ext>
            </a:extLst>
          </p:cNvPr>
          <p:cNvPicPr>
            <a:picLocks noChangeAspect="1"/>
          </p:cNvPicPr>
          <p:nvPr userDrawn="1"/>
        </p:nvPicPr>
        <p:blipFill>
          <a:blip r:embed="rId2"/>
          <a:stretch>
            <a:fillRect/>
          </a:stretch>
        </p:blipFill>
        <p:spPr>
          <a:xfrm>
            <a:off x="11432396" y="6229962"/>
            <a:ext cx="391304" cy="360000"/>
          </a:xfrm>
          <a:prstGeom prst="rect">
            <a:avLst/>
          </a:prstGeom>
        </p:spPr>
      </p:pic>
    </p:spTree>
    <p:extLst>
      <p:ext uri="{BB962C8B-B14F-4D97-AF65-F5344CB8AC3E}">
        <p14:creationId xmlns:p14="http://schemas.microsoft.com/office/powerpoint/2010/main" val="206083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tyle 1) Content &amp; Image">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6858000"/>
          </a:xfrm>
          <a:prstGeom prst="rect">
            <a:avLst/>
          </a:prstGeo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373514" cy="4977900"/>
          </a:xfrm>
          <a:prstGeom prst="rect">
            <a:avLst/>
          </a:prstGeom>
        </p:spPr>
        <p:txBody>
          <a:bodyPr/>
          <a:lstStyle>
            <a:lvl1pPr>
              <a:spcBef>
                <a:spcPts val="500"/>
              </a:spcBef>
              <a:defRPr>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Slide Number Placeholder 3">
            <a:extLst>
              <a:ext uri="{FF2B5EF4-FFF2-40B4-BE49-F238E27FC236}">
                <a16:creationId xmlns:a16="http://schemas.microsoft.com/office/drawing/2014/main" id="{3E0B0817-C77F-2948-A459-2A2E30E136C4}"/>
              </a:ext>
            </a:extLst>
          </p:cNvPr>
          <p:cNvSpPr>
            <a:spLocks noGrp="1"/>
          </p:cNvSpPr>
          <p:nvPr>
            <p:ph type="sldNum" sz="quarter" idx="11"/>
          </p:nvPr>
        </p:nvSpPr>
        <p:spPr>
          <a:xfrm>
            <a:off x="3016800" y="6227400"/>
            <a:ext cx="2743200" cy="365125"/>
          </a:xfrm>
        </p:spPr>
        <p:txBody>
          <a:bodyPr/>
          <a:lstStyle>
            <a:lvl1pPr algn="r">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68574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Style 1) Image &amp; Content">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0" y="0"/>
            <a:ext cx="6082858" cy="6858000"/>
          </a:xfrm>
          <a:prstGeom prst="rect">
            <a:avLst/>
          </a:prstGeo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6451619" y="360000"/>
            <a:ext cx="536232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6451620" y="1080000"/>
            <a:ext cx="5374800" cy="4977900"/>
          </a:xfrm>
          <a:prstGeom prst="rect">
            <a:avLst/>
          </a:prstGeom>
        </p:spPr>
        <p:txBody>
          <a:bodyPr/>
          <a:lstStyle>
            <a:lvl1pPr>
              <a:spcBef>
                <a:spcPts val="500"/>
              </a:spcBef>
              <a:defRPr>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Slide Number Placeholder 3">
            <a:extLst>
              <a:ext uri="{FF2B5EF4-FFF2-40B4-BE49-F238E27FC236}">
                <a16:creationId xmlns:a16="http://schemas.microsoft.com/office/drawing/2014/main" id="{3E0B0817-C77F-2948-A459-2A2E30E136C4}"/>
              </a:ext>
            </a:extLst>
          </p:cNvPr>
          <p:cNvSpPr>
            <a:spLocks noGrp="1"/>
          </p:cNvSpPr>
          <p:nvPr>
            <p:ph type="sldNum" sz="quarter" idx="11"/>
          </p:nvPr>
        </p:nvSpPr>
        <p:spPr>
          <a:xfrm>
            <a:off x="6451619" y="6227400"/>
            <a:ext cx="2705521" cy="365125"/>
          </a:xfrm>
        </p:spPr>
        <p:txBody>
          <a:bodyPr lIns="0" tIns="0" rIns="0" bIns="0"/>
          <a:lstStyle>
            <a:lvl1pPr algn="l">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5892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tyle 1) Content &amp; 2 Ima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3429000"/>
          </a:xfrm>
          <a:prstGeom prst="rect">
            <a:avLst/>
          </a:prstGeo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374800" cy="4977900"/>
          </a:xfrm>
          <a:prstGeom prst="rect">
            <a:avLst/>
          </a:prstGeom>
        </p:spPr>
        <p:txBody>
          <a:bodyPr/>
          <a:lstStyle>
            <a:lvl1pPr>
              <a:spcBef>
                <a:spcPts val="500"/>
              </a:spcBef>
              <a:defRPr>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5" name="Picture Placeholder 7">
            <a:extLst>
              <a:ext uri="{FF2B5EF4-FFF2-40B4-BE49-F238E27FC236}">
                <a16:creationId xmlns:a16="http://schemas.microsoft.com/office/drawing/2014/main" id="{4A40A1BD-DDB1-EA42-A68E-8CBAA9AA4EE4}"/>
              </a:ext>
            </a:extLst>
          </p:cNvPr>
          <p:cNvSpPr>
            <a:spLocks noGrp="1"/>
          </p:cNvSpPr>
          <p:nvPr>
            <p:ph type="pic" sz="quarter" idx="11"/>
          </p:nvPr>
        </p:nvSpPr>
        <p:spPr>
          <a:xfrm>
            <a:off x="6095999" y="3429000"/>
            <a:ext cx="6095999" cy="3429000"/>
          </a:xfrm>
          <a:prstGeom prst="rect">
            <a:avLst/>
          </a:prstGeom>
        </p:spPr>
        <p:txBody>
          <a:bodyPr/>
          <a:lstStyle/>
          <a:p>
            <a:r>
              <a:rPr lang="en-US" dirty="0"/>
              <a:t>Click icon to add picture</a:t>
            </a:r>
          </a:p>
        </p:txBody>
      </p:sp>
      <p:sp>
        <p:nvSpPr>
          <p:cNvPr id="4" name="Slide Number Placeholder 3">
            <a:extLst>
              <a:ext uri="{FF2B5EF4-FFF2-40B4-BE49-F238E27FC236}">
                <a16:creationId xmlns:a16="http://schemas.microsoft.com/office/drawing/2014/main" id="{87A5553E-0F7D-7141-9493-504ED8C6AC38}"/>
              </a:ext>
            </a:extLst>
          </p:cNvPr>
          <p:cNvSpPr>
            <a:spLocks noGrp="1"/>
          </p:cNvSpPr>
          <p:nvPr>
            <p:ph type="sldNum" sz="quarter" idx="12"/>
          </p:nvPr>
        </p:nvSpPr>
        <p:spPr>
          <a:xfrm>
            <a:off x="3016800" y="6227400"/>
            <a:ext cx="2743200" cy="365125"/>
          </a:xfrm>
        </p:spPr>
        <p:txBody>
          <a:bodyPr/>
          <a:lstStyle>
            <a:lvl1pPr algn="r">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414682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tyle 1) 3 Text Boxes">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4" y="924405"/>
            <a:ext cx="55512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6275454" y="924405"/>
            <a:ext cx="55512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6275454" y="3617333"/>
            <a:ext cx="55512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7" name="Text Placeholder 6"/>
          <p:cNvSpPr>
            <a:spLocks noGrp="1"/>
          </p:cNvSpPr>
          <p:nvPr>
            <p:ph type="body" sz="quarter" idx="19" hasCustomPrompt="1"/>
          </p:nvPr>
        </p:nvSpPr>
        <p:spPr>
          <a:xfrm>
            <a:off x="360363" y="1073150"/>
            <a:ext cx="5551200" cy="4984744"/>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p:txBody>
      </p:sp>
      <p:sp>
        <p:nvSpPr>
          <p:cNvPr id="26" name="Text Placeholder 6"/>
          <p:cNvSpPr>
            <a:spLocks noGrp="1"/>
          </p:cNvSpPr>
          <p:nvPr>
            <p:ph type="body" sz="quarter" idx="23" hasCustomPrompt="1"/>
          </p:nvPr>
        </p:nvSpPr>
        <p:spPr>
          <a:xfrm>
            <a:off x="6273073" y="107314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p:txBody>
      </p:sp>
      <p:sp>
        <p:nvSpPr>
          <p:cNvPr id="30" name="Text Placeholder 6"/>
          <p:cNvSpPr>
            <a:spLocks noGrp="1"/>
          </p:cNvSpPr>
          <p:nvPr>
            <p:ph type="body" sz="quarter" idx="25" hasCustomPrompt="1"/>
          </p:nvPr>
        </p:nvSpPr>
        <p:spPr>
          <a:xfrm>
            <a:off x="6273073" y="375553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p:txBody>
      </p:sp>
      <p:sp>
        <p:nvSpPr>
          <p:cNvPr id="12" name="Title 1">
            <a:extLst>
              <a:ext uri="{FF2B5EF4-FFF2-40B4-BE49-F238E27FC236}">
                <a16:creationId xmlns:a16="http://schemas.microsoft.com/office/drawing/2014/main" id="{31CA3A0B-A380-4A4B-B7F5-10AB2F37491D}"/>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Tree>
    <p:extLst>
      <p:ext uri="{BB962C8B-B14F-4D97-AF65-F5344CB8AC3E}">
        <p14:creationId xmlns:p14="http://schemas.microsoft.com/office/powerpoint/2010/main" val="3856303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tyle 1) 4 Text Boxes">
    <p:bg>
      <p:bgPr>
        <a:solidFill>
          <a:schemeClr val="tx1"/>
        </a:solidFill>
        <a:effectLst/>
      </p:bgPr>
    </p:bg>
    <p:spTree>
      <p:nvGrpSpPr>
        <p:cNvPr id="1" name=""/>
        <p:cNvGrpSpPr/>
        <p:nvPr/>
      </p:nvGrpSpPr>
      <p:grpSpPr>
        <a:xfrm>
          <a:off x="0" y="0"/>
          <a:ext cx="0" cy="0"/>
          <a:chOff x="0" y="0"/>
          <a:chExt cx="0" cy="0"/>
        </a:xfrm>
      </p:grpSpPr>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2" name="Title 1">
            <a:extLst>
              <a:ext uri="{FF2B5EF4-FFF2-40B4-BE49-F238E27FC236}">
                <a16:creationId xmlns:a16="http://schemas.microsoft.com/office/drawing/2014/main" id="{31CA3A0B-A380-4A4B-B7F5-10AB2F37491D}"/>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13" name="Line">
            <a:extLst>
              <a:ext uri="{FF2B5EF4-FFF2-40B4-BE49-F238E27FC236}">
                <a16:creationId xmlns:a16="http://schemas.microsoft.com/office/drawing/2014/main" id="{539E8B18-34DC-4A99-8406-4A0E2FD82861}"/>
              </a:ext>
            </a:extLst>
          </p:cNvPr>
          <p:cNvSpPr/>
          <p:nvPr userDrawn="1"/>
        </p:nvSpPr>
        <p:spPr>
          <a:xfrm>
            <a:off x="6275454" y="924405"/>
            <a:ext cx="55512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4" name="Line">
            <a:extLst>
              <a:ext uri="{FF2B5EF4-FFF2-40B4-BE49-F238E27FC236}">
                <a16:creationId xmlns:a16="http://schemas.microsoft.com/office/drawing/2014/main" id="{9FC97865-5B79-4390-A757-7E6FBA3BFB4E}"/>
              </a:ext>
            </a:extLst>
          </p:cNvPr>
          <p:cNvSpPr/>
          <p:nvPr userDrawn="1"/>
        </p:nvSpPr>
        <p:spPr>
          <a:xfrm>
            <a:off x="6275454" y="3617333"/>
            <a:ext cx="55512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5" name="Text Placeholder 6">
            <a:extLst>
              <a:ext uri="{FF2B5EF4-FFF2-40B4-BE49-F238E27FC236}">
                <a16:creationId xmlns:a16="http://schemas.microsoft.com/office/drawing/2014/main" id="{582BA351-FA77-4504-BE08-75B74F6D0F0F}"/>
              </a:ext>
            </a:extLst>
          </p:cNvPr>
          <p:cNvSpPr>
            <a:spLocks noGrp="1"/>
          </p:cNvSpPr>
          <p:nvPr>
            <p:ph type="body" sz="quarter" idx="23" hasCustomPrompt="1"/>
          </p:nvPr>
        </p:nvSpPr>
        <p:spPr>
          <a:xfrm>
            <a:off x="6273073" y="107314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p:txBody>
      </p:sp>
      <p:sp>
        <p:nvSpPr>
          <p:cNvPr id="19" name="Text Placeholder 6">
            <a:extLst>
              <a:ext uri="{FF2B5EF4-FFF2-40B4-BE49-F238E27FC236}">
                <a16:creationId xmlns:a16="http://schemas.microsoft.com/office/drawing/2014/main" id="{0BE2B1C9-65C5-4E91-B13A-112531CF70F6}"/>
              </a:ext>
            </a:extLst>
          </p:cNvPr>
          <p:cNvSpPr>
            <a:spLocks noGrp="1"/>
          </p:cNvSpPr>
          <p:nvPr>
            <p:ph type="body" sz="quarter" idx="25" hasCustomPrompt="1"/>
          </p:nvPr>
        </p:nvSpPr>
        <p:spPr>
          <a:xfrm>
            <a:off x="6273073" y="375553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p:txBody>
      </p:sp>
      <p:sp>
        <p:nvSpPr>
          <p:cNvPr id="20" name="Line">
            <a:extLst>
              <a:ext uri="{FF2B5EF4-FFF2-40B4-BE49-F238E27FC236}">
                <a16:creationId xmlns:a16="http://schemas.microsoft.com/office/drawing/2014/main" id="{95F80745-BD24-4FB0-B1CB-1E67AC55CBC8}"/>
              </a:ext>
            </a:extLst>
          </p:cNvPr>
          <p:cNvSpPr/>
          <p:nvPr userDrawn="1"/>
        </p:nvSpPr>
        <p:spPr>
          <a:xfrm>
            <a:off x="361482" y="924405"/>
            <a:ext cx="55512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1" name="Line">
            <a:extLst>
              <a:ext uri="{FF2B5EF4-FFF2-40B4-BE49-F238E27FC236}">
                <a16:creationId xmlns:a16="http://schemas.microsoft.com/office/drawing/2014/main" id="{2E8AE193-3B18-4B0A-9526-53A8AEDFB192}"/>
              </a:ext>
            </a:extLst>
          </p:cNvPr>
          <p:cNvSpPr/>
          <p:nvPr userDrawn="1"/>
        </p:nvSpPr>
        <p:spPr>
          <a:xfrm>
            <a:off x="361482" y="3617333"/>
            <a:ext cx="55512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2" name="Text Placeholder 6">
            <a:extLst>
              <a:ext uri="{FF2B5EF4-FFF2-40B4-BE49-F238E27FC236}">
                <a16:creationId xmlns:a16="http://schemas.microsoft.com/office/drawing/2014/main" id="{024AEC80-4B24-4D59-B8E6-48D27765DCDE}"/>
              </a:ext>
            </a:extLst>
          </p:cNvPr>
          <p:cNvSpPr>
            <a:spLocks noGrp="1"/>
          </p:cNvSpPr>
          <p:nvPr>
            <p:ph type="body" sz="quarter" idx="26" hasCustomPrompt="1"/>
          </p:nvPr>
        </p:nvSpPr>
        <p:spPr>
          <a:xfrm>
            <a:off x="359101" y="107314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p:txBody>
      </p:sp>
      <p:sp>
        <p:nvSpPr>
          <p:cNvPr id="23" name="Text Placeholder 6">
            <a:extLst>
              <a:ext uri="{FF2B5EF4-FFF2-40B4-BE49-F238E27FC236}">
                <a16:creationId xmlns:a16="http://schemas.microsoft.com/office/drawing/2014/main" id="{E6403DB5-DAFA-4E56-945E-416FBFD0EA6C}"/>
              </a:ext>
            </a:extLst>
          </p:cNvPr>
          <p:cNvSpPr>
            <a:spLocks noGrp="1"/>
          </p:cNvSpPr>
          <p:nvPr>
            <p:ph type="body" sz="quarter" idx="27" hasCustomPrompt="1"/>
          </p:nvPr>
        </p:nvSpPr>
        <p:spPr>
          <a:xfrm>
            <a:off x="359101" y="375553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108191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tyle 1) Text Box">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1079998"/>
            <a:ext cx="11463700" cy="4977901"/>
          </a:xfrm>
          <a:prstGeom prst="rect">
            <a:avLst/>
          </a:prstGeom>
        </p:spPr>
        <p:txBody>
          <a:bodyPr/>
          <a:lstStyle>
            <a:lvl1pPr>
              <a:defRPr>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5" name="Slide Number Placeholder 4">
            <a:extLst>
              <a:ext uri="{FF2B5EF4-FFF2-40B4-BE49-F238E27FC236}">
                <a16:creationId xmlns:a16="http://schemas.microsoft.com/office/drawing/2014/main" id="{5B48A8B9-4F8C-9848-8AC1-FF588166042E}"/>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57843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6096000" y="0"/>
            <a:ext cx="6096000" cy="6858000"/>
          </a:xfrm>
          <a:prstGeom prst="rect">
            <a:avLst/>
          </a:prstGeom>
        </p:spPr>
        <p:txBody>
          <a:bodyPr/>
          <a:lstStyle/>
          <a:p>
            <a:r>
              <a:rPr lang="en-US" dirty="0"/>
              <a:t>Click icon to add picture</a:t>
            </a:r>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6096000" cy="6858000"/>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202560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tyle 1) 5 Text Boxes">
    <p:bg>
      <p:bgPr>
        <a:solidFill>
          <a:schemeClr val="tx1"/>
        </a:solidFill>
        <a:effectLst/>
      </p:bgPr>
    </p:bg>
    <p:spTree>
      <p:nvGrpSpPr>
        <p:cNvPr id="1" name=""/>
        <p:cNvGrpSpPr/>
        <p:nvPr/>
      </p:nvGrpSpPr>
      <p:grpSpPr>
        <a:xfrm>
          <a:off x="0" y="0"/>
          <a:ext cx="0" cy="0"/>
          <a:chOff x="0" y="0"/>
          <a:chExt cx="0" cy="0"/>
        </a:xfrm>
      </p:grpSpPr>
      <p:sp>
        <p:nvSpPr>
          <p:cNvPr id="14" name="Slide Number Placeholder 4">
            <a:extLst>
              <a:ext uri="{FF2B5EF4-FFF2-40B4-BE49-F238E27FC236}">
                <a16:creationId xmlns:a16="http://schemas.microsoft.com/office/drawing/2014/main" id="{8D8B7016-1B16-9549-AE8A-23FD6A4080ED}"/>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5" name="Title 1">
            <a:extLst>
              <a:ext uri="{FF2B5EF4-FFF2-40B4-BE49-F238E27FC236}">
                <a16:creationId xmlns:a16="http://schemas.microsoft.com/office/drawing/2014/main" id="{30AA9DB3-193B-4AEC-85DB-D801BE417B7F}"/>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16" name="Line">
            <a:extLst>
              <a:ext uri="{FF2B5EF4-FFF2-40B4-BE49-F238E27FC236}">
                <a16:creationId xmlns:a16="http://schemas.microsoft.com/office/drawing/2014/main" id="{C9996C5F-62F8-4F04-A272-AE0183F7CC0A}"/>
              </a:ext>
            </a:extLst>
          </p:cNvPr>
          <p:cNvSpPr/>
          <p:nvPr userDrawn="1"/>
        </p:nvSpPr>
        <p:spPr>
          <a:xfrm>
            <a:off x="4309286" y="924405"/>
            <a:ext cx="75240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7" name="Line">
            <a:extLst>
              <a:ext uri="{FF2B5EF4-FFF2-40B4-BE49-F238E27FC236}">
                <a16:creationId xmlns:a16="http://schemas.microsoft.com/office/drawing/2014/main" id="{90D3AEB3-6B36-4F51-BD36-70DDD3E3301E}"/>
              </a:ext>
            </a:extLst>
          </p:cNvPr>
          <p:cNvSpPr/>
          <p:nvPr userDrawn="1"/>
        </p:nvSpPr>
        <p:spPr>
          <a:xfrm>
            <a:off x="4309286" y="3617333"/>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9" name="Text Placeholder 6">
            <a:extLst>
              <a:ext uri="{FF2B5EF4-FFF2-40B4-BE49-F238E27FC236}">
                <a16:creationId xmlns:a16="http://schemas.microsoft.com/office/drawing/2014/main" id="{2842E002-CC77-403C-BA40-152C2176204B}"/>
              </a:ext>
            </a:extLst>
          </p:cNvPr>
          <p:cNvSpPr>
            <a:spLocks noGrp="1"/>
          </p:cNvSpPr>
          <p:nvPr>
            <p:ph type="body" sz="quarter" idx="23" hasCustomPrompt="1"/>
          </p:nvPr>
        </p:nvSpPr>
        <p:spPr>
          <a:xfrm>
            <a:off x="4306903" y="1073148"/>
            <a:ext cx="75204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p:txBody>
      </p:sp>
      <p:sp>
        <p:nvSpPr>
          <p:cNvPr id="20" name="Text Placeholder 6">
            <a:extLst>
              <a:ext uri="{FF2B5EF4-FFF2-40B4-BE49-F238E27FC236}">
                <a16:creationId xmlns:a16="http://schemas.microsoft.com/office/drawing/2014/main" id="{66FB65DB-1267-496A-8039-93B9BFCB719F}"/>
              </a:ext>
            </a:extLst>
          </p:cNvPr>
          <p:cNvSpPr>
            <a:spLocks noGrp="1"/>
          </p:cNvSpPr>
          <p:nvPr>
            <p:ph type="body" sz="quarter" idx="25" hasCustomPrompt="1"/>
          </p:nvPr>
        </p:nvSpPr>
        <p:spPr>
          <a:xfrm>
            <a:off x="4306905"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p:txBody>
      </p:sp>
      <p:sp>
        <p:nvSpPr>
          <p:cNvPr id="23" name="Line">
            <a:extLst>
              <a:ext uri="{FF2B5EF4-FFF2-40B4-BE49-F238E27FC236}">
                <a16:creationId xmlns:a16="http://schemas.microsoft.com/office/drawing/2014/main" id="{06D12178-FB58-46A0-AA37-E99F1DCC5FA7}"/>
              </a:ext>
            </a:extLst>
          </p:cNvPr>
          <p:cNvSpPr/>
          <p:nvPr userDrawn="1"/>
        </p:nvSpPr>
        <p:spPr>
          <a:xfrm>
            <a:off x="365239" y="924405"/>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4" name="Line">
            <a:extLst>
              <a:ext uri="{FF2B5EF4-FFF2-40B4-BE49-F238E27FC236}">
                <a16:creationId xmlns:a16="http://schemas.microsoft.com/office/drawing/2014/main" id="{034E45D0-3965-427A-A7C0-259824063457}"/>
              </a:ext>
            </a:extLst>
          </p:cNvPr>
          <p:cNvSpPr/>
          <p:nvPr userDrawn="1"/>
        </p:nvSpPr>
        <p:spPr>
          <a:xfrm>
            <a:off x="365239" y="3617333"/>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8" name="Text Placeholder 6">
            <a:extLst>
              <a:ext uri="{FF2B5EF4-FFF2-40B4-BE49-F238E27FC236}">
                <a16:creationId xmlns:a16="http://schemas.microsoft.com/office/drawing/2014/main" id="{BACF317B-EC16-4CF1-BBAF-B7F5C19340AB}"/>
              </a:ext>
            </a:extLst>
          </p:cNvPr>
          <p:cNvSpPr>
            <a:spLocks noGrp="1"/>
          </p:cNvSpPr>
          <p:nvPr>
            <p:ph type="body" sz="quarter" idx="26" hasCustomPrompt="1"/>
          </p:nvPr>
        </p:nvSpPr>
        <p:spPr>
          <a:xfrm>
            <a:off x="362858" y="107314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p:txBody>
      </p:sp>
      <p:sp>
        <p:nvSpPr>
          <p:cNvPr id="29" name="Text Placeholder 6">
            <a:extLst>
              <a:ext uri="{FF2B5EF4-FFF2-40B4-BE49-F238E27FC236}">
                <a16:creationId xmlns:a16="http://schemas.microsoft.com/office/drawing/2014/main" id="{D378EDD0-A0D3-47A2-B6DC-0CEC36799299}"/>
              </a:ext>
            </a:extLst>
          </p:cNvPr>
          <p:cNvSpPr>
            <a:spLocks noGrp="1"/>
          </p:cNvSpPr>
          <p:nvPr>
            <p:ph type="body" sz="quarter" idx="27" hasCustomPrompt="1"/>
          </p:nvPr>
        </p:nvSpPr>
        <p:spPr>
          <a:xfrm>
            <a:off x="362858"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p:txBody>
      </p:sp>
      <p:sp>
        <p:nvSpPr>
          <p:cNvPr id="31" name="Line">
            <a:extLst>
              <a:ext uri="{FF2B5EF4-FFF2-40B4-BE49-F238E27FC236}">
                <a16:creationId xmlns:a16="http://schemas.microsoft.com/office/drawing/2014/main" id="{551C3C90-2050-43B3-A9F8-D7D07D33A196}"/>
              </a:ext>
            </a:extLst>
          </p:cNvPr>
          <p:cNvSpPr/>
          <p:nvPr userDrawn="1"/>
        </p:nvSpPr>
        <p:spPr>
          <a:xfrm>
            <a:off x="8253334" y="3617333"/>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3" name="Text Placeholder 6">
            <a:extLst>
              <a:ext uri="{FF2B5EF4-FFF2-40B4-BE49-F238E27FC236}">
                <a16:creationId xmlns:a16="http://schemas.microsoft.com/office/drawing/2014/main" id="{7AD9D43F-F6B2-4509-B975-1D44F5138E22}"/>
              </a:ext>
            </a:extLst>
          </p:cNvPr>
          <p:cNvSpPr>
            <a:spLocks noGrp="1"/>
          </p:cNvSpPr>
          <p:nvPr>
            <p:ph type="body" sz="quarter" idx="29" hasCustomPrompt="1"/>
          </p:nvPr>
        </p:nvSpPr>
        <p:spPr>
          <a:xfrm>
            <a:off x="8250953"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66011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tyle 1) 6 Text Boxes">
    <p:bg>
      <p:bgPr>
        <a:solidFill>
          <a:schemeClr val="tx1"/>
        </a:solidFill>
        <a:effectLst/>
      </p:bgPr>
    </p:bg>
    <p:spTree>
      <p:nvGrpSpPr>
        <p:cNvPr id="1" name=""/>
        <p:cNvGrpSpPr/>
        <p:nvPr/>
      </p:nvGrpSpPr>
      <p:grpSpPr>
        <a:xfrm>
          <a:off x="0" y="0"/>
          <a:ext cx="0" cy="0"/>
          <a:chOff x="0" y="0"/>
          <a:chExt cx="0" cy="0"/>
        </a:xfrm>
      </p:grpSpPr>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24" name="Title 1">
            <a:extLst>
              <a:ext uri="{FF2B5EF4-FFF2-40B4-BE49-F238E27FC236}">
                <a16:creationId xmlns:a16="http://schemas.microsoft.com/office/drawing/2014/main" id="{144BD586-9AE6-429D-8003-07F8D8BD05D5}"/>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25" name="Line">
            <a:extLst>
              <a:ext uri="{FF2B5EF4-FFF2-40B4-BE49-F238E27FC236}">
                <a16:creationId xmlns:a16="http://schemas.microsoft.com/office/drawing/2014/main" id="{E11733E8-9550-49D3-956D-4897A042A096}"/>
              </a:ext>
            </a:extLst>
          </p:cNvPr>
          <p:cNvSpPr/>
          <p:nvPr userDrawn="1"/>
        </p:nvSpPr>
        <p:spPr>
          <a:xfrm>
            <a:off x="4309286" y="924405"/>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6" name="Line">
            <a:extLst>
              <a:ext uri="{FF2B5EF4-FFF2-40B4-BE49-F238E27FC236}">
                <a16:creationId xmlns:a16="http://schemas.microsoft.com/office/drawing/2014/main" id="{C2CD5FCF-29FB-4E9B-9322-C0AB4B46B2F8}"/>
              </a:ext>
            </a:extLst>
          </p:cNvPr>
          <p:cNvSpPr/>
          <p:nvPr userDrawn="1"/>
        </p:nvSpPr>
        <p:spPr>
          <a:xfrm>
            <a:off x="4309286" y="3617333"/>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7" name="Text Placeholder 6">
            <a:extLst>
              <a:ext uri="{FF2B5EF4-FFF2-40B4-BE49-F238E27FC236}">
                <a16:creationId xmlns:a16="http://schemas.microsoft.com/office/drawing/2014/main" id="{13552439-84C1-47E6-9B27-5101B4D8F040}"/>
              </a:ext>
            </a:extLst>
          </p:cNvPr>
          <p:cNvSpPr>
            <a:spLocks noGrp="1"/>
          </p:cNvSpPr>
          <p:nvPr>
            <p:ph type="body" sz="quarter" idx="23" hasCustomPrompt="1"/>
          </p:nvPr>
        </p:nvSpPr>
        <p:spPr>
          <a:xfrm>
            <a:off x="4306905" y="107314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p:txBody>
      </p:sp>
      <p:sp>
        <p:nvSpPr>
          <p:cNvPr id="28" name="Text Placeholder 6">
            <a:extLst>
              <a:ext uri="{FF2B5EF4-FFF2-40B4-BE49-F238E27FC236}">
                <a16:creationId xmlns:a16="http://schemas.microsoft.com/office/drawing/2014/main" id="{B366ACEC-35A3-4BC4-ACEC-0BB5188618C4}"/>
              </a:ext>
            </a:extLst>
          </p:cNvPr>
          <p:cNvSpPr>
            <a:spLocks noGrp="1"/>
          </p:cNvSpPr>
          <p:nvPr>
            <p:ph type="body" sz="quarter" idx="25" hasCustomPrompt="1"/>
          </p:nvPr>
        </p:nvSpPr>
        <p:spPr>
          <a:xfrm>
            <a:off x="4306905"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p:txBody>
      </p:sp>
      <p:sp>
        <p:nvSpPr>
          <p:cNvPr id="29" name="Line">
            <a:extLst>
              <a:ext uri="{FF2B5EF4-FFF2-40B4-BE49-F238E27FC236}">
                <a16:creationId xmlns:a16="http://schemas.microsoft.com/office/drawing/2014/main" id="{8EB8DFEB-B82D-4EA5-8799-05E3B6D80077}"/>
              </a:ext>
            </a:extLst>
          </p:cNvPr>
          <p:cNvSpPr/>
          <p:nvPr userDrawn="1"/>
        </p:nvSpPr>
        <p:spPr>
          <a:xfrm>
            <a:off x="365239" y="924405"/>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0" name="Line">
            <a:extLst>
              <a:ext uri="{FF2B5EF4-FFF2-40B4-BE49-F238E27FC236}">
                <a16:creationId xmlns:a16="http://schemas.microsoft.com/office/drawing/2014/main" id="{4B9F3939-FE79-44A2-9DF9-94D0B34B4661}"/>
              </a:ext>
            </a:extLst>
          </p:cNvPr>
          <p:cNvSpPr/>
          <p:nvPr userDrawn="1"/>
        </p:nvSpPr>
        <p:spPr>
          <a:xfrm>
            <a:off x="365239" y="3617333"/>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1" name="Text Placeholder 6">
            <a:extLst>
              <a:ext uri="{FF2B5EF4-FFF2-40B4-BE49-F238E27FC236}">
                <a16:creationId xmlns:a16="http://schemas.microsoft.com/office/drawing/2014/main" id="{1A5E0F0E-A144-40AA-9C44-C148F25A0BD4}"/>
              </a:ext>
            </a:extLst>
          </p:cNvPr>
          <p:cNvSpPr>
            <a:spLocks noGrp="1"/>
          </p:cNvSpPr>
          <p:nvPr>
            <p:ph type="body" sz="quarter" idx="26" hasCustomPrompt="1"/>
          </p:nvPr>
        </p:nvSpPr>
        <p:spPr>
          <a:xfrm>
            <a:off x="362858" y="107314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p:txBody>
      </p:sp>
      <p:sp>
        <p:nvSpPr>
          <p:cNvPr id="32" name="Text Placeholder 6">
            <a:extLst>
              <a:ext uri="{FF2B5EF4-FFF2-40B4-BE49-F238E27FC236}">
                <a16:creationId xmlns:a16="http://schemas.microsoft.com/office/drawing/2014/main" id="{6050DB9A-DC06-4B5F-8C46-5AD68B7DB557}"/>
              </a:ext>
            </a:extLst>
          </p:cNvPr>
          <p:cNvSpPr>
            <a:spLocks noGrp="1"/>
          </p:cNvSpPr>
          <p:nvPr>
            <p:ph type="body" sz="quarter" idx="27" hasCustomPrompt="1"/>
          </p:nvPr>
        </p:nvSpPr>
        <p:spPr>
          <a:xfrm>
            <a:off x="362858"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p:txBody>
      </p:sp>
      <p:sp>
        <p:nvSpPr>
          <p:cNvPr id="33" name="Line">
            <a:extLst>
              <a:ext uri="{FF2B5EF4-FFF2-40B4-BE49-F238E27FC236}">
                <a16:creationId xmlns:a16="http://schemas.microsoft.com/office/drawing/2014/main" id="{62F583FC-F31C-4A03-9A9B-88D737274E5C}"/>
              </a:ext>
            </a:extLst>
          </p:cNvPr>
          <p:cNvSpPr/>
          <p:nvPr userDrawn="1"/>
        </p:nvSpPr>
        <p:spPr>
          <a:xfrm>
            <a:off x="8253334" y="924405"/>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4" name="Line">
            <a:extLst>
              <a:ext uri="{FF2B5EF4-FFF2-40B4-BE49-F238E27FC236}">
                <a16:creationId xmlns:a16="http://schemas.microsoft.com/office/drawing/2014/main" id="{084EFBC2-CABA-4A58-B922-4A552A88B8C3}"/>
              </a:ext>
            </a:extLst>
          </p:cNvPr>
          <p:cNvSpPr/>
          <p:nvPr userDrawn="1"/>
        </p:nvSpPr>
        <p:spPr>
          <a:xfrm>
            <a:off x="8253334" y="3617333"/>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5" name="Text Placeholder 6">
            <a:extLst>
              <a:ext uri="{FF2B5EF4-FFF2-40B4-BE49-F238E27FC236}">
                <a16:creationId xmlns:a16="http://schemas.microsoft.com/office/drawing/2014/main" id="{FFB47E0B-DCA1-4DBB-B24F-5466D2021269}"/>
              </a:ext>
            </a:extLst>
          </p:cNvPr>
          <p:cNvSpPr>
            <a:spLocks noGrp="1"/>
          </p:cNvSpPr>
          <p:nvPr>
            <p:ph type="body" sz="quarter" idx="28" hasCustomPrompt="1"/>
          </p:nvPr>
        </p:nvSpPr>
        <p:spPr>
          <a:xfrm>
            <a:off x="8250953" y="107314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p:txBody>
      </p:sp>
      <p:sp>
        <p:nvSpPr>
          <p:cNvPr id="36" name="Text Placeholder 6">
            <a:extLst>
              <a:ext uri="{FF2B5EF4-FFF2-40B4-BE49-F238E27FC236}">
                <a16:creationId xmlns:a16="http://schemas.microsoft.com/office/drawing/2014/main" id="{DBA46AC9-2063-4CB6-895F-AA0EBD11A72E}"/>
              </a:ext>
            </a:extLst>
          </p:cNvPr>
          <p:cNvSpPr>
            <a:spLocks noGrp="1"/>
          </p:cNvSpPr>
          <p:nvPr>
            <p:ph type="body" sz="quarter" idx="29" hasCustomPrompt="1"/>
          </p:nvPr>
        </p:nvSpPr>
        <p:spPr>
          <a:xfrm>
            <a:off x="8250953" y="3755538"/>
            <a:ext cx="35748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2"/>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10706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tyle 1) 2 Feature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6612002" y="3429000"/>
            <a:ext cx="4320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6612002" y="4040438"/>
            <a:ext cx="43200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8052002" y="1800000"/>
            <a:ext cx="1440000" cy="1440000"/>
          </a:xfrm>
          <a:prstGeom prst="rect">
            <a:avLst/>
          </a:prstGeom>
        </p:spPr>
        <p:txBody>
          <a:bodyPr/>
          <a:lstStyle/>
          <a:p>
            <a:r>
              <a:rPr lang="en-US" dirty="0"/>
              <a:t>Click icon to add picture</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1260000" y="3429000"/>
            <a:ext cx="4320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1260000" y="4040438"/>
            <a:ext cx="43200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2705533" y="1800000"/>
            <a:ext cx="1440000" cy="1440000"/>
          </a:xfrm>
          <a:prstGeom prst="rect">
            <a:avLst/>
          </a:prstGeo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3CBCF271-210A-1649-8D92-3CFE6F776EDD}"/>
              </a:ext>
            </a:extLst>
          </p:cNvPr>
          <p:cNvSpPr>
            <a:spLocks noGrp="1"/>
          </p:cNvSpPr>
          <p:nvPr>
            <p:ph type="sldNum" sz="quarter" idx="17"/>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53310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tyle 1) 3 Feature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4304223" y="3429000"/>
            <a:ext cx="35748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4304223" y="4040438"/>
            <a:ext cx="35748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5371623" y="1800000"/>
            <a:ext cx="1440000" cy="1440000"/>
          </a:xfrm>
          <a:prstGeom prst="rect">
            <a:avLst/>
          </a:prstGeom>
        </p:spPr>
        <p:txBody>
          <a:bodyPr/>
          <a:lstStyle/>
          <a:p>
            <a:r>
              <a:rPr lang="en-US" dirty="0"/>
              <a:t>Click icon to add picture</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29000"/>
            <a:ext cx="35748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0438"/>
            <a:ext cx="35748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1427400" y="1800000"/>
            <a:ext cx="1440000" cy="1440000"/>
          </a:xfrm>
          <a:prstGeom prst="rect">
            <a:avLst/>
          </a:prstGeom>
        </p:spPr>
        <p:txBody>
          <a:bodyPr/>
          <a:lstStyle/>
          <a:p>
            <a:r>
              <a:rPr lang="en-US" dirty="0"/>
              <a:t>Click icon to add picture</a:t>
            </a:r>
          </a:p>
        </p:txBody>
      </p:sp>
      <p:sp>
        <p:nvSpPr>
          <p:cNvPr id="14" name="Content Placeholder 2">
            <a:extLst>
              <a:ext uri="{FF2B5EF4-FFF2-40B4-BE49-F238E27FC236}">
                <a16:creationId xmlns:a16="http://schemas.microsoft.com/office/drawing/2014/main" id="{812F093D-0114-1B40-A555-E61229481539}"/>
              </a:ext>
            </a:extLst>
          </p:cNvPr>
          <p:cNvSpPr>
            <a:spLocks noGrp="1"/>
          </p:cNvSpPr>
          <p:nvPr>
            <p:ph sz="half" idx="17" hasCustomPrompt="1"/>
          </p:nvPr>
        </p:nvSpPr>
        <p:spPr>
          <a:xfrm>
            <a:off x="8248445" y="3429000"/>
            <a:ext cx="35748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5" name="Content Placeholder 2">
            <a:extLst>
              <a:ext uri="{FF2B5EF4-FFF2-40B4-BE49-F238E27FC236}">
                <a16:creationId xmlns:a16="http://schemas.microsoft.com/office/drawing/2014/main" id="{5B307D3E-F862-E445-A818-E6B8B1537F35}"/>
              </a:ext>
            </a:extLst>
          </p:cNvPr>
          <p:cNvSpPr>
            <a:spLocks noGrp="1"/>
          </p:cNvSpPr>
          <p:nvPr>
            <p:ph sz="half" idx="18" hasCustomPrompt="1"/>
          </p:nvPr>
        </p:nvSpPr>
        <p:spPr>
          <a:xfrm>
            <a:off x="8248445" y="4040438"/>
            <a:ext cx="35748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6" name="Picture Placeholder 9">
            <a:extLst>
              <a:ext uri="{FF2B5EF4-FFF2-40B4-BE49-F238E27FC236}">
                <a16:creationId xmlns:a16="http://schemas.microsoft.com/office/drawing/2014/main" id="{A4C23BE8-B71F-6A47-B4AE-F1E494DBB71D}"/>
              </a:ext>
            </a:extLst>
          </p:cNvPr>
          <p:cNvSpPr>
            <a:spLocks noGrp="1"/>
          </p:cNvSpPr>
          <p:nvPr>
            <p:ph type="pic" sz="quarter" idx="19"/>
          </p:nvPr>
        </p:nvSpPr>
        <p:spPr>
          <a:xfrm>
            <a:off x="9315845" y="1800000"/>
            <a:ext cx="1440000" cy="1440000"/>
          </a:xfrm>
          <a:prstGeom prst="rect">
            <a:avLst/>
          </a:prstGeo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EF96D598-09E7-414D-BD94-097D6FE58BEC}"/>
              </a:ext>
            </a:extLst>
          </p:cNvPr>
          <p:cNvSpPr>
            <a:spLocks noGrp="1"/>
          </p:cNvSpPr>
          <p:nvPr>
            <p:ph type="sldNum" sz="quarter" idx="20"/>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02549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tyle 1) 4 Feature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30420"/>
            <a:ext cx="2592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1858"/>
            <a:ext cx="2592000" cy="201604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936000" y="1800000"/>
            <a:ext cx="1440000" cy="1440000"/>
          </a:xfrm>
          <a:prstGeom prst="rect">
            <a:avLst/>
          </a:prstGeom>
        </p:spPr>
        <p:txBody>
          <a:bodyPr/>
          <a:lstStyle/>
          <a:p>
            <a:r>
              <a:rPr lang="en-US" dirty="0"/>
              <a:t>Click icon to add picture</a:t>
            </a:r>
          </a:p>
        </p:txBody>
      </p:sp>
      <p:sp>
        <p:nvSpPr>
          <p:cNvPr id="17" name="Content Placeholder 2">
            <a:extLst>
              <a:ext uri="{FF2B5EF4-FFF2-40B4-BE49-F238E27FC236}">
                <a16:creationId xmlns:a16="http://schemas.microsoft.com/office/drawing/2014/main" id="{69E00F8D-85C1-1840-8752-47A8B60D31E1}"/>
              </a:ext>
            </a:extLst>
          </p:cNvPr>
          <p:cNvSpPr>
            <a:spLocks noGrp="1"/>
          </p:cNvSpPr>
          <p:nvPr>
            <p:ph sz="half" idx="17" hasCustomPrompt="1"/>
          </p:nvPr>
        </p:nvSpPr>
        <p:spPr>
          <a:xfrm>
            <a:off x="9229901" y="3429000"/>
            <a:ext cx="2592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8" name="Content Placeholder 2">
            <a:extLst>
              <a:ext uri="{FF2B5EF4-FFF2-40B4-BE49-F238E27FC236}">
                <a16:creationId xmlns:a16="http://schemas.microsoft.com/office/drawing/2014/main" id="{FF5D9CBE-4AEA-C743-94CE-1E813C93730D}"/>
              </a:ext>
            </a:extLst>
          </p:cNvPr>
          <p:cNvSpPr>
            <a:spLocks noGrp="1"/>
          </p:cNvSpPr>
          <p:nvPr>
            <p:ph sz="half" idx="18" hasCustomPrompt="1"/>
          </p:nvPr>
        </p:nvSpPr>
        <p:spPr>
          <a:xfrm>
            <a:off x="9229901" y="4040438"/>
            <a:ext cx="2592000" cy="201604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9" name="Picture Placeholder 9">
            <a:extLst>
              <a:ext uri="{FF2B5EF4-FFF2-40B4-BE49-F238E27FC236}">
                <a16:creationId xmlns:a16="http://schemas.microsoft.com/office/drawing/2014/main" id="{9C47317C-25E2-074D-9F50-5CA73A67BB21}"/>
              </a:ext>
            </a:extLst>
          </p:cNvPr>
          <p:cNvSpPr>
            <a:spLocks noGrp="1"/>
          </p:cNvSpPr>
          <p:nvPr>
            <p:ph type="pic" sz="quarter" idx="19"/>
          </p:nvPr>
        </p:nvSpPr>
        <p:spPr>
          <a:xfrm>
            <a:off x="9805901" y="1800000"/>
            <a:ext cx="1440000" cy="1440000"/>
          </a:xfrm>
          <a:prstGeom prst="rect">
            <a:avLst/>
          </a:prstGeom>
        </p:spPr>
        <p:txBody>
          <a:bodyPr/>
          <a:lstStyle/>
          <a:p>
            <a:r>
              <a:rPr lang="en-US" dirty="0"/>
              <a:t>Click icon to add picture</a:t>
            </a:r>
          </a:p>
        </p:txBody>
      </p:sp>
      <p:sp>
        <p:nvSpPr>
          <p:cNvPr id="20" name="Content Placeholder 2">
            <a:extLst>
              <a:ext uri="{FF2B5EF4-FFF2-40B4-BE49-F238E27FC236}">
                <a16:creationId xmlns:a16="http://schemas.microsoft.com/office/drawing/2014/main" id="{8907E2C0-3E03-1745-AA6D-BEEBA9234F73}"/>
              </a:ext>
            </a:extLst>
          </p:cNvPr>
          <p:cNvSpPr>
            <a:spLocks noGrp="1"/>
          </p:cNvSpPr>
          <p:nvPr>
            <p:ph sz="half" idx="20" hasCustomPrompt="1"/>
          </p:nvPr>
        </p:nvSpPr>
        <p:spPr>
          <a:xfrm>
            <a:off x="3316634" y="3429000"/>
            <a:ext cx="2592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21" name="Content Placeholder 2">
            <a:extLst>
              <a:ext uri="{FF2B5EF4-FFF2-40B4-BE49-F238E27FC236}">
                <a16:creationId xmlns:a16="http://schemas.microsoft.com/office/drawing/2014/main" id="{3FBDE84B-AB5D-5F48-BC67-32C65E5D255C}"/>
              </a:ext>
            </a:extLst>
          </p:cNvPr>
          <p:cNvSpPr>
            <a:spLocks noGrp="1"/>
          </p:cNvSpPr>
          <p:nvPr>
            <p:ph sz="half" idx="21" hasCustomPrompt="1"/>
          </p:nvPr>
        </p:nvSpPr>
        <p:spPr>
          <a:xfrm>
            <a:off x="3316634" y="4040438"/>
            <a:ext cx="2592000" cy="201604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22" name="Picture Placeholder 9">
            <a:extLst>
              <a:ext uri="{FF2B5EF4-FFF2-40B4-BE49-F238E27FC236}">
                <a16:creationId xmlns:a16="http://schemas.microsoft.com/office/drawing/2014/main" id="{7FA7E87E-7496-5F4B-BF76-495359E53DC3}"/>
              </a:ext>
            </a:extLst>
          </p:cNvPr>
          <p:cNvSpPr>
            <a:spLocks noGrp="1"/>
          </p:cNvSpPr>
          <p:nvPr>
            <p:ph type="pic" sz="quarter" idx="22"/>
          </p:nvPr>
        </p:nvSpPr>
        <p:spPr>
          <a:xfrm>
            <a:off x="3892634" y="1800000"/>
            <a:ext cx="1440000" cy="1440000"/>
          </a:xfrm>
          <a:prstGeom prst="rect">
            <a:avLst/>
          </a:prstGeom>
        </p:spPr>
        <p:txBody>
          <a:bodyPr/>
          <a:lstStyle/>
          <a:p>
            <a:r>
              <a:rPr lang="en-US" dirty="0"/>
              <a:t>Click icon to add picture</a:t>
            </a:r>
          </a:p>
        </p:txBody>
      </p:sp>
      <p:sp>
        <p:nvSpPr>
          <p:cNvPr id="23" name="Content Placeholder 2">
            <a:extLst>
              <a:ext uri="{FF2B5EF4-FFF2-40B4-BE49-F238E27FC236}">
                <a16:creationId xmlns:a16="http://schemas.microsoft.com/office/drawing/2014/main" id="{6E36CE0B-10D8-3547-8BD2-7BC4914C7953}"/>
              </a:ext>
            </a:extLst>
          </p:cNvPr>
          <p:cNvSpPr>
            <a:spLocks noGrp="1"/>
          </p:cNvSpPr>
          <p:nvPr>
            <p:ph sz="half" idx="23" hasCustomPrompt="1"/>
          </p:nvPr>
        </p:nvSpPr>
        <p:spPr>
          <a:xfrm>
            <a:off x="6273268" y="3429000"/>
            <a:ext cx="2592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24" name="Content Placeholder 2">
            <a:extLst>
              <a:ext uri="{FF2B5EF4-FFF2-40B4-BE49-F238E27FC236}">
                <a16:creationId xmlns:a16="http://schemas.microsoft.com/office/drawing/2014/main" id="{8A029C00-EFA4-5D44-85AD-B54545185748}"/>
              </a:ext>
            </a:extLst>
          </p:cNvPr>
          <p:cNvSpPr>
            <a:spLocks noGrp="1"/>
          </p:cNvSpPr>
          <p:nvPr>
            <p:ph sz="half" idx="24" hasCustomPrompt="1"/>
          </p:nvPr>
        </p:nvSpPr>
        <p:spPr>
          <a:xfrm>
            <a:off x="6273268" y="4040438"/>
            <a:ext cx="2592000" cy="201604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25" name="Picture Placeholder 9">
            <a:extLst>
              <a:ext uri="{FF2B5EF4-FFF2-40B4-BE49-F238E27FC236}">
                <a16:creationId xmlns:a16="http://schemas.microsoft.com/office/drawing/2014/main" id="{A643B449-D2DF-5446-A824-A8AFD30AC749}"/>
              </a:ext>
            </a:extLst>
          </p:cNvPr>
          <p:cNvSpPr>
            <a:spLocks noGrp="1"/>
          </p:cNvSpPr>
          <p:nvPr>
            <p:ph type="pic" sz="quarter" idx="25"/>
          </p:nvPr>
        </p:nvSpPr>
        <p:spPr>
          <a:xfrm>
            <a:off x="6849268" y="1800000"/>
            <a:ext cx="1440000" cy="1440000"/>
          </a:xfrm>
          <a:prstGeom prst="rect">
            <a:avLst/>
          </a:prstGeo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BA24219F-ADAE-5C4E-A068-05D188E65890}"/>
              </a:ext>
            </a:extLst>
          </p:cNvPr>
          <p:cNvSpPr>
            <a:spLocks noGrp="1"/>
          </p:cNvSpPr>
          <p:nvPr>
            <p:ph type="sldNum" sz="quarter" idx="26"/>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46953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Only" preserve="1">
  <p:cSld name="(Style 1) 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1119D-145C-FC40-BAD3-A9EED90FCAEE}"/>
              </a:ext>
            </a:extLst>
          </p:cNvPr>
          <p:cNvSpPr>
            <a:spLocks noGrp="1"/>
          </p:cNvSpPr>
          <p:nvPr>
            <p:ph type="title" hasCustomPrompt="1"/>
          </p:nvPr>
        </p:nvSpPr>
        <p:spPr/>
        <p:txBody>
          <a:bodyPr/>
          <a:lstStyle>
            <a:lvl1pPr>
              <a:defRPr>
                <a:solidFill>
                  <a:schemeClr val="bg1"/>
                </a:solidFill>
              </a:defRPr>
            </a:lvl1pPr>
          </a:lstStyle>
          <a:p>
            <a:r>
              <a:rPr lang="en-US"/>
              <a:t>Slide title (keep it short)</a:t>
            </a:r>
          </a:p>
        </p:txBody>
      </p:sp>
      <p:sp>
        <p:nvSpPr>
          <p:cNvPr id="3" name="Slide Number Placeholder 2">
            <a:extLst>
              <a:ext uri="{FF2B5EF4-FFF2-40B4-BE49-F238E27FC236}">
                <a16:creationId xmlns:a16="http://schemas.microsoft.com/office/drawing/2014/main" id="{72C506EC-58FC-B84D-BE01-77BF62B7997E}"/>
              </a:ext>
            </a:extLst>
          </p:cNvPr>
          <p:cNvSpPr>
            <a:spLocks noGrp="1"/>
          </p:cNvSpPr>
          <p:nvPr>
            <p:ph type="sldNum" sz="quarter" idx="10"/>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55376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tyle 1) 4 Columns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5" name="Slide Number Placeholder 4">
            <a:extLst>
              <a:ext uri="{FF2B5EF4-FFF2-40B4-BE49-F238E27FC236}">
                <a16:creationId xmlns:a16="http://schemas.microsoft.com/office/drawing/2014/main" id="{974964DA-2728-F741-B9FC-AA7A74E3F0E9}"/>
              </a:ext>
            </a:extLst>
          </p:cNvPr>
          <p:cNvSpPr>
            <a:spLocks noGrp="1"/>
          </p:cNvSpPr>
          <p:nvPr>
            <p:ph type="sldNum" sz="quarter" idx="13"/>
          </p:nvPr>
        </p:nvSpPr>
        <p:spPr/>
        <p:txBody>
          <a:bodyPr/>
          <a:lstStyle/>
          <a:p>
            <a:fld id="{9A0F7689-66CB-EC4F-9B5C-9C3D3ED1F24F}" type="slidenum">
              <a:rPr lang="en-US" smtClean="0"/>
              <a:pPr/>
              <a:t>‹#›</a:t>
            </a:fld>
            <a:endParaRPr lang="en-US" dirty="0"/>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60000" y="1080000"/>
            <a:ext cx="2818800" cy="3694176"/>
          </a:xfrm>
          <a:prstGeom prst="rect">
            <a:avLst/>
          </a:prstGeom>
        </p:spPr>
        <p:txBody>
          <a:bodyPr/>
          <a:lstStyle/>
          <a:p>
            <a:r>
              <a:rPr lang="en-US" dirty="0"/>
              <a:t>Click icon to add picture</a:t>
            </a:r>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61051" y="4767326"/>
            <a:ext cx="2818800"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3243248" y="1080000"/>
            <a:ext cx="2818800" cy="3694176"/>
          </a:xfrm>
          <a:prstGeom prst="rect">
            <a:avLst/>
          </a:prstGeom>
        </p:spPr>
        <p:txBody>
          <a:bodyPr/>
          <a:lstStyle/>
          <a:p>
            <a:r>
              <a:rPr lang="en-US" dirty="0"/>
              <a:t>Click icon to add picture</a:t>
            </a:r>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3243314" y="4767326"/>
            <a:ext cx="2818800"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6126496" y="1080000"/>
            <a:ext cx="2818800" cy="3694176"/>
          </a:xfrm>
          <a:prstGeom prst="rect">
            <a:avLst/>
          </a:prstGeom>
        </p:spPr>
        <p:txBody>
          <a:bodyPr/>
          <a:lstStyle/>
          <a:p>
            <a:r>
              <a:rPr lang="en-US" dirty="0"/>
              <a:t>Click icon to add picture</a:t>
            </a:r>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6125577" y="4767326"/>
            <a:ext cx="2818800"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9009745" y="1080000"/>
            <a:ext cx="2818800" cy="3694176"/>
          </a:xfrm>
          <a:prstGeom prst="rect">
            <a:avLst/>
          </a:prstGeom>
        </p:spPr>
        <p:txBody>
          <a:bodyPr/>
          <a:lstStyle/>
          <a:p>
            <a:r>
              <a:rPr lang="en-US" dirty="0"/>
              <a:t>Click icon to add picture</a:t>
            </a:r>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9007840" y="4767326"/>
            <a:ext cx="2818800"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Tree>
    <p:extLst>
      <p:ext uri="{BB962C8B-B14F-4D97-AF65-F5344CB8AC3E}">
        <p14:creationId xmlns:p14="http://schemas.microsoft.com/office/powerpoint/2010/main" val="21984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tyle 1) 5 Columns Image &amp;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5" name="Slide Number Placeholder 4">
            <a:extLst>
              <a:ext uri="{FF2B5EF4-FFF2-40B4-BE49-F238E27FC236}">
                <a16:creationId xmlns:a16="http://schemas.microsoft.com/office/drawing/2014/main" id="{974964DA-2728-F741-B9FC-AA7A74E3F0E9}"/>
              </a:ext>
            </a:extLst>
          </p:cNvPr>
          <p:cNvSpPr>
            <a:spLocks noGrp="1"/>
          </p:cNvSpPr>
          <p:nvPr>
            <p:ph type="sldNum" sz="quarter" idx="13"/>
          </p:nvPr>
        </p:nvSpPr>
        <p:spPr/>
        <p:txBody>
          <a:bodyPr/>
          <a:lstStyle/>
          <a:p>
            <a:fld id="{9A0F7689-66CB-EC4F-9B5C-9C3D3ED1F24F}" type="slidenum">
              <a:rPr lang="en-US" smtClean="0"/>
              <a:pPr/>
              <a:t>‹#›</a:t>
            </a:fld>
            <a:endParaRPr lang="en-US" dirty="0"/>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60000" y="1080000"/>
            <a:ext cx="2249424" cy="3694176"/>
          </a:xfrm>
          <a:prstGeom prst="rect">
            <a:avLst/>
          </a:prstGeom>
        </p:spPr>
        <p:txBody>
          <a:bodyPr/>
          <a:lstStyle/>
          <a:p>
            <a:r>
              <a:rPr lang="en-US" dirty="0"/>
              <a:t>Click icon to add picture</a:t>
            </a:r>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52425"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2664150" y="1080000"/>
            <a:ext cx="2249424" cy="3694176"/>
          </a:xfrm>
          <a:prstGeom prst="rect">
            <a:avLst/>
          </a:prstGeom>
        </p:spPr>
        <p:txBody>
          <a:bodyPr/>
          <a:lstStyle/>
          <a:p>
            <a:r>
              <a:rPr lang="en-US" dirty="0"/>
              <a:t>Click icon to add picture</a:t>
            </a:r>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2659580"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4968300" y="1080000"/>
            <a:ext cx="2249424" cy="3694176"/>
          </a:xfrm>
          <a:prstGeom prst="rect">
            <a:avLst/>
          </a:prstGeom>
        </p:spPr>
        <p:txBody>
          <a:bodyPr/>
          <a:lstStyle/>
          <a:p>
            <a:r>
              <a:rPr lang="en-US" dirty="0"/>
              <a:t>Click icon to add picture</a:t>
            </a:r>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4966735"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7272450" y="1080000"/>
            <a:ext cx="2249424" cy="3694176"/>
          </a:xfrm>
          <a:prstGeom prst="rect">
            <a:avLst/>
          </a:prstGeom>
        </p:spPr>
        <p:txBody>
          <a:bodyPr/>
          <a:lstStyle/>
          <a:p>
            <a:r>
              <a:rPr lang="en-US" dirty="0"/>
              <a:t>Click icon to add picture</a:t>
            </a:r>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7273890"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4" name="Picture Placeholder 12">
            <a:extLst>
              <a:ext uri="{FF2B5EF4-FFF2-40B4-BE49-F238E27FC236}">
                <a16:creationId xmlns:a16="http://schemas.microsoft.com/office/drawing/2014/main" id="{16F95BBE-C436-460E-BA2A-01762411650B}"/>
              </a:ext>
            </a:extLst>
          </p:cNvPr>
          <p:cNvSpPr>
            <a:spLocks noGrp="1"/>
          </p:cNvSpPr>
          <p:nvPr>
            <p:ph type="pic" sz="quarter" idx="23"/>
          </p:nvPr>
        </p:nvSpPr>
        <p:spPr>
          <a:xfrm>
            <a:off x="9576601" y="1080000"/>
            <a:ext cx="2249424" cy="3694176"/>
          </a:xfrm>
          <a:prstGeom prst="rect">
            <a:avLst/>
          </a:prstGeom>
        </p:spPr>
        <p:txBody>
          <a:bodyPr/>
          <a:lstStyle/>
          <a:p>
            <a:r>
              <a:rPr lang="en-US" dirty="0"/>
              <a:t>Click icon to add picture</a:t>
            </a:r>
          </a:p>
        </p:txBody>
      </p:sp>
      <p:sp>
        <p:nvSpPr>
          <p:cNvPr id="25" name="Text Placeholder 16">
            <a:extLst>
              <a:ext uri="{FF2B5EF4-FFF2-40B4-BE49-F238E27FC236}">
                <a16:creationId xmlns:a16="http://schemas.microsoft.com/office/drawing/2014/main" id="{38AC0D49-88BD-43F5-93DA-389BE9E1D3DE}"/>
              </a:ext>
            </a:extLst>
          </p:cNvPr>
          <p:cNvSpPr>
            <a:spLocks noGrp="1"/>
          </p:cNvSpPr>
          <p:nvPr>
            <p:ph type="body" sz="quarter" idx="24" hasCustomPrompt="1"/>
          </p:nvPr>
        </p:nvSpPr>
        <p:spPr>
          <a:xfrm>
            <a:off x="9581046"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Tree>
    <p:extLst>
      <p:ext uri="{BB962C8B-B14F-4D97-AF65-F5344CB8AC3E}">
        <p14:creationId xmlns:p14="http://schemas.microsoft.com/office/powerpoint/2010/main" val="341911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Style 2) 3 Columns">
    <p:bg>
      <p:bgPr>
        <a:solidFill>
          <a:schemeClr val="tx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A478506-9563-450B-8677-BD1E8A05BB3C}"/>
              </a:ext>
            </a:extLst>
          </p:cNvPr>
          <p:cNvSpPr>
            <a:spLocks noGrp="1"/>
          </p:cNvSpPr>
          <p:nvPr>
            <p:ph sz="half" idx="18" hasCustomPrompt="1"/>
          </p:nvPr>
        </p:nvSpPr>
        <p:spPr>
          <a:xfrm>
            <a:off x="9234106" y="359043"/>
            <a:ext cx="2592000" cy="5698857"/>
          </a:xfrm>
          <a:prstGeom prst="rect">
            <a:avLst/>
          </a:prstGeom>
        </p:spPr>
        <p:txBody>
          <a:bodyPr wrap="square">
            <a:noAutofit/>
          </a:bodyPr>
          <a:lstStyle>
            <a:lvl1pPr marL="0" indent="0" algn="ctr">
              <a:buNone/>
              <a:defRPr lang="en-US" sz="1300" kern="1200" baseline="0" dirty="0">
                <a:solidFill>
                  <a:schemeClr val="bg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a:t>Click to edit text</a:t>
            </a:r>
          </a:p>
        </p:txBody>
      </p:sp>
      <p:sp>
        <p:nvSpPr>
          <p:cNvPr id="9" name="Content Placeholder 2">
            <a:extLst>
              <a:ext uri="{FF2B5EF4-FFF2-40B4-BE49-F238E27FC236}">
                <a16:creationId xmlns:a16="http://schemas.microsoft.com/office/drawing/2014/main" id="{9AE7A5BE-989B-4D32-804B-BE3027B9D8B5}"/>
              </a:ext>
            </a:extLst>
          </p:cNvPr>
          <p:cNvSpPr>
            <a:spLocks noGrp="1"/>
          </p:cNvSpPr>
          <p:nvPr>
            <p:ph sz="half" idx="21" hasCustomPrompt="1"/>
          </p:nvPr>
        </p:nvSpPr>
        <p:spPr>
          <a:xfrm>
            <a:off x="3312985" y="358775"/>
            <a:ext cx="2592000" cy="5699125"/>
          </a:xfrm>
          <a:prstGeom prst="rect">
            <a:avLst/>
          </a:prstGeom>
        </p:spPr>
        <p:txBody>
          <a:bodyPr wrap="square">
            <a:noAutofit/>
          </a:bodyPr>
          <a:lstStyle>
            <a:lvl1pPr marL="0" indent="0" algn="l">
              <a:buNone/>
              <a:defRPr lang="en-US" sz="1300" dirty="0">
                <a:solidFill>
                  <a:schemeClr val="bg1"/>
                </a:solidFill>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Content Placeholder 2">
            <a:extLst>
              <a:ext uri="{FF2B5EF4-FFF2-40B4-BE49-F238E27FC236}">
                <a16:creationId xmlns:a16="http://schemas.microsoft.com/office/drawing/2014/main" id="{034D8FA8-CDC8-4FAB-BF0A-22A558B7683D}"/>
              </a:ext>
            </a:extLst>
          </p:cNvPr>
          <p:cNvSpPr>
            <a:spLocks noGrp="1"/>
          </p:cNvSpPr>
          <p:nvPr>
            <p:ph sz="half" idx="24" hasCustomPrompt="1"/>
          </p:nvPr>
        </p:nvSpPr>
        <p:spPr>
          <a:xfrm>
            <a:off x="6273546" y="358777"/>
            <a:ext cx="2592000" cy="5699089"/>
          </a:xfrm>
          <a:prstGeom prst="rect">
            <a:avLst/>
          </a:prstGeom>
        </p:spPr>
        <p:txBody>
          <a:bodyPr wrap="square">
            <a:noAutofit/>
          </a:bodyPr>
          <a:lstStyle>
            <a:lvl1pPr marL="0" indent="0" algn="l">
              <a:buNone/>
              <a:defRPr lang="en-US" sz="1300" kern="1200" baseline="0" dirty="0">
                <a:solidFill>
                  <a:schemeClr val="bg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a:t>Click to edit text</a:t>
            </a:r>
          </a:p>
        </p:txBody>
      </p:sp>
      <p:sp>
        <p:nvSpPr>
          <p:cNvPr id="7" name="Title 1">
            <a:extLst>
              <a:ext uri="{FF2B5EF4-FFF2-40B4-BE49-F238E27FC236}">
                <a16:creationId xmlns:a16="http://schemas.microsoft.com/office/drawing/2014/main" id="{80366E6F-56C8-418C-911F-D993C04C6339}"/>
              </a:ext>
            </a:extLst>
          </p:cNvPr>
          <p:cNvSpPr>
            <a:spLocks noGrp="1"/>
          </p:cNvSpPr>
          <p:nvPr>
            <p:ph type="title" hasCustomPrompt="1"/>
          </p:nvPr>
        </p:nvSpPr>
        <p:spPr>
          <a:xfrm>
            <a:off x="352424" y="358775"/>
            <a:ext cx="2592000" cy="5699125"/>
          </a:xfrm>
        </p:spPr>
        <p:txBody>
          <a:bodyPr wrap="square" anchor="t" anchorCtr="0"/>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p>
        </p:txBody>
      </p:sp>
      <p:sp>
        <p:nvSpPr>
          <p:cNvPr id="6" name="Slide Number Placeholder 4">
            <a:extLst>
              <a:ext uri="{FF2B5EF4-FFF2-40B4-BE49-F238E27FC236}">
                <a16:creationId xmlns:a16="http://schemas.microsoft.com/office/drawing/2014/main" id="{B94FCDE9-2C2E-9F40-BF99-73CEDA344FFD}"/>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02245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130">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tyle 2) 2 Text Boxes ">
    <p:bg>
      <p:bgPr>
        <a:solidFill>
          <a:schemeClr val="tx1"/>
        </a:soli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358777"/>
            <a:ext cx="3574800" cy="1455505"/>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7" name="Slide Number Placeholder 4">
            <a:extLst>
              <a:ext uri="{FF2B5EF4-FFF2-40B4-BE49-F238E27FC236}">
                <a16:creationId xmlns:a16="http://schemas.microsoft.com/office/drawing/2014/main" id="{6FBC03DF-3B45-5D43-B334-F4A479CA6FC9}"/>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9" name="Line">
            <a:extLst>
              <a:ext uri="{FF2B5EF4-FFF2-40B4-BE49-F238E27FC236}">
                <a16:creationId xmlns:a16="http://schemas.microsoft.com/office/drawing/2014/main" id="{88907078-AF36-4096-A8BC-D863C2A3031E}"/>
              </a:ext>
            </a:extLst>
          </p:cNvPr>
          <p:cNvSpPr/>
          <p:nvPr userDrawn="1"/>
        </p:nvSpPr>
        <p:spPr>
          <a:xfrm>
            <a:off x="4291351" y="358777"/>
            <a:ext cx="75204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6" name="Text Placeholder 6"/>
          <p:cNvSpPr>
            <a:spLocks noGrp="1"/>
          </p:cNvSpPr>
          <p:nvPr>
            <p:ph type="body" sz="quarter" idx="27" hasCustomPrompt="1"/>
          </p:nvPr>
        </p:nvSpPr>
        <p:spPr>
          <a:xfrm>
            <a:off x="4305600" y="544889"/>
            <a:ext cx="7520400" cy="5504499"/>
          </a:xfrm>
          <a:prstGeom prst="rect">
            <a:avLst/>
          </a:prstGeom>
        </p:spPr>
        <p:txBody>
          <a:bodyPr>
            <a:normAutofit/>
          </a:bodyPr>
          <a:lstStyle>
            <a:lvl1pPr>
              <a:defRPr sz="1300" b="1">
                <a:solidFill>
                  <a:schemeClr val="bg1"/>
                </a:solidFill>
              </a:defRPr>
            </a:lvl1pPr>
            <a:lvl2pPr marL="541338" indent="-179388">
              <a:spcBef>
                <a:spcPts val="500"/>
              </a:spcBef>
              <a:defRPr sz="1300">
                <a:solidFill>
                  <a:schemeClr val="bg1"/>
                </a:solidFill>
              </a:defRPr>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DCDA486-FC93-4C58-8F46-E5751C5A8D02}"/>
              </a:ext>
            </a:extLst>
          </p:cNvPr>
          <p:cNvSpPr>
            <a:spLocks noGrp="1"/>
          </p:cNvSpPr>
          <p:nvPr>
            <p:ph type="body" sz="quarter" idx="23" hasCustomPrompt="1"/>
          </p:nvPr>
        </p:nvSpPr>
        <p:spPr>
          <a:xfrm>
            <a:off x="352800" y="1958400"/>
            <a:ext cx="35748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79256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Pictur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4064399" cy="6858000"/>
          </a:xfrm>
          <a:prstGeom prst="rect">
            <a:avLst/>
          </a:prstGeom>
        </p:spPr>
        <p:txBody>
          <a:bodyPr/>
          <a:lstStyle/>
          <a:p>
            <a:r>
              <a:rPr lang="en-US" dirty="0"/>
              <a:t>Click icon to add picture</a:t>
            </a:r>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4063801" y="0"/>
            <a:ext cx="4064399" cy="6858000"/>
          </a:xfrm>
          <a:prstGeom prst="rect">
            <a:avLst/>
          </a:prstGeom>
        </p:spPr>
        <p:txBody>
          <a:bodyPr/>
          <a:lstStyle/>
          <a:p>
            <a:r>
              <a:rPr lang="en-US" dirty="0"/>
              <a:t>Click icon to add picture</a:t>
            </a:r>
          </a:p>
        </p:txBody>
      </p:sp>
      <p:sp>
        <p:nvSpPr>
          <p:cNvPr id="5" name="Picture Placeholder 2">
            <a:extLst>
              <a:ext uri="{FF2B5EF4-FFF2-40B4-BE49-F238E27FC236}">
                <a16:creationId xmlns:a16="http://schemas.microsoft.com/office/drawing/2014/main" id="{B6FAF2BB-0279-5247-90D9-CD39877BDF93}"/>
              </a:ext>
            </a:extLst>
          </p:cNvPr>
          <p:cNvSpPr>
            <a:spLocks noGrp="1"/>
          </p:cNvSpPr>
          <p:nvPr>
            <p:ph type="pic" sz="quarter" idx="12"/>
          </p:nvPr>
        </p:nvSpPr>
        <p:spPr>
          <a:xfrm>
            <a:off x="8127601" y="0"/>
            <a:ext cx="4064399" cy="6858000"/>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3410851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Style 2) 3 Text Boxes ">
    <p:bg>
      <p:bgPr>
        <a:solidFill>
          <a:schemeClr val="tx1"/>
        </a:solidFill>
        <a:effectLst/>
      </p:bgPr>
    </p:bg>
    <p:spTree>
      <p:nvGrpSpPr>
        <p:cNvPr id="1" name=""/>
        <p:cNvGrpSpPr/>
        <p:nvPr/>
      </p:nvGrpSpPr>
      <p:grpSpPr>
        <a:xfrm>
          <a:off x="0" y="0"/>
          <a:ext cx="0" cy="0"/>
          <a:chOff x="0" y="0"/>
          <a:chExt cx="0" cy="0"/>
        </a:xfrm>
      </p:grpSpPr>
      <p:sp>
        <p:nvSpPr>
          <p:cNvPr id="14" name="Line">
            <a:extLst>
              <a:ext uri="{FF2B5EF4-FFF2-40B4-BE49-F238E27FC236}">
                <a16:creationId xmlns:a16="http://schemas.microsoft.com/office/drawing/2014/main" id="{F4EBCE1C-97A4-4C9A-85AC-66A7372AEB74}"/>
              </a:ext>
            </a:extLst>
          </p:cNvPr>
          <p:cNvSpPr/>
          <p:nvPr userDrawn="1"/>
        </p:nvSpPr>
        <p:spPr>
          <a:xfrm>
            <a:off x="4310876" y="358258"/>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6" name="Line">
            <a:extLst>
              <a:ext uri="{FF2B5EF4-FFF2-40B4-BE49-F238E27FC236}">
                <a16:creationId xmlns:a16="http://schemas.microsoft.com/office/drawing/2014/main" id="{A04EF93E-3D6D-46D0-9EF6-FDDA4FC8E05D}"/>
              </a:ext>
            </a:extLst>
          </p:cNvPr>
          <p:cNvSpPr/>
          <p:nvPr userDrawn="1"/>
        </p:nvSpPr>
        <p:spPr>
          <a:xfrm>
            <a:off x="8236285" y="358258"/>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358775"/>
            <a:ext cx="3574800"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0" name="Slide Number Placeholder 4">
            <a:extLst>
              <a:ext uri="{FF2B5EF4-FFF2-40B4-BE49-F238E27FC236}">
                <a16:creationId xmlns:a16="http://schemas.microsoft.com/office/drawing/2014/main" id="{396DF42F-1635-504C-B2E2-7515811366E0}"/>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1" name="Text Placeholder 6"/>
          <p:cNvSpPr>
            <a:spLocks noGrp="1"/>
          </p:cNvSpPr>
          <p:nvPr>
            <p:ph type="body" sz="quarter" idx="19" hasCustomPrompt="1"/>
          </p:nvPr>
        </p:nvSpPr>
        <p:spPr>
          <a:xfrm>
            <a:off x="4303580" y="544882"/>
            <a:ext cx="3574800" cy="5505081"/>
          </a:xfrm>
          <a:prstGeom prst="rect">
            <a:avLst/>
          </a:prstGeom>
        </p:spPr>
        <p:txBody>
          <a:bodyPr>
            <a:normAutofit/>
          </a:bodyPr>
          <a:lstStyle>
            <a:lvl1pPr>
              <a:defRPr sz="1300" b="1">
                <a:solidFill>
                  <a:schemeClr val="bg1"/>
                </a:solidFill>
              </a:defRPr>
            </a:lvl1pPr>
            <a:lvl2pPr marL="541338" indent="-179388">
              <a:spcBef>
                <a:spcPts val="500"/>
              </a:spcBef>
              <a:defRPr sz="1300">
                <a:solidFill>
                  <a:schemeClr val="bg1"/>
                </a:solidFill>
              </a:defRPr>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p:txBody>
      </p:sp>
      <p:sp>
        <p:nvSpPr>
          <p:cNvPr id="23" name="Text Placeholder 6"/>
          <p:cNvSpPr>
            <a:spLocks noGrp="1"/>
          </p:cNvSpPr>
          <p:nvPr>
            <p:ph type="body" sz="quarter" idx="20" hasCustomPrompt="1"/>
          </p:nvPr>
        </p:nvSpPr>
        <p:spPr>
          <a:xfrm>
            <a:off x="8254360" y="544882"/>
            <a:ext cx="3574800" cy="5505081"/>
          </a:xfrm>
          <a:prstGeom prst="rect">
            <a:avLst/>
          </a:prstGeom>
        </p:spPr>
        <p:txBody>
          <a:bodyPr>
            <a:normAutofit/>
          </a:bodyPr>
          <a:lstStyle>
            <a:lvl1pPr>
              <a:defRPr sz="1300" b="1">
                <a:solidFill>
                  <a:schemeClr val="bg1"/>
                </a:solidFill>
              </a:defRPr>
            </a:lvl1pPr>
            <a:lvl2pPr marL="541338" indent="-179388">
              <a:spcBef>
                <a:spcPts val="500"/>
              </a:spcBef>
              <a:defRPr sz="1300">
                <a:solidFill>
                  <a:schemeClr val="bg1"/>
                </a:solidFill>
              </a:defRPr>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0851312C-B75D-48DC-9C08-9ABAC6A31299}"/>
              </a:ext>
            </a:extLst>
          </p:cNvPr>
          <p:cNvSpPr>
            <a:spLocks noGrp="1"/>
          </p:cNvSpPr>
          <p:nvPr>
            <p:ph type="body" sz="quarter" idx="23" hasCustomPrompt="1"/>
          </p:nvPr>
        </p:nvSpPr>
        <p:spPr>
          <a:xfrm>
            <a:off x="352800" y="1958400"/>
            <a:ext cx="35748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265937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Style 2) 4 Text Boxes ">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6D361F1-6125-4C6F-B36C-3A979DC6D7D7}"/>
              </a:ext>
            </a:extLst>
          </p:cNvPr>
          <p:cNvSpPr>
            <a:spLocks noGrp="1"/>
          </p:cNvSpPr>
          <p:nvPr>
            <p:ph type="title" hasCustomPrompt="1"/>
          </p:nvPr>
        </p:nvSpPr>
        <p:spPr>
          <a:xfrm>
            <a:off x="352425" y="358775"/>
            <a:ext cx="3574800"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4" name="Slide Number Placeholder 4">
            <a:extLst>
              <a:ext uri="{FF2B5EF4-FFF2-40B4-BE49-F238E27FC236}">
                <a16:creationId xmlns:a16="http://schemas.microsoft.com/office/drawing/2014/main" id="{C9C74CAB-7C83-AE47-A2EF-887CC638F80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7" name="Text Placeholder 3"/>
          <p:cNvSpPr>
            <a:spLocks noGrp="1"/>
          </p:cNvSpPr>
          <p:nvPr>
            <p:ph type="body" sz="quarter" idx="23" hasCustomPrompt="1"/>
          </p:nvPr>
        </p:nvSpPr>
        <p:spPr>
          <a:xfrm>
            <a:off x="352800" y="1958400"/>
            <a:ext cx="35748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text</a:t>
            </a:r>
          </a:p>
          <a:p>
            <a:pPr lvl="1"/>
            <a:r>
              <a:rPr lang="en-US"/>
              <a:t>Second level</a:t>
            </a:r>
          </a:p>
          <a:p>
            <a:pPr lvl="2"/>
            <a:r>
              <a:rPr lang="en-US"/>
              <a:t>Third level</a:t>
            </a:r>
          </a:p>
        </p:txBody>
      </p:sp>
      <p:sp>
        <p:nvSpPr>
          <p:cNvPr id="11" name="Line">
            <a:extLst>
              <a:ext uri="{FF2B5EF4-FFF2-40B4-BE49-F238E27FC236}">
                <a16:creationId xmlns:a16="http://schemas.microsoft.com/office/drawing/2014/main" id="{5A688FA7-F82C-0042-BE79-0408252B1CEA}"/>
              </a:ext>
            </a:extLst>
          </p:cNvPr>
          <p:cNvSpPr/>
          <p:nvPr userDrawn="1"/>
        </p:nvSpPr>
        <p:spPr>
          <a:xfrm>
            <a:off x="4291351" y="358775"/>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2" name="Line">
            <a:extLst>
              <a:ext uri="{FF2B5EF4-FFF2-40B4-BE49-F238E27FC236}">
                <a16:creationId xmlns:a16="http://schemas.microsoft.com/office/drawing/2014/main" id="{26BFA194-7351-B94D-9525-F4444E77E885}"/>
              </a:ext>
            </a:extLst>
          </p:cNvPr>
          <p:cNvSpPr/>
          <p:nvPr userDrawn="1"/>
        </p:nvSpPr>
        <p:spPr>
          <a:xfrm>
            <a:off x="8242952" y="358775"/>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3" name="Text Placeholder 6">
            <a:extLst>
              <a:ext uri="{FF2B5EF4-FFF2-40B4-BE49-F238E27FC236}">
                <a16:creationId xmlns:a16="http://schemas.microsoft.com/office/drawing/2014/main" id="{BCE650C1-047C-2D45-8EC3-B7E494BE3944}"/>
              </a:ext>
            </a:extLst>
          </p:cNvPr>
          <p:cNvSpPr>
            <a:spLocks noGrp="1"/>
          </p:cNvSpPr>
          <p:nvPr>
            <p:ph type="body" sz="quarter" idx="20" hasCustomPrompt="1"/>
          </p:nvPr>
        </p:nvSpPr>
        <p:spPr>
          <a:xfrm>
            <a:off x="4301805" y="543469"/>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p:txBody>
      </p:sp>
      <p:sp>
        <p:nvSpPr>
          <p:cNvPr id="15" name="Text Placeholder 6">
            <a:extLst>
              <a:ext uri="{FF2B5EF4-FFF2-40B4-BE49-F238E27FC236}">
                <a16:creationId xmlns:a16="http://schemas.microsoft.com/office/drawing/2014/main" id="{76E37B96-44D8-BA4C-BA00-C688496E553E}"/>
              </a:ext>
            </a:extLst>
          </p:cNvPr>
          <p:cNvSpPr>
            <a:spLocks noGrp="1"/>
          </p:cNvSpPr>
          <p:nvPr>
            <p:ph type="body" sz="quarter" idx="21" hasCustomPrompt="1"/>
          </p:nvPr>
        </p:nvSpPr>
        <p:spPr>
          <a:xfrm>
            <a:off x="8251184" y="543469"/>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p:txBody>
      </p:sp>
      <p:sp>
        <p:nvSpPr>
          <p:cNvPr id="16" name="Line">
            <a:extLst>
              <a:ext uri="{FF2B5EF4-FFF2-40B4-BE49-F238E27FC236}">
                <a16:creationId xmlns:a16="http://schemas.microsoft.com/office/drawing/2014/main" id="{16940512-65DE-B946-AE9C-9D99BB80B5B6}"/>
              </a:ext>
            </a:extLst>
          </p:cNvPr>
          <p:cNvSpPr/>
          <p:nvPr userDrawn="1"/>
        </p:nvSpPr>
        <p:spPr>
          <a:xfrm>
            <a:off x="4301805" y="3346232"/>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8" name="Line">
            <a:extLst>
              <a:ext uri="{FF2B5EF4-FFF2-40B4-BE49-F238E27FC236}">
                <a16:creationId xmlns:a16="http://schemas.microsoft.com/office/drawing/2014/main" id="{47694B30-E713-2743-9315-8C441549FBEF}"/>
              </a:ext>
            </a:extLst>
          </p:cNvPr>
          <p:cNvSpPr/>
          <p:nvPr userDrawn="1"/>
        </p:nvSpPr>
        <p:spPr>
          <a:xfrm>
            <a:off x="8251184" y="3346232"/>
            <a:ext cx="35748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0" name="Text Placeholder 6">
            <a:extLst>
              <a:ext uri="{FF2B5EF4-FFF2-40B4-BE49-F238E27FC236}">
                <a16:creationId xmlns:a16="http://schemas.microsoft.com/office/drawing/2014/main" id="{9724EFDC-5D88-4458-B2F8-F116087A7BD9}"/>
              </a:ext>
            </a:extLst>
          </p:cNvPr>
          <p:cNvSpPr>
            <a:spLocks noGrp="1"/>
          </p:cNvSpPr>
          <p:nvPr>
            <p:ph type="body" sz="quarter" idx="24" hasCustomPrompt="1"/>
          </p:nvPr>
        </p:nvSpPr>
        <p:spPr>
          <a:xfrm>
            <a:off x="4301805" y="3527243"/>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p:txBody>
      </p:sp>
      <p:sp>
        <p:nvSpPr>
          <p:cNvPr id="22" name="Text Placeholder 6">
            <a:extLst>
              <a:ext uri="{FF2B5EF4-FFF2-40B4-BE49-F238E27FC236}">
                <a16:creationId xmlns:a16="http://schemas.microsoft.com/office/drawing/2014/main" id="{706E3521-8E91-416B-8188-FA37D10913AB}"/>
              </a:ext>
            </a:extLst>
          </p:cNvPr>
          <p:cNvSpPr>
            <a:spLocks noGrp="1"/>
          </p:cNvSpPr>
          <p:nvPr>
            <p:ph type="body" sz="quarter" idx="25" hasCustomPrompt="1"/>
          </p:nvPr>
        </p:nvSpPr>
        <p:spPr>
          <a:xfrm>
            <a:off x="8251184" y="3527243"/>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340954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tyle 2) Text Box &amp; Blank">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54B4091-3272-4F78-B1BB-51B9B0241517}"/>
              </a:ext>
            </a:extLst>
          </p:cNvPr>
          <p:cNvSpPr>
            <a:spLocks noGrp="1"/>
          </p:cNvSpPr>
          <p:nvPr>
            <p:ph type="title" hasCustomPrompt="1"/>
          </p:nvPr>
        </p:nvSpPr>
        <p:spPr>
          <a:xfrm>
            <a:off x="352425" y="358775"/>
            <a:ext cx="3574800"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6" name="Slide Number Placeholder 4">
            <a:extLst>
              <a:ext uri="{FF2B5EF4-FFF2-40B4-BE49-F238E27FC236}">
                <a16:creationId xmlns:a16="http://schemas.microsoft.com/office/drawing/2014/main" id="{9B13B957-0627-B040-8F33-2CBD27E852E4}"/>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5" name="Text Placeholder 3">
            <a:extLst>
              <a:ext uri="{FF2B5EF4-FFF2-40B4-BE49-F238E27FC236}">
                <a16:creationId xmlns:a16="http://schemas.microsoft.com/office/drawing/2014/main" id="{C24FD7DA-3B4A-4C58-A436-3E988564A0D1}"/>
              </a:ext>
            </a:extLst>
          </p:cNvPr>
          <p:cNvSpPr>
            <a:spLocks noGrp="1"/>
          </p:cNvSpPr>
          <p:nvPr>
            <p:ph type="body" sz="quarter" idx="24" hasCustomPrompt="1"/>
          </p:nvPr>
        </p:nvSpPr>
        <p:spPr>
          <a:xfrm>
            <a:off x="352800" y="1958400"/>
            <a:ext cx="35748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191054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Style 2) Text &amp; Image">
    <p:bg>
      <p:bgPr>
        <a:solidFill>
          <a:schemeClr val="tx1"/>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6368" y="-1"/>
            <a:ext cx="8485632" cy="6858001"/>
          </a:xfrm>
          <a:prstGeom prst="rect">
            <a:avLst/>
          </a:prstGeom>
          <a:noFill/>
          <a:ln>
            <a:noFill/>
          </a:ln>
        </p:spPr>
        <p:txBody>
          <a:bodyPr/>
          <a:lstStyle/>
          <a:p>
            <a:r>
              <a:rPr lang="en-US" dirty="0"/>
              <a:t>Click icon to add picture</a:t>
            </a:r>
          </a:p>
        </p:txBody>
      </p:sp>
      <p:sp>
        <p:nvSpPr>
          <p:cNvPr id="9" name="Title 1">
            <a:extLst>
              <a:ext uri="{FF2B5EF4-FFF2-40B4-BE49-F238E27FC236}">
                <a16:creationId xmlns:a16="http://schemas.microsoft.com/office/drawing/2014/main" id="{488521B0-328B-49D7-A5C2-2C3BB30DB3F1}"/>
              </a:ext>
            </a:extLst>
          </p:cNvPr>
          <p:cNvSpPr>
            <a:spLocks noGrp="1"/>
          </p:cNvSpPr>
          <p:nvPr>
            <p:ph type="title" hasCustomPrompt="1"/>
          </p:nvPr>
        </p:nvSpPr>
        <p:spPr>
          <a:xfrm>
            <a:off x="352425" y="358775"/>
            <a:ext cx="2988000"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6" name="Text Placeholder 3">
            <a:extLst>
              <a:ext uri="{FF2B5EF4-FFF2-40B4-BE49-F238E27FC236}">
                <a16:creationId xmlns:a16="http://schemas.microsoft.com/office/drawing/2014/main" id="{9E25C282-9034-4FAA-9155-179B3138D3D7}"/>
              </a:ext>
            </a:extLst>
          </p:cNvPr>
          <p:cNvSpPr>
            <a:spLocks noGrp="1"/>
          </p:cNvSpPr>
          <p:nvPr>
            <p:ph type="body" sz="quarter" idx="24" hasCustomPrompt="1"/>
          </p:nvPr>
        </p:nvSpPr>
        <p:spPr>
          <a:xfrm>
            <a:off x="352800" y="1958400"/>
            <a:ext cx="29880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235874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tyle 2) Text &amp; 2 Images">
    <p:bg>
      <p:bgPr>
        <a:solidFill>
          <a:schemeClr val="tx1"/>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8" y="-1"/>
            <a:ext cx="8483601" cy="3429001"/>
          </a:xfrm>
          <a:prstGeom prst="rect">
            <a:avLst/>
          </a:prstGeom>
          <a:noFill/>
          <a:ln>
            <a:noFill/>
          </a:ln>
        </p:spPr>
        <p:txBody>
          <a:bodyPr/>
          <a:lstStyle/>
          <a:p>
            <a:r>
              <a:rPr lang="en-US" dirty="0"/>
              <a:t>Click icon to add picture</a:t>
            </a:r>
          </a:p>
        </p:txBody>
      </p:sp>
      <p:sp>
        <p:nvSpPr>
          <p:cNvPr id="6" name="Picture Placeholder 2">
            <a:extLst>
              <a:ext uri="{FF2B5EF4-FFF2-40B4-BE49-F238E27FC236}">
                <a16:creationId xmlns:a16="http://schemas.microsoft.com/office/drawing/2014/main" id="{CF785B04-240F-4618-A4BD-79FCF17E01A1}"/>
              </a:ext>
            </a:extLst>
          </p:cNvPr>
          <p:cNvSpPr>
            <a:spLocks noGrp="1"/>
          </p:cNvSpPr>
          <p:nvPr>
            <p:ph type="pic" sz="quarter" idx="27"/>
          </p:nvPr>
        </p:nvSpPr>
        <p:spPr>
          <a:xfrm>
            <a:off x="3708398" y="3436218"/>
            <a:ext cx="8483601" cy="3429001"/>
          </a:xfrm>
          <a:prstGeom prst="rect">
            <a:avLst/>
          </a:prstGeom>
          <a:noFill/>
          <a:ln>
            <a:noFill/>
          </a:ln>
        </p:spPr>
        <p:txBody>
          <a:bodyPr/>
          <a:lstStyle/>
          <a:p>
            <a:r>
              <a:rPr lang="en-US" dirty="0"/>
              <a:t>Click icon to add picture</a:t>
            </a:r>
          </a:p>
        </p:txBody>
      </p:sp>
      <p:sp>
        <p:nvSpPr>
          <p:cNvPr id="8" name="Title 1">
            <a:extLst>
              <a:ext uri="{FF2B5EF4-FFF2-40B4-BE49-F238E27FC236}">
                <a16:creationId xmlns:a16="http://schemas.microsoft.com/office/drawing/2014/main" id="{D7AE4232-F8A3-453E-88AC-10F883AF89D8}"/>
              </a:ext>
            </a:extLst>
          </p:cNvPr>
          <p:cNvSpPr>
            <a:spLocks noGrp="1"/>
          </p:cNvSpPr>
          <p:nvPr>
            <p:ph type="title" hasCustomPrompt="1"/>
          </p:nvPr>
        </p:nvSpPr>
        <p:spPr>
          <a:xfrm>
            <a:off x="352425" y="358775"/>
            <a:ext cx="2988000"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7" name="Text Placeholder 3">
            <a:extLst>
              <a:ext uri="{FF2B5EF4-FFF2-40B4-BE49-F238E27FC236}">
                <a16:creationId xmlns:a16="http://schemas.microsoft.com/office/drawing/2014/main" id="{0EA10A1F-BA7C-42CE-9A46-C713D15B059D}"/>
              </a:ext>
            </a:extLst>
          </p:cNvPr>
          <p:cNvSpPr>
            <a:spLocks noGrp="1"/>
          </p:cNvSpPr>
          <p:nvPr>
            <p:ph type="body" sz="quarter" idx="24" hasCustomPrompt="1"/>
          </p:nvPr>
        </p:nvSpPr>
        <p:spPr>
          <a:xfrm>
            <a:off x="352800" y="1958400"/>
            <a:ext cx="29880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228441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tyle 2) Text &amp; 3 Images">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3BAC83-53A1-483E-9516-F04E8D510FC2}"/>
              </a:ext>
            </a:extLst>
          </p:cNvPr>
          <p:cNvSpPr>
            <a:spLocks noGrp="1"/>
          </p:cNvSpPr>
          <p:nvPr>
            <p:ph type="title" hasCustomPrompt="1"/>
          </p:nvPr>
        </p:nvSpPr>
        <p:spPr>
          <a:xfrm>
            <a:off x="352425" y="358775"/>
            <a:ext cx="2988000"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2" name="Picture Placeholder 2">
            <a:extLst>
              <a:ext uri="{FF2B5EF4-FFF2-40B4-BE49-F238E27FC236}">
                <a16:creationId xmlns:a16="http://schemas.microsoft.com/office/drawing/2014/main" id="{DCF8DF7E-DEC7-457E-B1A2-57CFA672A07D}"/>
              </a:ext>
            </a:extLst>
          </p:cNvPr>
          <p:cNvSpPr>
            <a:spLocks noGrp="1"/>
          </p:cNvSpPr>
          <p:nvPr>
            <p:ph type="pic" sz="quarter" idx="27"/>
          </p:nvPr>
        </p:nvSpPr>
        <p:spPr>
          <a:xfrm>
            <a:off x="7957085" y="-1"/>
            <a:ext cx="4242816" cy="6858001"/>
          </a:xfrm>
          <a:prstGeom prst="rect">
            <a:avLst/>
          </a:prstGeom>
        </p:spPr>
        <p:txBody>
          <a:bodyPr/>
          <a:lstStyle/>
          <a:p>
            <a:r>
              <a:rPr lang="en-US" dirty="0"/>
              <a:t>Click icon to add picture</a:t>
            </a:r>
          </a:p>
        </p:txBody>
      </p:sp>
      <p:sp>
        <p:nvSpPr>
          <p:cNvPr id="18" name="Picture Placeholder 2">
            <a:extLst>
              <a:ext uri="{FF2B5EF4-FFF2-40B4-BE49-F238E27FC236}">
                <a16:creationId xmlns:a16="http://schemas.microsoft.com/office/drawing/2014/main" id="{4C76A27F-2C54-444C-92BC-BB92DEA67108}"/>
              </a:ext>
            </a:extLst>
          </p:cNvPr>
          <p:cNvSpPr>
            <a:spLocks noGrp="1"/>
          </p:cNvSpPr>
          <p:nvPr>
            <p:ph type="pic" sz="quarter" idx="26"/>
          </p:nvPr>
        </p:nvSpPr>
        <p:spPr>
          <a:xfrm>
            <a:off x="3708399" y="-1"/>
            <a:ext cx="4253449" cy="3429825"/>
          </a:xfrm>
          <a:prstGeom prst="rect">
            <a:avLst/>
          </a:prstGeom>
        </p:spPr>
        <p:txBody>
          <a:bodyPr/>
          <a:lstStyle/>
          <a:p>
            <a:r>
              <a:rPr lang="en-US" dirty="0"/>
              <a:t>Click icon to add picture</a:t>
            </a:r>
          </a:p>
        </p:txBody>
      </p:sp>
      <p:sp>
        <p:nvSpPr>
          <p:cNvPr id="19" name="Picture Placeholder 2">
            <a:extLst>
              <a:ext uri="{FF2B5EF4-FFF2-40B4-BE49-F238E27FC236}">
                <a16:creationId xmlns:a16="http://schemas.microsoft.com/office/drawing/2014/main" id="{72B89EC8-D45D-4545-A5DE-6C3270C19F39}"/>
              </a:ext>
            </a:extLst>
          </p:cNvPr>
          <p:cNvSpPr>
            <a:spLocks noGrp="1"/>
          </p:cNvSpPr>
          <p:nvPr>
            <p:ph type="pic" sz="quarter" idx="29"/>
          </p:nvPr>
        </p:nvSpPr>
        <p:spPr>
          <a:xfrm>
            <a:off x="3708400" y="3431540"/>
            <a:ext cx="4242816" cy="3429000"/>
          </a:xfrm>
          <a:prstGeom prst="rect">
            <a:avLst/>
          </a:prstGeom>
        </p:spPr>
        <p:txBody>
          <a:bodyPr/>
          <a:lstStyle/>
          <a:p>
            <a:r>
              <a:rPr lang="en-US" dirty="0"/>
              <a:t>Click icon to add picture</a:t>
            </a:r>
          </a:p>
        </p:txBody>
      </p:sp>
      <p:sp>
        <p:nvSpPr>
          <p:cNvPr id="8" name="Text Placeholder 3">
            <a:extLst>
              <a:ext uri="{FF2B5EF4-FFF2-40B4-BE49-F238E27FC236}">
                <a16:creationId xmlns:a16="http://schemas.microsoft.com/office/drawing/2014/main" id="{9325CF8B-2659-4850-AC88-1CF3D05CAD72}"/>
              </a:ext>
            </a:extLst>
          </p:cNvPr>
          <p:cNvSpPr>
            <a:spLocks noGrp="1"/>
          </p:cNvSpPr>
          <p:nvPr>
            <p:ph type="body" sz="quarter" idx="24" hasCustomPrompt="1"/>
          </p:nvPr>
        </p:nvSpPr>
        <p:spPr>
          <a:xfrm>
            <a:off x="352800" y="1958400"/>
            <a:ext cx="29880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900000" indent="-180000">
              <a:buFont typeface="Arial" panose="020B0604020202020204" pitchFamily="34" charset="0"/>
              <a:buChar char="\"/>
              <a:defRPr>
                <a:solidFill>
                  <a:schemeClr val="bg1"/>
                </a:solidFill>
              </a:defRPr>
            </a:lvl3pPr>
            <a:lvl4pPr marL="1028700" indent="0">
              <a:buNone/>
              <a:tabLst/>
              <a:defRPr>
                <a:solidFill>
                  <a:schemeClr val="bg1"/>
                </a:solidFill>
              </a:defRPr>
            </a:lvl4pPr>
            <a:lvl5pPr marL="1616075" indent="-228600">
              <a:defRPr>
                <a:solidFill>
                  <a:schemeClr val="bg1"/>
                </a:solidFill>
              </a:defRPr>
            </a:lvl5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256023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tyle 2) Text &amp; 4 Images">
    <p:bg>
      <p:bgPr>
        <a:solidFill>
          <a:schemeClr val="tx1"/>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9" y="-1"/>
            <a:ext cx="4253449" cy="3429825"/>
          </a:xfrm>
          <a:prstGeom prst="rect">
            <a:avLst/>
          </a:prstGeom>
        </p:spPr>
        <p:txBody>
          <a:bodyPr/>
          <a:lstStyle/>
          <a:p>
            <a:r>
              <a:rPr lang="en-US" dirty="0"/>
              <a:t>Click icon to add picture</a:t>
            </a:r>
          </a:p>
        </p:txBody>
      </p:sp>
      <p:sp>
        <p:nvSpPr>
          <p:cNvPr id="28" name="Picture Placeholder 2">
            <a:extLst>
              <a:ext uri="{FF2B5EF4-FFF2-40B4-BE49-F238E27FC236}">
                <a16:creationId xmlns:a16="http://schemas.microsoft.com/office/drawing/2014/main" id="{9F80BB54-8F3B-4129-AE70-E6E10155519D}"/>
              </a:ext>
            </a:extLst>
          </p:cNvPr>
          <p:cNvSpPr>
            <a:spLocks noGrp="1"/>
          </p:cNvSpPr>
          <p:nvPr>
            <p:ph type="pic" sz="quarter" idx="27"/>
          </p:nvPr>
        </p:nvSpPr>
        <p:spPr>
          <a:xfrm>
            <a:off x="7961847" y="-1"/>
            <a:ext cx="4242816" cy="3429825"/>
          </a:xfrm>
          <a:prstGeom prst="rect">
            <a:avLst/>
          </a:prstGeom>
        </p:spPr>
        <p:txBody>
          <a:bodyPr/>
          <a:lstStyle/>
          <a:p>
            <a:r>
              <a:rPr lang="en-US" dirty="0"/>
              <a:t>Click icon to add picture</a:t>
            </a:r>
          </a:p>
        </p:txBody>
      </p:sp>
      <p:sp>
        <p:nvSpPr>
          <p:cNvPr id="29" name="Picture Placeholder 2">
            <a:extLst>
              <a:ext uri="{FF2B5EF4-FFF2-40B4-BE49-F238E27FC236}">
                <a16:creationId xmlns:a16="http://schemas.microsoft.com/office/drawing/2014/main" id="{BEF7F0DE-B24D-459B-862A-E2EAE6412986}"/>
              </a:ext>
            </a:extLst>
          </p:cNvPr>
          <p:cNvSpPr>
            <a:spLocks noGrp="1"/>
          </p:cNvSpPr>
          <p:nvPr>
            <p:ph type="pic" sz="quarter" idx="28"/>
          </p:nvPr>
        </p:nvSpPr>
        <p:spPr>
          <a:xfrm>
            <a:off x="7961848" y="3431540"/>
            <a:ext cx="4240786" cy="3429000"/>
          </a:xfrm>
          <a:prstGeom prst="rect">
            <a:avLst/>
          </a:prstGeom>
        </p:spPr>
        <p:txBody>
          <a:bodyPr/>
          <a:lstStyle/>
          <a:p>
            <a:r>
              <a:rPr lang="en-US" dirty="0"/>
              <a:t>Click icon to add picture</a:t>
            </a:r>
          </a:p>
        </p:txBody>
      </p:sp>
      <p:sp>
        <p:nvSpPr>
          <p:cNvPr id="30" name="Picture Placeholder 2">
            <a:extLst>
              <a:ext uri="{FF2B5EF4-FFF2-40B4-BE49-F238E27FC236}">
                <a16:creationId xmlns:a16="http://schemas.microsoft.com/office/drawing/2014/main" id="{ADC141A7-AC24-4EE7-AF4F-53CA865A3751}"/>
              </a:ext>
            </a:extLst>
          </p:cNvPr>
          <p:cNvSpPr>
            <a:spLocks noGrp="1"/>
          </p:cNvSpPr>
          <p:nvPr>
            <p:ph type="pic" sz="quarter" idx="29"/>
          </p:nvPr>
        </p:nvSpPr>
        <p:spPr>
          <a:xfrm>
            <a:off x="3708400" y="3431540"/>
            <a:ext cx="4251960" cy="3429000"/>
          </a:xfrm>
          <a:prstGeom prst="rect">
            <a:avLst/>
          </a:prstGeom>
        </p:spPr>
        <p:txBody>
          <a:bodyPr/>
          <a:lstStyle/>
          <a:p>
            <a:r>
              <a:rPr lang="en-US" dirty="0"/>
              <a:t>Click icon to add picture</a:t>
            </a:r>
          </a:p>
        </p:txBody>
      </p:sp>
      <p:sp>
        <p:nvSpPr>
          <p:cNvPr id="23" name="Title 1">
            <a:extLst>
              <a:ext uri="{FF2B5EF4-FFF2-40B4-BE49-F238E27FC236}">
                <a16:creationId xmlns:a16="http://schemas.microsoft.com/office/drawing/2014/main" id="{B74BD611-4273-432C-9CD8-FEDE5EBC4A05}"/>
              </a:ext>
            </a:extLst>
          </p:cNvPr>
          <p:cNvSpPr>
            <a:spLocks noGrp="1"/>
          </p:cNvSpPr>
          <p:nvPr>
            <p:ph type="title" hasCustomPrompt="1"/>
          </p:nvPr>
        </p:nvSpPr>
        <p:spPr>
          <a:xfrm>
            <a:off x="352425" y="358775"/>
            <a:ext cx="2988000"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8" name="Text Placeholder 3">
            <a:extLst>
              <a:ext uri="{FF2B5EF4-FFF2-40B4-BE49-F238E27FC236}">
                <a16:creationId xmlns:a16="http://schemas.microsoft.com/office/drawing/2014/main" id="{771A19E6-683E-4CE3-A649-042361A85BE9}"/>
              </a:ext>
            </a:extLst>
          </p:cNvPr>
          <p:cNvSpPr>
            <a:spLocks noGrp="1"/>
          </p:cNvSpPr>
          <p:nvPr>
            <p:ph type="body" sz="quarter" idx="24" hasCustomPrompt="1"/>
          </p:nvPr>
        </p:nvSpPr>
        <p:spPr>
          <a:xfrm>
            <a:off x="352800" y="1958400"/>
            <a:ext cx="2988000" cy="4090988"/>
          </a:xfrm>
          <a:prstGeom prst="rect">
            <a:avLst/>
          </a:prstGeom>
        </p:spPr>
        <p:txBody>
          <a:bodyPr/>
          <a:lstStyle>
            <a:lvl1pPr>
              <a:defRPr>
                <a:solidFill>
                  <a:schemeClr val="bg1"/>
                </a:solidFill>
              </a:defRPr>
            </a:lvl1pPr>
            <a:lvl2pPr marL="540000"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900000" indent="-180000">
              <a:buFont typeface="Arial" panose="020B0604020202020204" pitchFamily="34" charset="0"/>
              <a:buChar char="\"/>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117013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328">
          <p15:clr>
            <a:srgbClr val="FBAE40"/>
          </p15:clr>
        </p15:guide>
        <p15:guide id="2" pos="5172">
          <p15:clr>
            <a:srgbClr val="FBAE40"/>
          </p15:clr>
        </p15:guide>
        <p15:guide id="3" orient="horz" pos="456">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tyle 1) Picture with Giant Caption">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858000"/>
          </a:xfrm>
          <a:prstGeom prst="rect">
            <a:avLst/>
          </a:prstGeom>
          <a:noFill/>
        </p:spPr>
        <p:txBody>
          <a:bodyPr/>
          <a:lstStyle>
            <a:lvl1pPr>
              <a:defRPr>
                <a:solidFill>
                  <a:schemeClr val="bg1"/>
                </a:solidFill>
              </a:defRPr>
            </a:lvl1pPr>
          </a:lstStyle>
          <a:p>
            <a:r>
              <a:rPr lang="en-US" dirty="0"/>
              <a:t>Click icon to add picture</a:t>
            </a:r>
          </a:p>
        </p:txBody>
      </p:sp>
      <p:sp>
        <p:nvSpPr>
          <p:cNvPr id="7" name="Title 6">
            <a:extLst>
              <a:ext uri="{FF2B5EF4-FFF2-40B4-BE49-F238E27FC236}">
                <a16:creationId xmlns:a16="http://schemas.microsoft.com/office/drawing/2014/main" id="{20957D06-4488-A04D-B470-7687930A7277}"/>
              </a:ext>
            </a:extLst>
          </p:cNvPr>
          <p:cNvSpPr>
            <a:spLocks noGrp="1"/>
          </p:cNvSpPr>
          <p:nvPr>
            <p:ph type="title" hasCustomPrompt="1"/>
          </p:nvPr>
        </p:nvSpPr>
        <p:spPr>
          <a:xfrm>
            <a:off x="0" y="720725"/>
            <a:ext cx="12191999" cy="5337175"/>
          </a:xfrm>
        </p:spPr>
        <p:txBody>
          <a:bodyPr lIns="360000" rIns="360000" anchor="ctr">
            <a:normAutofit/>
          </a:bodyPr>
          <a:lstStyle>
            <a:lvl1pPr>
              <a:defRPr sz="9600">
                <a:solidFill>
                  <a:schemeClr val="bg1"/>
                </a:solidFill>
                <a:effectLst>
                  <a:outerShdw blurRad="812800" dir="5400000" algn="t" rotWithShape="0">
                    <a:schemeClr val="bg1">
                      <a:alpha val="20000"/>
                    </a:schemeClr>
                  </a:outerShdw>
                </a:effectLst>
              </a:defRPr>
            </a:lvl1pPr>
          </a:lstStyle>
          <a:p>
            <a:r>
              <a:rPr lang="en-US"/>
              <a:t>Slide title</a:t>
            </a:r>
            <a:br>
              <a:rPr lang="en-US"/>
            </a:br>
            <a:r>
              <a:rPr lang="en-US"/>
              <a:t>(keep it short)</a:t>
            </a:r>
          </a:p>
        </p:txBody>
      </p:sp>
    </p:spTree>
    <p:extLst>
      <p:ext uri="{BB962C8B-B14F-4D97-AF65-F5344CB8AC3E}">
        <p14:creationId xmlns:p14="http://schemas.microsoft.com/office/powerpoint/2010/main" val="53719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Style 1) Picture with Caption">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048000"/>
          </a:xfrm>
          <a:prstGeom prst="rect">
            <a:avLst/>
          </a:prstGeom>
        </p:spPr>
        <p:txBody>
          <a:bodyPr/>
          <a:lstStyle/>
          <a:p>
            <a:r>
              <a:rPr lang="en-US" dirty="0"/>
              <a:t>Click icon to add picture</a:t>
            </a:r>
          </a:p>
        </p:txBody>
      </p:sp>
      <p:sp>
        <p:nvSpPr>
          <p:cNvPr id="6" name="Text Placeholder 5">
            <a:extLst>
              <a:ext uri="{FF2B5EF4-FFF2-40B4-BE49-F238E27FC236}">
                <a16:creationId xmlns:a16="http://schemas.microsoft.com/office/drawing/2014/main" id="{2DDCDE9E-E087-524C-8D2D-B8F820792D5B}"/>
              </a:ext>
            </a:extLst>
          </p:cNvPr>
          <p:cNvSpPr>
            <a:spLocks noGrp="1"/>
          </p:cNvSpPr>
          <p:nvPr>
            <p:ph type="body" sz="quarter" idx="12" hasCustomPrompt="1"/>
          </p:nvPr>
        </p:nvSpPr>
        <p:spPr>
          <a:xfrm>
            <a:off x="2465400" y="6138000"/>
            <a:ext cx="7261200" cy="536069"/>
          </a:xfrm>
          <a:prstGeom prst="rect">
            <a:avLst/>
          </a:prstGeom>
        </p:spPr>
        <p:txBody>
          <a:bodyPr anchor="ctr">
            <a:noAutofit/>
          </a:bodyPr>
          <a:lstStyle>
            <a:lvl1pPr marL="0" indent="0" algn="ctr">
              <a:buNone/>
              <a:defRPr sz="14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a:t>Single line caption</a:t>
            </a:r>
          </a:p>
        </p:txBody>
      </p:sp>
    </p:spTree>
    <p:extLst>
      <p:ext uri="{BB962C8B-B14F-4D97-AF65-F5344CB8AC3E}">
        <p14:creationId xmlns:p14="http://schemas.microsoft.com/office/powerpoint/2010/main" val="380442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6096000" y="0"/>
            <a:ext cx="6096000" cy="6858000"/>
          </a:xfrm>
          <a:prstGeom prst="rect">
            <a:avLst/>
          </a:prstGeom>
        </p:spPr>
        <p:txBody>
          <a:bodyPr/>
          <a:lstStyle/>
          <a:p>
            <a:r>
              <a:rPr lang="en-US" dirty="0"/>
              <a:t>Click icon to add picture</a:t>
            </a:r>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6096000" cy="6858000"/>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38599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AECCF376-9F13-8247-A67F-E6F00182E78F}"/>
              </a:ext>
            </a:extLst>
          </p:cNvPr>
          <p:cNvSpPr>
            <a:spLocks noGrp="1"/>
          </p:cNvSpPr>
          <p:nvPr>
            <p:ph type="pic" sz="quarter" idx="13"/>
          </p:nvPr>
        </p:nvSpPr>
        <p:spPr>
          <a:xfrm>
            <a:off x="6096000" y="3429000"/>
            <a:ext cx="6096000" cy="3429000"/>
          </a:xfrm>
          <a:prstGeom prst="rect">
            <a:avLst/>
          </a:prstGeom>
        </p:spPr>
        <p:txBody>
          <a:bodyPr/>
          <a:lstStyle/>
          <a:p>
            <a:r>
              <a:rPr lang="en-US" dirty="0"/>
              <a:t>Click icon to add picture</a:t>
            </a:r>
          </a:p>
        </p:txBody>
      </p:sp>
      <p:sp>
        <p:nvSpPr>
          <p:cNvPr id="5" name="Picture Placeholder 2">
            <a:extLst>
              <a:ext uri="{FF2B5EF4-FFF2-40B4-BE49-F238E27FC236}">
                <a16:creationId xmlns:a16="http://schemas.microsoft.com/office/drawing/2014/main" id="{02FC332F-FB88-AF4A-870D-1CF6269E05ED}"/>
              </a:ext>
            </a:extLst>
          </p:cNvPr>
          <p:cNvSpPr>
            <a:spLocks noGrp="1"/>
          </p:cNvSpPr>
          <p:nvPr>
            <p:ph type="pic" sz="quarter" idx="12"/>
          </p:nvPr>
        </p:nvSpPr>
        <p:spPr>
          <a:xfrm>
            <a:off x="0" y="3429000"/>
            <a:ext cx="6096000" cy="3429000"/>
          </a:xfrm>
          <a:prstGeom prst="rect">
            <a:avLst/>
          </a:prstGeom>
        </p:spPr>
        <p:txBody>
          <a:bodyPr/>
          <a:lstStyle/>
          <a:p>
            <a:r>
              <a:rPr lang="en-US" dirty="0"/>
              <a:t>Click icon to add picture</a:t>
            </a:r>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6096000" cy="3429000"/>
          </a:xfrm>
          <a:prstGeom prst="rect">
            <a:avLst/>
          </a:prstGeom>
        </p:spPr>
        <p:txBody>
          <a:bodyPr/>
          <a:lstStyle/>
          <a:p>
            <a:r>
              <a:rPr lang="en-US" dirty="0"/>
              <a:t>Click icon to add picture</a:t>
            </a:r>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6096000" y="0"/>
            <a:ext cx="6096000" cy="3429000"/>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363704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3 Pictur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4064399" cy="6858000"/>
          </a:xfrm>
          <a:prstGeom prst="rect">
            <a:avLst/>
          </a:prstGeom>
        </p:spPr>
        <p:txBody>
          <a:bodyPr/>
          <a:lstStyle/>
          <a:p>
            <a:r>
              <a:rPr lang="en-US" dirty="0"/>
              <a:t>Click icon to add picture</a:t>
            </a:r>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4063801" y="0"/>
            <a:ext cx="4064399" cy="6858000"/>
          </a:xfrm>
          <a:prstGeom prst="rect">
            <a:avLst/>
          </a:prstGeom>
        </p:spPr>
        <p:txBody>
          <a:bodyPr/>
          <a:lstStyle/>
          <a:p>
            <a:r>
              <a:rPr lang="en-US" dirty="0"/>
              <a:t>Click icon to add picture</a:t>
            </a:r>
          </a:p>
        </p:txBody>
      </p:sp>
      <p:sp>
        <p:nvSpPr>
          <p:cNvPr id="5" name="Picture Placeholder 2">
            <a:extLst>
              <a:ext uri="{FF2B5EF4-FFF2-40B4-BE49-F238E27FC236}">
                <a16:creationId xmlns:a16="http://schemas.microsoft.com/office/drawing/2014/main" id="{B6FAF2BB-0279-5247-90D9-CD39877BDF93}"/>
              </a:ext>
            </a:extLst>
          </p:cNvPr>
          <p:cNvSpPr>
            <a:spLocks noGrp="1"/>
          </p:cNvSpPr>
          <p:nvPr>
            <p:ph type="pic" sz="quarter" idx="12"/>
          </p:nvPr>
        </p:nvSpPr>
        <p:spPr>
          <a:xfrm>
            <a:off x="8127601" y="0"/>
            <a:ext cx="4064399" cy="6858000"/>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180115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AECCF376-9F13-8247-A67F-E6F00182E78F}"/>
              </a:ext>
            </a:extLst>
          </p:cNvPr>
          <p:cNvSpPr>
            <a:spLocks noGrp="1"/>
          </p:cNvSpPr>
          <p:nvPr>
            <p:ph type="pic" sz="quarter" idx="13"/>
          </p:nvPr>
        </p:nvSpPr>
        <p:spPr>
          <a:xfrm>
            <a:off x="6096000" y="3429000"/>
            <a:ext cx="6096000" cy="3429000"/>
          </a:xfrm>
          <a:prstGeom prst="rect">
            <a:avLst/>
          </a:prstGeom>
        </p:spPr>
        <p:txBody>
          <a:bodyPr/>
          <a:lstStyle/>
          <a:p>
            <a:r>
              <a:rPr lang="en-US" dirty="0"/>
              <a:t>Click icon to add picture</a:t>
            </a:r>
          </a:p>
        </p:txBody>
      </p:sp>
      <p:sp>
        <p:nvSpPr>
          <p:cNvPr id="5" name="Picture Placeholder 2">
            <a:extLst>
              <a:ext uri="{FF2B5EF4-FFF2-40B4-BE49-F238E27FC236}">
                <a16:creationId xmlns:a16="http://schemas.microsoft.com/office/drawing/2014/main" id="{02FC332F-FB88-AF4A-870D-1CF6269E05ED}"/>
              </a:ext>
            </a:extLst>
          </p:cNvPr>
          <p:cNvSpPr>
            <a:spLocks noGrp="1"/>
          </p:cNvSpPr>
          <p:nvPr>
            <p:ph type="pic" sz="quarter" idx="12"/>
          </p:nvPr>
        </p:nvSpPr>
        <p:spPr>
          <a:xfrm>
            <a:off x="0" y="3429000"/>
            <a:ext cx="6096000" cy="3429000"/>
          </a:xfrm>
          <a:prstGeom prst="rect">
            <a:avLst/>
          </a:prstGeom>
        </p:spPr>
        <p:txBody>
          <a:bodyPr/>
          <a:lstStyle/>
          <a:p>
            <a:r>
              <a:rPr lang="en-US" dirty="0"/>
              <a:t>Click icon to add picture</a:t>
            </a:r>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6096000" cy="3429000"/>
          </a:xfrm>
          <a:prstGeom prst="rect">
            <a:avLst/>
          </a:prstGeom>
        </p:spPr>
        <p:txBody>
          <a:bodyPr/>
          <a:lstStyle/>
          <a:p>
            <a:r>
              <a:rPr lang="en-US" dirty="0"/>
              <a:t>Click icon to add picture</a:t>
            </a:r>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6096000" y="0"/>
            <a:ext cx="6096000" cy="3429000"/>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281485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07E6DFB6-219E-534C-BD8C-ED24463D8830}"/>
              </a:ext>
            </a:extLst>
          </p:cNvPr>
          <p:cNvSpPr>
            <a:spLocks noGrp="1"/>
          </p:cNvSpPr>
          <p:nvPr>
            <p:ph type="pic" sz="quarter" idx="15"/>
          </p:nvPr>
        </p:nvSpPr>
        <p:spPr>
          <a:xfrm>
            <a:off x="8127600" y="3429000"/>
            <a:ext cx="4064400" cy="3427200"/>
          </a:xfrm>
          <a:prstGeom prst="rect">
            <a:avLst/>
          </a:prstGeom>
        </p:spPr>
        <p:txBody>
          <a:bodyPr/>
          <a:lstStyle/>
          <a:p>
            <a:r>
              <a:rPr lang="en-US" dirty="0"/>
              <a:t>Click icon to add picture</a:t>
            </a:r>
          </a:p>
        </p:txBody>
      </p:sp>
      <p:sp>
        <p:nvSpPr>
          <p:cNvPr id="7" name="Picture Placeholder 2">
            <a:extLst>
              <a:ext uri="{FF2B5EF4-FFF2-40B4-BE49-F238E27FC236}">
                <a16:creationId xmlns:a16="http://schemas.microsoft.com/office/drawing/2014/main" id="{9E68EB46-53D5-4D42-AEEB-8A743AEF5714}"/>
              </a:ext>
            </a:extLst>
          </p:cNvPr>
          <p:cNvSpPr>
            <a:spLocks noGrp="1"/>
          </p:cNvSpPr>
          <p:nvPr>
            <p:ph type="pic" sz="quarter" idx="13"/>
          </p:nvPr>
        </p:nvSpPr>
        <p:spPr>
          <a:xfrm>
            <a:off x="-1" y="3429000"/>
            <a:ext cx="4064400" cy="3427200"/>
          </a:xfrm>
          <a:prstGeom prst="rect">
            <a:avLst/>
          </a:prstGeom>
        </p:spPr>
        <p:txBody>
          <a:bodyPr/>
          <a:lstStyle/>
          <a:p>
            <a:r>
              <a:rPr lang="en-US" dirty="0"/>
              <a:t>Click icon to add picture</a:t>
            </a:r>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6096000" cy="3427200"/>
          </a:xfrm>
          <a:prstGeom prst="rect">
            <a:avLst/>
          </a:prstGeom>
        </p:spPr>
        <p:txBody>
          <a:bodyPr/>
          <a:lstStyle/>
          <a:p>
            <a:r>
              <a:rPr lang="en-US" dirty="0"/>
              <a:t>Click icon to add picture</a:t>
            </a:r>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6096000" y="0"/>
            <a:ext cx="6096000" cy="3427200"/>
          </a:xfrm>
          <a:prstGeom prst="rect">
            <a:avLst/>
          </a:prstGeom>
        </p:spPr>
        <p:txBody>
          <a:bodyPr/>
          <a:lstStyle/>
          <a:p>
            <a:r>
              <a:rPr lang="en-US" dirty="0"/>
              <a:t>Click icon to add picture</a:t>
            </a:r>
          </a:p>
        </p:txBody>
      </p:sp>
      <p:sp>
        <p:nvSpPr>
          <p:cNvPr id="8" name="Picture Placeholder 2">
            <a:extLst>
              <a:ext uri="{FF2B5EF4-FFF2-40B4-BE49-F238E27FC236}">
                <a16:creationId xmlns:a16="http://schemas.microsoft.com/office/drawing/2014/main" id="{3FF54003-1852-B642-857C-9ED4EC66D212}"/>
              </a:ext>
            </a:extLst>
          </p:cNvPr>
          <p:cNvSpPr>
            <a:spLocks noGrp="1"/>
          </p:cNvSpPr>
          <p:nvPr>
            <p:ph type="pic" sz="quarter" idx="14"/>
          </p:nvPr>
        </p:nvSpPr>
        <p:spPr>
          <a:xfrm>
            <a:off x="4063799" y="3429000"/>
            <a:ext cx="4064400" cy="3427200"/>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115880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4A10641-B884-9145-9E92-1CE15E2063DE}"/>
              </a:ext>
            </a:extLst>
          </p:cNvPr>
          <p:cNvSpPr>
            <a:spLocks noGrp="1"/>
          </p:cNvSpPr>
          <p:nvPr>
            <p:ph type="pic" sz="quarter" idx="13"/>
          </p:nvPr>
        </p:nvSpPr>
        <p:spPr>
          <a:xfrm>
            <a:off x="0" y="3429000"/>
            <a:ext cx="4064399" cy="3429000"/>
          </a:xfrm>
          <a:prstGeom prst="rect">
            <a:avLst/>
          </a:prstGeom>
        </p:spPr>
        <p:txBody>
          <a:bodyPr/>
          <a:lstStyle/>
          <a:p>
            <a:r>
              <a:rPr lang="en-US" dirty="0"/>
              <a:t>Click icon to add picture</a:t>
            </a:r>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4064399" cy="3429000"/>
          </a:xfrm>
          <a:prstGeom prst="rect">
            <a:avLst/>
          </a:prstGeom>
        </p:spPr>
        <p:txBody>
          <a:bodyPr/>
          <a:lstStyle/>
          <a:p>
            <a:r>
              <a:rPr lang="en-US" dirty="0"/>
              <a:t>Click icon to add picture</a:t>
            </a:r>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4063800" y="0"/>
            <a:ext cx="4064399" cy="3429000"/>
          </a:xfrm>
          <a:prstGeom prst="rect">
            <a:avLst/>
          </a:prstGeom>
        </p:spPr>
        <p:txBody>
          <a:bodyPr/>
          <a:lstStyle/>
          <a:p>
            <a:r>
              <a:rPr lang="en-US" dirty="0"/>
              <a:t>Click icon to add picture</a:t>
            </a:r>
          </a:p>
        </p:txBody>
      </p:sp>
      <p:sp>
        <p:nvSpPr>
          <p:cNvPr id="5" name="Picture Placeholder 2">
            <a:extLst>
              <a:ext uri="{FF2B5EF4-FFF2-40B4-BE49-F238E27FC236}">
                <a16:creationId xmlns:a16="http://schemas.microsoft.com/office/drawing/2014/main" id="{B6FAF2BB-0279-5247-90D9-CD39877BDF93}"/>
              </a:ext>
            </a:extLst>
          </p:cNvPr>
          <p:cNvSpPr>
            <a:spLocks noGrp="1"/>
          </p:cNvSpPr>
          <p:nvPr>
            <p:ph type="pic" sz="quarter" idx="12"/>
          </p:nvPr>
        </p:nvSpPr>
        <p:spPr>
          <a:xfrm>
            <a:off x="8127601" y="0"/>
            <a:ext cx="4064399" cy="3429000"/>
          </a:xfrm>
          <a:prstGeom prst="rect">
            <a:avLst/>
          </a:prstGeom>
        </p:spPr>
        <p:txBody>
          <a:bodyPr/>
          <a:lstStyle/>
          <a:p>
            <a:r>
              <a:rPr lang="en-US" dirty="0"/>
              <a:t>Click icon to add picture</a:t>
            </a:r>
          </a:p>
        </p:txBody>
      </p:sp>
      <p:sp>
        <p:nvSpPr>
          <p:cNvPr id="7" name="Picture Placeholder 2">
            <a:extLst>
              <a:ext uri="{FF2B5EF4-FFF2-40B4-BE49-F238E27FC236}">
                <a16:creationId xmlns:a16="http://schemas.microsoft.com/office/drawing/2014/main" id="{347AAE22-99D7-2A4D-9FC1-B9B6DCD8B750}"/>
              </a:ext>
            </a:extLst>
          </p:cNvPr>
          <p:cNvSpPr>
            <a:spLocks noGrp="1"/>
          </p:cNvSpPr>
          <p:nvPr>
            <p:ph type="pic" sz="quarter" idx="14"/>
          </p:nvPr>
        </p:nvSpPr>
        <p:spPr>
          <a:xfrm>
            <a:off x="4063800" y="3429000"/>
            <a:ext cx="4064399" cy="3429000"/>
          </a:xfrm>
          <a:prstGeom prst="rect">
            <a:avLst/>
          </a:prstGeom>
        </p:spPr>
        <p:txBody>
          <a:bodyPr/>
          <a:lstStyle/>
          <a:p>
            <a:r>
              <a:rPr lang="en-US" dirty="0"/>
              <a:t>Click icon to add picture</a:t>
            </a:r>
          </a:p>
        </p:txBody>
      </p:sp>
      <p:sp>
        <p:nvSpPr>
          <p:cNvPr id="8" name="Picture Placeholder 2">
            <a:extLst>
              <a:ext uri="{FF2B5EF4-FFF2-40B4-BE49-F238E27FC236}">
                <a16:creationId xmlns:a16="http://schemas.microsoft.com/office/drawing/2014/main" id="{E286E63F-9034-2944-959C-68E2EC278FEA}"/>
              </a:ext>
            </a:extLst>
          </p:cNvPr>
          <p:cNvSpPr>
            <a:spLocks noGrp="1"/>
          </p:cNvSpPr>
          <p:nvPr>
            <p:ph type="pic" sz="quarter" idx="15"/>
          </p:nvPr>
        </p:nvSpPr>
        <p:spPr>
          <a:xfrm>
            <a:off x="8127601" y="3429000"/>
            <a:ext cx="4064399" cy="3429000"/>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151973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8 Pictures">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02FC332F-FB88-AF4A-870D-1CF6269E05ED}"/>
              </a:ext>
            </a:extLst>
          </p:cNvPr>
          <p:cNvSpPr>
            <a:spLocks noGrp="1"/>
          </p:cNvSpPr>
          <p:nvPr>
            <p:ph type="pic" sz="quarter" idx="12"/>
          </p:nvPr>
        </p:nvSpPr>
        <p:spPr>
          <a:xfrm>
            <a:off x="0" y="3429000"/>
            <a:ext cx="3045600" cy="3429000"/>
          </a:xfrm>
          <a:prstGeom prst="rect">
            <a:avLst/>
          </a:prstGeom>
        </p:spPr>
        <p:txBody>
          <a:bodyPr/>
          <a:lstStyle/>
          <a:p>
            <a:r>
              <a:rPr lang="en-US" dirty="0"/>
              <a:t>Click icon to add picture</a:t>
            </a:r>
          </a:p>
        </p:txBody>
      </p:sp>
      <p:sp>
        <p:nvSpPr>
          <p:cNvPr id="12" name="Picture Placeholder 2">
            <a:extLst>
              <a:ext uri="{FF2B5EF4-FFF2-40B4-BE49-F238E27FC236}">
                <a16:creationId xmlns:a16="http://schemas.microsoft.com/office/drawing/2014/main" id="{4C3976F3-1083-5940-916E-89D08E6D0154}"/>
              </a:ext>
            </a:extLst>
          </p:cNvPr>
          <p:cNvSpPr>
            <a:spLocks noGrp="1"/>
          </p:cNvSpPr>
          <p:nvPr>
            <p:ph type="pic" sz="quarter" idx="16"/>
          </p:nvPr>
        </p:nvSpPr>
        <p:spPr>
          <a:xfrm>
            <a:off x="9136800" y="3429000"/>
            <a:ext cx="3045600" cy="3429000"/>
          </a:xfrm>
          <a:prstGeom prst="rect">
            <a:avLst/>
          </a:prstGeom>
        </p:spPr>
        <p:txBody>
          <a:bodyPr/>
          <a:lstStyle/>
          <a:p>
            <a:r>
              <a:rPr lang="en-US" dirty="0"/>
              <a:t>Click icon to add picture</a:t>
            </a:r>
          </a:p>
        </p:txBody>
      </p:sp>
      <p:sp>
        <p:nvSpPr>
          <p:cNvPr id="6" name="Picture Placeholder 2">
            <a:extLst>
              <a:ext uri="{FF2B5EF4-FFF2-40B4-BE49-F238E27FC236}">
                <a16:creationId xmlns:a16="http://schemas.microsoft.com/office/drawing/2014/main" id="{AECCF376-9F13-8247-A67F-E6F00182E78F}"/>
              </a:ext>
            </a:extLst>
          </p:cNvPr>
          <p:cNvSpPr>
            <a:spLocks noGrp="1"/>
          </p:cNvSpPr>
          <p:nvPr>
            <p:ph type="pic" sz="quarter" idx="13"/>
          </p:nvPr>
        </p:nvSpPr>
        <p:spPr>
          <a:xfrm>
            <a:off x="3045600" y="3429000"/>
            <a:ext cx="3045600" cy="3429000"/>
          </a:xfrm>
          <a:prstGeom prst="rect">
            <a:avLst/>
          </a:prstGeom>
        </p:spPr>
        <p:txBody>
          <a:bodyPr/>
          <a:lstStyle/>
          <a:p>
            <a:r>
              <a:rPr lang="en-US" dirty="0"/>
              <a:t>Click icon to add picture</a:t>
            </a:r>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3045600" cy="3429000"/>
          </a:xfrm>
          <a:prstGeom prst="rect">
            <a:avLst/>
          </a:prstGeom>
        </p:spPr>
        <p:txBody>
          <a:bodyPr/>
          <a:lstStyle/>
          <a:p>
            <a:r>
              <a:rPr lang="en-US" dirty="0"/>
              <a:t>Click icon to add picture</a:t>
            </a:r>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3045600" y="0"/>
            <a:ext cx="3045600" cy="3429000"/>
          </a:xfrm>
          <a:prstGeom prst="rect">
            <a:avLst/>
          </a:prstGeom>
        </p:spPr>
        <p:txBody>
          <a:bodyPr/>
          <a:lstStyle/>
          <a:p>
            <a:r>
              <a:rPr lang="en-US" dirty="0"/>
              <a:t>Click icon to add picture</a:t>
            </a:r>
          </a:p>
        </p:txBody>
      </p:sp>
      <p:sp>
        <p:nvSpPr>
          <p:cNvPr id="13" name="Picture Placeholder 2">
            <a:extLst>
              <a:ext uri="{FF2B5EF4-FFF2-40B4-BE49-F238E27FC236}">
                <a16:creationId xmlns:a16="http://schemas.microsoft.com/office/drawing/2014/main" id="{89A1D13B-FE3E-714F-AA0D-1831F38EDA58}"/>
              </a:ext>
            </a:extLst>
          </p:cNvPr>
          <p:cNvSpPr>
            <a:spLocks noGrp="1"/>
          </p:cNvSpPr>
          <p:nvPr>
            <p:ph type="pic" sz="quarter" idx="17"/>
          </p:nvPr>
        </p:nvSpPr>
        <p:spPr>
          <a:xfrm>
            <a:off x="6091200" y="3429000"/>
            <a:ext cx="3045600" cy="3429000"/>
          </a:xfrm>
          <a:prstGeom prst="rect">
            <a:avLst/>
          </a:prstGeom>
        </p:spPr>
        <p:txBody>
          <a:bodyPr/>
          <a:lstStyle/>
          <a:p>
            <a:r>
              <a:rPr lang="en-US" dirty="0"/>
              <a:t>Click icon to add picture</a:t>
            </a:r>
          </a:p>
        </p:txBody>
      </p:sp>
      <p:sp>
        <p:nvSpPr>
          <p:cNvPr id="14" name="Picture Placeholder 2">
            <a:extLst>
              <a:ext uri="{FF2B5EF4-FFF2-40B4-BE49-F238E27FC236}">
                <a16:creationId xmlns:a16="http://schemas.microsoft.com/office/drawing/2014/main" id="{1869F471-6645-2642-9382-E9AEDCC7BEDE}"/>
              </a:ext>
            </a:extLst>
          </p:cNvPr>
          <p:cNvSpPr>
            <a:spLocks noGrp="1"/>
          </p:cNvSpPr>
          <p:nvPr>
            <p:ph type="pic" sz="quarter" idx="18"/>
          </p:nvPr>
        </p:nvSpPr>
        <p:spPr>
          <a:xfrm>
            <a:off x="6091200" y="0"/>
            <a:ext cx="3045600" cy="3429000"/>
          </a:xfrm>
          <a:prstGeom prst="rect">
            <a:avLst/>
          </a:prstGeom>
        </p:spPr>
        <p:txBody>
          <a:bodyPr/>
          <a:lstStyle/>
          <a:p>
            <a:r>
              <a:rPr lang="en-US" dirty="0"/>
              <a:t>Click icon to add picture</a:t>
            </a:r>
          </a:p>
        </p:txBody>
      </p:sp>
      <p:sp>
        <p:nvSpPr>
          <p:cNvPr id="15" name="Picture Placeholder 2">
            <a:extLst>
              <a:ext uri="{FF2B5EF4-FFF2-40B4-BE49-F238E27FC236}">
                <a16:creationId xmlns:a16="http://schemas.microsoft.com/office/drawing/2014/main" id="{C31D2373-3B8F-1F49-9717-7209D4D49F19}"/>
              </a:ext>
            </a:extLst>
          </p:cNvPr>
          <p:cNvSpPr>
            <a:spLocks noGrp="1"/>
          </p:cNvSpPr>
          <p:nvPr>
            <p:ph type="pic" sz="quarter" idx="19"/>
          </p:nvPr>
        </p:nvSpPr>
        <p:spPr>
          <a:xfrm>
            <a:off x="9136800" y="0"/>
            <a:ext cx="3045600" cy="3429000"/>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143241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preserve="1" userDrawn="1">
  <p:cSld name="Deck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800000"/>
            <a:ext cx="6120000" cy="1707266"/>
          </a:xfrm>
        </p:spPr>
        <p:txBody>
          <a:bodyPr anchor="b"/>
          <a:lstStyle>
            <a:lvl1pPr algn="l">
              <a:defRPr sz="3200">
                <a:solidFill>
                  <a:schemeClr val="bg1"/>
                </a:solidFill>
              </a:defRPr>
            </a:lvl1pPr>
          </a:lstStyle>
          <a:p>
            <a:r>
              <a:rPr lang="en-US"/>
              <a:t>Deck title (keep it short) </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p:spPr>
        <p:txBody>
          <a:bodyPr>
            <a:normAutofit/>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a:p>
            <a:endParaRPr lang="en-US"/>
          </a:p>
        </p:txBody>
      </p:sp>
      <p:pic>
        <p:nvPicPr>
          <p:cNvPr id="6" name="Picture 5">
            <a:extLst>
              <a:ext uri="{FF2B5EF4-FFF2-40B4-BE49-F238E27FC236}">
                <a16:creationId xmlns:a16="http://schemas.microsoft.com/office/drawing/2014/main" id="{9F171426-E5D6-FC44-93C7-A6D77678AF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34136" y="719999"/>
            <a:ext cx="7937863" cy="6138001"/>
          </a:xfrm>
          <a:prstGeom prst="rect">
            <a:avLst/>
          </a:prstGeom>
        </p:spPr>
      </p:pic>
      <p:pic>
        <p:nvPicPr>
          <p:cNvPr id="9" name="Picture 8">
            <a:extLst>
              <a:ext uri="{FF2B5EF4-FFF2-40B4-BE49-F238E27FC236}">
                <a16:creationId xmlns:a16="http://schemas.microsoft.com/office/drawing/2014/main" id="{C0DA0BC3-926C-488A-B604-374885E9B7F3}"/>
              </a:ext>
            </a:extLst>
          </p:cNvPr>
          <p:cNvPicPr>
            <a:picLocks noChangeAspect="1"/>
          </p:cNvPicPr>
          <p:nvPr userDrawn="1"/>
        </p:nvPicPr>
        <p:blipFill>
          <a:blip r:embed="rId3"/>
          <a:srcRect/>
          <a:stretch/>
        </p:blipFill>
        <p:spPr>
          <a:xfrm>
            <a:off x="720001" y="719998"/>
            <a:ext cx="1173911" cy="1079999"/>
          </a:xfrm>
          <a:prstGeom prst="rect">
            <a:avLst/>
          </a:prstGeom>
        </p:spPr>
      </p:pic>
    </p:spTree>
    <p:extLst>
      <p:ext uri="{BB962C8B-B14F-4D97-AF65-F5344CB8AC3E}">
        <p14:creationId xmlns:p14="http://schemas.microsoft.com/office/powerpoint/2010/main" val="216194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707266"/>
            <a:ext cx="6120000" cy="1800000"/>
          </a:xfrm>
        </p:spPr>
        <p:txBody>
          <a:bodyPr anchor="b"/>
          <a:lstStyle>
            <a:lvl1pPr algn="l">
              <a:defRPr sz="3200">
                <a:solidFill>
                  <a:schemeClr val="bg1"/>
                </a:solidFill>
              </a:defRPr>
            </a:lvl1pPr>
          </a:lstStyle>
          <a:p>
            <a:r>
              <a:rPr lang="en-US"/>
              <a:t>Section title (keep it short)</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p:spPr>
        <p:txBody>
          <a:bodyPr>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13" name="Group 12">
            <a:extLst>
              <a:ext uri="{FF2B5EF4-FFF2-40B4-BE49-F238E27FC236}">
                <a16:creationId xmlns:a16="http://schemas.microsoft.com/office/drawing/2014/main" id="{DCD1F6F6-3C6B-6F4A-B043-F8D7924B0EE6}"/>
              </a:ext>
            </a:extLst>
          </p:cNvPr>
          <p:cNvGrpSpPr/>
          <p:nvPr userDrawn="1"/>
        </p:nvGrpSpPr>
        <p:grpSpPr>
          <a:xfrm>
            <a:off x="0" y="633352"/>
            <a:ext cx="10978510" cy="6224648"/>
            <a:chOff x="0" y="1800000"/>
            <a:chExt cx="10978510" cy="6224648"/>
          </a:xfrm>
        </p:grpSpPr>
        <p:sp>
          <p:nvSpPr>
            <p:cNvPr id="8" name="Teardrop 7">
              <a:extLst>
                <a:ext uri="{FF2B5EF4-FFF2-40B4-BE49-F238E27FC236}">
                  <a16:creationId xmlns:a16="http://schemas.microsoft.com/office/drawing/2014/main" id="{53CB356F-94EC-E44D-9D61-41AEA97044F2}"/>
                </a:ext>
              </a:extLst>
            </p:cNvPr>
            <p:cNvSpPr/>
            <p:nvPr userDrawn="1"/>
          </p:nvSpPr>
          <p:spPr>
            <a:xfrm rot="10800000">
              <a:off x="7920000" y="1800000"/>
              <a:ext cx="3058510" cy="305851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3A153EA-CD80-D14A-BBF4-0B504FB68F7C}"/>
                </a:ext>
              </a:extLst>
            </p:cNvPr>
            <p:cNvCxnSpPr>
              <a:stCxn id="8" idx="7"/>
            </p:cNvCxnSpPr>
            <p:nvPr userDrawn="1"/>
          </p:nvCxnSpPr>
          <p:spPr>
            <a:xfrm flipH="1">
              <a:off x="0" y="4858510"/>
              <a:ext cx="792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A5332C-5D0C-9A4B-848D-6A8BBF80A288}"/>
                </a:ext>
              </a:extLst>
            </p:cNvPr>
            <p:cNvCxnSpPr>
              <a:cxnSpLocks/>
              <a:stCxn id="8" idx="7"/>
            </p:cNvCxnSpPr>
            <p:nvPr userDrawn="1"/>
          </p:nvCxnSpPr>
          <p:spPr>
            <a:xfrm>
              <a:off x="7920000" y="4858510"/>
              <a:ext cx="0" cy="3166138"/>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5166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type="obj" preserve="1">
  <p:cSld name="(Style 1) Text Box">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p:txBody>
          <a:bodyPr/>
          <a:lstStyle>
            <a:lvl1pPr>
              <a:defRPr>
                <a:solidFill>
                  <a:schemeClr val="bg1"/>
                </a:solidFill>
              </a:defRPr>
            </a:lvl1pPr>
            <a:lvl2pPr marL="542925" indent="-179388">
              <a:spcBef>
                <a:spcPts val="500"/>
              </a:spcBef>
              <a:defRPr lang="en-US" sz="1600" kern="1200" baseline="0" dirty="0">
                <a:solidFill>
                  <a:schemeClr val="bg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5" name="Slide Number Placeholder 4">
            <a:extLst>
              <a:ext uri="{FF2B5EF4-FFF2-40B4-BE49-F238E27FC236}">
                <a16:creationId xmlns:a16="http://schemas.microsoft.com/office/drawing/2014/main" id="{5B48A8B9-4F8C-9848-8AC1-FF588166042E}"/>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26883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32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type="twoObj" preserve="1">
  <p:cSld name="(Style 1) 2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551200" cy="4977900"/>
          </a:xfrm>
        </p:spPr>
        <p:txBody>
          <a:bodyPr vert="horz" lIns="0" tIns="0" rIns="0" bIns="0" rtlCol="0">
            <a:noAutofit/>
          </a:bodyPr>
          <a:lstStyle>
            <a:lvl1pPr>
              <a:defRPr lang="en-US" dirty="0"/>
            </a:lvl1pPr>
            <a:lvl2pPr marL="542925" indent="-179388">
              <a:spcBef>
                <a:spcPts val="500"/>
              </a:spcBef>
              <a:defRPr lang="en-US" dirty="0"/>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262741" y="1080000"/>
            <a:ext cx="5551200" cy="4977900"/>
          </a:xfrm>
        </p:spPr>
        <p:txBody>
          <a:bodyPr vert="horz" lIns="0" tIns="0" rIns="0" bIns="0" rtlCol="0">
            <a:noAutofit/>
          </a:bodyPr>
          <a:lstStyle>
            <a:lvl1pPr>
              <a:defRPr lang="en-US" dirty="0"/>
            </a:lvl1pPr>
            <a:lvl2pPr marL="542925" indent="-179388">
              <a:spcBef>
                <a:spcPts val="500"/>
              </a:spcBef>
              <a:defRPr lang="en-US" dirty="0"/>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6" name="Slide Number Placeholder 4">
            <a:extLst>
              <a:ext uri="{FF2B5EF4-FFF2-40B4-BE49-F238E27FC236}">
                <a16:creationId xmlns:a16="http://schemas.microsoft.com/office/drawing/2014/main" id="{5A943414-55BC-E845-BD5D-8DCC39CFF86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4643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07E6DFB6-219E-534C-BD8C-ED24463D8830}"/>
              </a:ext>
            </a:extLst>
          </p:cNvPr>
          <p:cNvSpPr>
            <a:spLocks noGrp="1"/>
          </p:cNvSpPr>
          <p:nvPr>
            <p:ph type="pic" sz="quarter" idx="15"/>
          </p:nvPr>
        </p:nvSpPr>
        <p:spPr>
          <a:xfrm>
            <a:off x="8127600" y="3429000"/>
            <a:ext cx="4064400" cy="3427200"/>
          </a:xfrm>
          <a:prstGeom prst="rect">
            <a:avLst/>
          </a:prstGeom>
        </p:spPr>
        <p:txBody>
          <a:bodyPr/>
          <a:lstStyle/>
          <a:p>
            <a:r>
              <a:rPr lang="en-US" dirty="0"/>
              <a:t>Click icon to add picture</a:t>
            </a:r>
          </a:p>
        </p:txBody>
      </p:sp>
      <p:sp>
        <p:nvSpPr>
          <p:cNvPr id="7" name="Picture Placeholder 2">
            <a:extLst>
              <a:ext uri="{FF2B5EF4-FFF2-40B4-BE49-F238E27FC236}">
                <a16:creationId xmlns:a16="http://schemas.microsoft.com/office/drawing/2014/main" id="{9E68EB46-53D5-4D42-AEEB-8A743AEF5714}"/>
              </a:ext>
            </a:extLst>
          </p:cNvPr>
          <p:cNvSpPr>
            <a:spLocks noGrp="1"/>
          </p:cNvSpPr>
          <p:nvPr>
            <p:ph type="pic" sz="quarter" idx="13"/>
          </p:nvPr>
        </p:nvSpPr>
        <p:spPr>
          <a:xfrm>
            <a:off x="-1" y="3429000"/>
            <a:ext cx="4064400" cy="3427200"/>
          </a:xfrm>
          <a:prstGeom prst="rect">
            <a:avLst/>
          </a:prstGeom>
        </p:spPr>
        <p:txBody>
          <a:bodyPr/>
          <a:lstStyle/>
          <a:p>
            <a:r>
              <a:rPr lang="en-US" dirty="0"/>
              <a:t>Click icon to add picture</a:t>
            </a:r>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6096000" cy="3427200"/>
          </a:xfrm>
          <a:prstGeom prst="rect">
            <a:avLst/>
          </a:prstGeom>
        </p:spPr>
        <p:txBody>
          <a:bodyPr/>
          <a:lstStyle/>
          <a:p>
            <a:r>
              <a:rPr lang="en-US" dirty="0"/>
              <a:t>Click icon to add picture</a:t>
            </a:r>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6096000" y="0"/>
            <a:ext cx="6096000" cy="3427200"/>
          </a:xfrm>
          <a:prstGeom prst="rect">
            <a:avLst/>
          </a:prstGeom>
        </p:spPr>
        <p:txBody>
          <a:bodyPr/>
          <a:lstStyle/>
          <a:p>
            <a:r>
              <a:rPr lang="en-US" dirty="0"/>
              <a:t>Click icon to add picture</a:t>
            </a:r>
          </a:p>
        </p:txBody>
      </p:sp>
      <p:sp>
        <p:nvSpPr>
          <p:cNvPr id="8" name="Picture Placeholder 2">
            <a:extLst>
              <a:ext uri="{FF2B5EF4-FFF2-40B4-BE49-F238E27FC236}">
                <a16:creationId xmlns:a16="http://schemas.microsoft.com/office/drawing/2014/main" id="{3FF54003-1852-B642-857C-9ED4EC66D212}"/>
              </a:ext>
            </a:extLst>
          </p:cNvPr>
          <p:cNvSpPr>
            <a:spLocks noGrp="1"/>
          </p:cNvSpPr>
          <p:nvPr>
            <p:ph type="pic" sz="quarter" idx="14"/>
          </p:nvPr>
        </p:nvSpPr>
        <p:spPr>
          <a:xfrm>
            <a:off x="4063799" y="3429000"/>
            <a:ext cx="4064400" cy="3427200"/>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326773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type="twoObj" preserve="1">
  <p:cSld name="(Style 1) 3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360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96000" y="1080000"/>
            <a:ext cx="360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213941" y="1080000"/>
            <a:ext cx="360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Slide Number Placeholder 4">
            <a:extLst>
              <a:ext uri="{FF2B5EF4-FFF2-40B4-BE49-F238E27FC236}">
                <a16:creationId xmlns:a16="http://schemas.microsoft.com/office/drawing/2014/main" id="{3D130199-6FBC-1043-852B-089DED1280D8}"/>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417934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type="twoObj" preserve="1">
  <p:cSld name="(Style 1) 4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520000" cy="4977900"/>
          </a:xfr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337980" y="1080000"/>
            <a:ext cx="2520000" cy="4977900"/>
          </a:xfr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293941" y="1080000"/>
            <a:ext cx="2520000" cy="4977900"/>
          </a:xfr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315960" y="1080000"/>
            <a:ext cx="2520000" cy="4977900"/>
          </a:xfr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01655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tyle 1) 5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2712364"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7417092"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5064728"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Content Placeholder 2">
            <a:extLst>
              <a:ext uri="{FF2B5EF4-FFF2-40B4-BE49-F238E27FC236}">
                <a16:creationId xmlns:a16="http://schemas.microsoft.com/office/drawing/2014/main" id="{0E9F04C3-DC0E-48EA-A5CB-9B45C9E6EB05}"/>
              </a:ext>
            </a:extLst>
          </p:cNvPr>
          <p:cNvSpPr>
            <a:spLocks noGrp="1"/>
          </p:cNvSpPr>
          <p:nvPr>
            <p:ph sz="half" idx="18" hasCustomPrompt="1"/>
          </p:nvPr>
        </p:nvSpPr>
        <p:spPr>
          <a:xfrm>
            <a:off x="9769456"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Tree>
    <p:extLst>
      <p:ext uri="{BB962C8B-B14F-4D97-AF65-F5344CB8AC3E}">
        <p14:creationId xmlns:p14="http://schemas.microsoft.com/office/powerpoint/2010/main" val="44384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tyle 1) 2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73150"/>
            <a:ext cx="55512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262741" y="1080000"/>
            <a:ext cx="55512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6" name="Slide Number Placeholder 4">
            <a:extLst>
              <a:ext uri="{FF2B5EF4-FFF2-40B4-BE49-F238E27FC236}">
                <a16:creationId xmlns:a16="http://schemas.microsoft.com/office/drawing/2014/main" id="{5A943414-55BC-E845-BD5D-8DCC39CFF86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1" name="Text Placeholder 10"/>
          <p:cNvSpPr>
            <a:spLocks noGrp="1"/>
          </p:cNvSpPr>
          <p:nvPr>
            <p:ph type="body" sz="quarter" idx="16" hasCustomPrompt="1"/>
          </p:nvPr>
        </p:nvSpPr>
        <p:spPr>
          <a:xfrm>
            <a:off x="360000" y="5337900"/>
            <a:ext cx="5551487" cy="720000"/>
          </a:xfrm>
          <a:solidFill>
            <a:schemeClr val="bg1"/>
          </a:solidFill>
        </p:spPr>
        <p:txBody>
          <a:bodyPr lIns="108000" tIns="108000" rIns="108000"/>
          <a:lstStyle>
            <a:lvl1pPr>
              <a:defRPr sz="1300">
                <a:solidFill>
                  <a:schemeClr val="tx1"/>
                </a:solidFill>
              </a:defRPr>
            </a:lvl1pPr>
            <a:lvl2pPr>
              <a:spcBef>
                <a:spcPts val="500"/>
              </a:spcBef>
              <a:defRPr sz="1300">
                <a:solidFill>
                  <a:schemeClr val="bg1"/>
                </a:solidFill>
              </a:defRPr>
            </a:lvl2pPr>
          </a:lstStyle>
          <a:p>
            <a:pPr lvl="0"/>
            <a:r>
              <a:rPr lang="en-US"/>
              <a:t>Click to edit text</a:t>
            </a:r>
          </a:p>
        </p:txBody>
      </p:sp>
      <p:sp>
        <p:nvSpPr>
          <p:cNvPr id="12" name="Text Placeholder 10"/>
          <p:cNvSpPr>
            <a:spLocks noGrp="1"/>
          </p:cNvSpPr>
          <p:nvPr>
            <p:ph type="body" sz="quarter" idx="17" hasCustomPrompt="1"/>
          </p:nvPr>
        </p:nvSpPr>
        <p:spPr>
          <a:xfrm>
            <a:off x="6263452" y="5337900"/>
            <a:ext cx="5551487"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a:t>Click to edit text</a:t>
            </a:r>
          </a:p>
        </p:txBody>
      </p:sp>
    </p:spTree>
    <p:extLst>
      <p:ext uri="{BB962C8B-B14F-4D97-AF65-F5344CB8AC3E}">
        <p14:creationId xmlns:p14="http://schemas.microsoft.com/office/powerpoint/2010/main" val="260729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tyle 1) 3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59999" y="1080000"/>
            <a:ext cx="36000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95878" y="1080000"/>
            <a:ext cx="36000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213941" y="1080000"/>
            <a:ext cx="36000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8" name="Slide Number Placeholder 4">
            <a:extLst>
              <a:ext uri="{FF2B5EF4-FFF2-40B4-BE49-F238E27FC236}">
                <a16:creationId xmlns:a16="http://schemas.microsoft.com/office/drawing/2014/main" id="{3D130199-6FBC-1043-852B-089DED1280D8}"/>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3" name="Text Placeholder 10"/>
          <p:cNvSpPr>
            <a:spLocks noGrp="1"/>
          </p:cNvSpPr>
          <p:nvPr>
            <p:ph type="body" sz="quarter" idx="16" hasCustomPrompt="1"/>
          </p:nvPr>
        </p:nvSpPr>
        <p:spPr>
          <a:xfrm>
            <a:off x="359999" y="5337900"/>
            <a:ext cx="3600000"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a:t>Click to edit text</a:t>
            </a:r>
          </a:p>
        </p:txBody>
      </p:sp>
      <p:sp>
        <p:nvSpPr>
          <p:cNvPr id="14" name="Text Placeholder 10"/>
          <p:cNvSpPr>
            <a:spLocks noGrp="1"/>
          </p:cNvSpPr>
          <p:nvPr>
            <p:ph type="body" sz="quarter" idx="17" hasCustomPrompt="1"/>
          </p:nvPr>
        </p:nvSpPr>
        <p:spPr>
          <a:xfrm>
            <a:off x="4295878" y="5337900"/>
            <a:ext cx="3600000"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a:t>Click to edit text</a:t>
            </a:r>
          </a:p>
        </p:txBody>
      </p:sp>
      <p:sp>
        <p:nvSpPr>
          <p:cNvPr id="15" name="Text Placeholder 10"/>
          <p:cNvSpPr>
            <a:spLocks noGrp="1"/>
          </p:cNvSpPr>
          <p:nvPr>
            <p:ph type="body" sz="quarter" idx="18" hasCustomPrompt="1"/>
          </p:nvPr>
        </p:nvSpPr>
        <p:spPr>
          <a:xfrm>
            <a:off x="8213941" y="5337900"/>
            <a:ext cx="3600000"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a:t>Click to edit text</a:t>
            </a:r>
          </a:p>
        </p:txBody>
      </p:sp>
    </p:spTree>
    <p:extLst>
      <p:ext uri="{BB962C8B-B14F-4D97-AF65-F5344CB8AC3E}">
        <p14:creationId xmlns:p14="http://schemas.microsoft.com/office/powerpoint/2010/main" val="287794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tyle 1) 4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520000" cy="4977900"/>
          </a:xfrm>
          <a:noFill/>
        </p:spPr>
        <p:txBody>
          <a:bodyPr vert="horz" lIns="108000" tIns="108000" rIns="108000" bIns="108000" rtlCol="0">
            <a:noAutofit/>
          </a:bodyPr>
          <a:lstStyle>
            <a:lvl1pPr>
              <a:defRPr lang="en-US" dirty="0">
                <a:solidFill>
                  <a:schemeClr val="bg1"/>
                </a:solidFill>
              </a:defRPr>
            </a:lvl1pPr>
            <a:lvl2pPr marL="649287" indent="-285750">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337980" y="1080000"/>
            <a:ext cx="25200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293941" y="1080000"/>
            <a:ext cx="25200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315960" y="1080000"/>
            <a:ext cx="25200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Text Placeholder 10"/>
          <p:cNvSpPr>
            <a:spLocks noGrp="1"/>
          </p:cNvSpPr>
          <p:nvPr>
            <p:ph type="body" sz="quarter" idx="16" hasCustomPrompt="1"/>
          </p:nvPr>
        </p:nvSpPr>
        <p:spPr>
          <a:xfrm>
            <a:off x="360364" y="5337900"/>
            <a:ext cx="25200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5" name="Text Placeholder 10"/>
          <p:cNvSpPr>
            <a:spLocks noGrp="1"/>
          </p:cNvSpPr>
          <p:nvPr>
            <p:ph type="body" sz="quarter" idx="17" hasCustomPrompt="1"/>
          </p:nvPr>
        </p:nvSpPr>
        <p:spPr>
          <a:xfrm>
            <a:off x="3338486" y="5337900"/>
            <a:ext cx="25200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8" name="Text Placeholder 10"/>
          <p:cNvSpPr>
            <a:spLocks noGrp="1"/>
          </p:cNvSpPr>
          <p:nvPr>
            <p:ph type="body" sz="quarter" idx="18" hasCustomPrompt="1"/>
          </p:nvPr>
        </p:nvSpPr>
        <p:spPr>
          <a:xfrm>
            <a:off x="6319037" y="5337900"/>
            <a:ext cx="25200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9" name="Text Placeholder 10"/>
          <p:cNvSpPr>
            <a:spLocks noGrp="1"/>
          </p:cNvSpPr>
          <p:nvPr>
            <p:ph type="body" sz="quarter" idx="19" hasCustomPrompt="1"/>
          </p:nvPr>
        </p:nvSpPr>
        <p:spPr>
          <a:xfrm>
            <a:off x="9293349" y="5337900"/>
            <a:ext cx="25200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Tree>
    <p:extLst>
      <p:ext uri="{BB962C8B-B14F-4D97-AF65-F5344CB8AC3E}">
        <p14:creationId xmlns:p14="http://schemas.microsoft.com/office/powerpoint/2010/main" val="103405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tyle 1) 5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0574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2712364" y="1080000"/>
            <a:ext cx="20574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7417092" y="1080000"/>
            <a:ext cx="20574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5064728" y="1080000"/>
            <a:ext cx="20574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Content Placeholder 2">
            <a:extLst>
              <a:ext uri="{FF2B5EF4-FFF2-40B4-BE49-F238E27FC236}">
                <a16:creationId xmlns:a16="http://schemas.microsoft.com/office/drawing/2014/main" id="{0E9F04C3-DC0E-48EA-A5CB-9B45C9E6EB05}"/>
              </a:ext>
            </a:extLst>
          </p:cNvPr>
          <p:cNvSpPr>
            <a:spLocks noGrp="1"/>
          </p:cNvSpPr>
          <p:nvPr>
            <p:ph sz="half" idx="18" hasCustomPrompt="1"/>
          </p:nvPr>
        </p:nvSpPr>
        <p:spPr>
          <a:xfrm>
            <a:off x="9769456" y="1080000"/>
            <a:ext cx="20574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16" name="Text Placeholder 10"/>
          <p:cNvSpPr>
            <a:spLocks noGrp="1"/>
          </p:cNvSpPr>
          <p:nvPr>
            <p:ph type="body" sz="quarter" idx="16" hasCustomPrompt="1"/>
          </p:nvPr>
        </p:nvSpPr>
        <p:spPr>
          <a:xfrm>
            <a:off x="360364"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7" name="Text Placeholder 10"/>
          <p:cNvSpPr>
            <a:spLocks noGrp="1"/>
          </p:cNvSpPr>
          <p:nvPr>
            <p:ph type="body" sz="quarter" idx="19" hasCustomPrompt="1"/>
          </p:nvPr>
        </p:nvSpPr>
        <p:spPr>
          <a:xfrm>
            <a:off x="2711679"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8" name="Text Placeholder 10"/>
          <p:cNvSpPr>
            <a:spLocks noGrp="1"/>
          </p:cNvSpPr>
          <p:nvPr>
            <p:ph type="body" sz="quarter" idx="20" hasCustomPrompt="1"/>
          </p:nvPr>
        </p:nvSpPr>
        <p:spPr>
          <a:xfrm>
            <a:off x="5062993"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9" name="Text Placeholder 10"/>
          <p:cNvSpPr>
            <a:spLocks noGrp="1"/>
          </p:cNvSpPr>
          <p:nvPr>
            <p:ph type="body" sz="quarter" idx="21" hasCustomPrompt="1"/>
          </p:nvPr>
        </p:nvSpPr>
        <p:spPr>
          <a:xfrm>
            <a:off x="7420545"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20" name="Text Placeholder 10"/>
          <p:cNvSpPr>
            <a:spLocks noGrp="1"/>
          </p:cNvSpPr>
          <p:nvPr>
            <p:ph type="body" sz="quarter" idx="22" hasCustomPrompt="1"/>
          </p:nvPr>
        </p:nvSpPr>
        <p:spPr>
          <a:xfrm>
            <a:off x="9775780"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Tree>
    <p:extLst>
      <p:ext uri="{BB962C8B-B14F-4D97-AF65-F5344CB8AC3E}">
        <p14:creationId xmlns:p14="http://schemas.microsoft.com/office/powerpoint/2010/main" val="239903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type="obj" preserve="1">
  <p:cSld name="Index">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lgn="l" defTabSz="914400" rtl="0" eaLnBrk="1" latinLnBrk="0" hangingPunct="1">
              <a:lnSpc>
                <a:spcPct val="90000"/>
              </a:lnSpc>
              <a:spcBef>
                <a:spcPct val="0"/>
              </a:spcBef>
              <a:buNone/>
              <a:defRPr lang="en-US" dirty="0"/>
            </a:lvl1pPr>
          </a:lstStyle>
          <a:p>
            <a:r>
              <a:rPr lang="en-US"/>
              <a:t>Contents</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4829948"/>
            <a:ext cx="5736000" cy="2028052"/>
          </a:xfrm>
          <a:solidFill>
            <a:srgbClr val="FFFFFF"/>
          </a:solidFill>
        </p:spPr>
        <p:txBody>
          <a:bodyPr wrap="square" lIns="180000" tIns="180000" rIns="180000" bIns="827999" anchor="b">
            <a:spAutoFit/>
          </a:bodyPr>
          <a:lstStyle>
            <a:lvl1pPr marL="342900" indent="-342900">
              <a:buFont typeface="+mj-lt"/>
              <a:buAutoNum type="arabicPeriod"/>
              <a:defRPr lang="en-US" sz="2400" b="1" kern="1200" baseline="0" dirty="0">
                <a:solidFill>
                  <a:schemeClr val="tx1"/>
                </a:solidFill>
                <a:latin typeface="+mn-lt"/>
                <a:ea typeface="+mn-ea"/>
                <a:cs typeface="+mn-cs"/>
              </a:defRPr>
            </a:lvl1pPr>
            <a:lvl2pPr marL="457200" indent="0">
              <a:buNone/>
              <a:defRPr sz="1800" b="1">
                <a:solidFill>
                  <a:schemeClr val="accent6"/>
                </a:solidFill>
              </a:defRPr>
            </a:lvl2pPr>
            <a:lvl3pPr marL="914400" indent="0">
              <a:buNone/>
              <a:defRPr sz="2400" b="1">
                <a:solidFill>
                  <a:schemeClr val="accent6"/>
                </a:solidFill>
              </a:defRPr>
            </a:lvl3pPr>
            <a:lvl4pPr marL="1371600" indent="0">
              <a:buNone/>
              <a:defRPr sz="2400" b="1">
                <a:solidFill>
                  <a:schemeClr val="accent6"/>
                </a:solidFill>
              </a:defRPr>
            </a:lvl4pPr>
            <a:lvl5pPr marL="1828800" indent="0">
              <a:buNone/>
              <a:defRPr sz="2400" b="1">
                <a:solidFill>
                  <a:schemeClr val="accent6"/>
                </a:solidFill>
              </a:defRPr>
            </a:lvl5pPr>
          </a:lstStyle>
          <a:p>
            <a:pPr marL="342900" lvl="0" indent="-342900" algn="l" defTabSz="914400" rtl="0" eaLnBrk="1" latinLnBrk="0" hangingPunct="1">
              <a:lnSpc>
                <a:spcPct val="120000"/>
              </a:lnSpc>
              <a:spcBef>
                <a:spcPts val="1000"/>
              </a:spcBef>
              <a:buClr>
                <a:schemeClr val="accent1"/>
              </a:buClr>
            </a:pPr>
            <a:r>
              <a:rPr lang="en-US"/>
              <a:t>Click to add agenda item</a:t>
            </a:r>
          </a:p>
          <a:p>
            <a:pPr marL="342900" lvl="0" indent="-342900" algn="l" defTabSz="914400" rtl="0" eaLnBrk="1" latinLnBrk="0" hangingPunct="1">
              <a:lnSpc>
                <a:spcPct val="120000"/>
              </a:lnSpc>
              <a:spcBef>
                <a:spcPts val="1000"/>
              </a:spcBef>
              <a:buClr>
                <a:schemeClr val="accent1"/>
              </a:buClr>
            </a:pPr>
            <a:r>
              <a:rPr lang="en-US"/>
              <a:t>The box resizes automatically</a:t>
            </a:r>
          </a:p>
        </p:txBody>
      </p:sp>
    </p:spTree>
    <p:extLst>
      <p:ext uri="{BB962C8B-B14F-4D97-AF65-F5344CB8AC3E}">
        <p14:creationId xmlns:p14="http://schemas.microsoft.com/office/powerpoint/2010/main" val="5525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Style 1) 2 Column 2 Color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73643D-3316-B64C-BC3C-A80CFD6316A8}"/>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551200" cy="4977900"/>
          </a:xfrm>
        </p:spPr>
        <p:txBody>
          <a:bodyPr/>
          <a:lstStyle>
            <a:lvl1pPr>
              <a:spcBef>
                <a:spcPts val="500"/>
              </a:spcBef>
              <a:defRPr/>
            </a:lvl1pPr>
            <a:lvl2pPr marL="542925" indent="-179388">
              <a:spcBef>
                <a:spcPts val="500"/>
              </a:spcBef>
              <a:defRPr lang="en-US" sz="1600" kern="1200" baseline="0" dirty="0">
                <a:solidFill>
                  <a:schemeClr val="bg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p:nvPr>
        </p:nvSpPr>
        <p:spPr>
          <a:xfrm>
            <a:off x="6262741" y="1080000"/>
            <a:ext cx="5551200" cy="4977900"/>
          </a:xfrm>
        </p:spPr>
        <p:txBody>
          <a:bodyPr/>
          <a:lstStyle>
            <a:lvl1pPr>
              <a:spcBef>
                <a:spcPts val="500"/>
              </a:spcBef>
              <a:defRPr>
                <a:solidFill>
                  <a:schemeClr val="tx1"/>
                </a:solidFill>
              </a:defRPr>
            </a:lvl1pPr>
            <a:lvl2pPr marL="539496" indent="-182880">
              <a:spcBef>
                <a:spcPts val="500"/>
              </a:spcBef>
              <a:defRPr lang="en-US" sz="1600" kern="1200" baseline="0" dirty="0">
                <a:solidFill>
                  <a:schemeClr val="tx1"/>
                </a:solidFill>
                <a:latin typeface="+mn-lt"/>
                <a:ea typeface="+mn-ea"/>
                <a:cs typeface="+mn-cs"/>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p:txBody>
      </p:sp>
      <p:sp>
        <p:nvSpPr>
          <p:cNvPr id="6" name="Slide Number Placeholder 5">
            <a:extLst>
              <a:ext uri="{FF2B5EF4-FFF2-40B4-BE49-F238E27FC236}">
                <a16:creationId xmlns:a16="http://schemas.microsoft.com/office/drawing/2014/main" id="{F2C6B188-96D9-FF4F-AF9F-68058EF886D2}"/>
              </a:ext>
            </a:extLst>
          </p:cNvPr>
          <p:cNvSpPr>
            <a:spLocks noGrp="1"/>
          </p:cNvSpPr>
          <p:nvPr>
            <p:ph type="sldNum" sz="quarter" idx="10"/>
          </p:nvPr>
        </p:nvSpPr>
        <p:spPr>
          <a:xfrm>
            <a:off x="6262741" y="6227400"/>
            <a:ext cx="1477420" cy="365125"/>
          </a:xfrm>
        </p:spPr>
        <p:txBody>
          <a:bodyPr/>
          <a:lstStyle>
            <a:lvl1pPr algn="l">
              <a:defRPr lang="en-US" sz="800" kern="1200" smtClean="0">
                <a:solidFill>
                  <a:schemeClr val="accent5"/>
                </a:solidFill>
                <a:latin typeface="+mn-lt"/>
                <a:ea typeface="+mn-ea"/>
                <a:cs typeface="+mn-cs"/>
              </a:defRPr>
            </a:lvl1pPr>
          </a:lstStyle>
          <a:p>
            <a:fld id="{9A0F7689-66CB-EC4F-9B5C-9C3D3ED1F24F}" type="slidenum">
              <a:rPr lang="en-US" smtClean="0"/>
              <a:pPr/>
              <a:t>‹#›</a:t>
            </a:fld>
            <a:endParaRPr lang="en-US" dirty="0"/>
          </a:p>
        </p:txBody>
      </p:sp>
      <p:pic>
        <p:nvPicPr>
          <p:cNvPr id="8" name="Picture 7">
            <a:extLst>
              <a:ext uri="{FF2B5EF4-FFF2-40B4-BE49-F238E27FC236}">
                <a16:creationId xmlns:a16="http://schemas.microsoft.com/office/drawing/2014/main" id="{88D84D83-808F-BF49-8BDC-FD5319CE4E5F}"/>
              </a:ext>
            </a:extLst>
          </p:cNvPr>
          <p:cNvPicPr>
            <a:picLocks noChangeAspect="1"/>
          </p:cNvPicPr>
          <p:nvPr userDrawn="1"/>
        </p:nvPicPr>
        <p:blipFill>
          <a:blip r:embed="rId2"/>
          <a:stretch>
            <a:fillRect/>
          </a:stretch>
        </p:blipFill>
        <p:spPr>
          <a:xfrm>
            <a:off x="11432396" y="6229962"/>
            <a:ext cx="391304" cy="360000"/>
          </a:xfrm>
          <a:prstGeom prst="rect">
            <a:avLst/>
          </a:prstGeom>
        </p:spPr>
      </p:pic>
    </p:spTree>
    <p:extLst>
      <p:ext uri="{BB962C8B-B14F-4D97-AF65-F5344CB8AC3E}">
        <p14:creationId xmlns:p14="http://schemas.microsoft.com/office/powerpoint/2010/main" val="340197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tyle 1) Content &amp; Image">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6858000"/>
          </a:xfrm>
        </p:spPr>
        <p:txBody>
          <a:bodyPr/>
          <a:lstStyle/>
          <a:p>
            <a:r>
              <a:rPr lang="en-GB" dirty="0"/>
              <a:t>Click icon to add picture</a:t>
            </a:r>
            <a:endParaRPr lang="en-US" dirty="0"/>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400000" cy="4977900"/>
          </a:xfrm>
        </p:spPr>
        <p:txBody>
          <a:bodyPr/>
          <a:lstStyle>
            <a:lvl1pPr>
              <a:spcBef>
                <a:spcPts val="500"/>
              </a:spcBef>
              <a:defRPr>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Slide Number Placeholder 3">
            <a:extLst>
              <a:ext uri="{FF2B5EF4-FFF2-40B4-BE49-F238E27FC236}">
                <a16:creationId xmlns:a16="http://schemas.microsoft.com/office/drawing/2014/main" id="{3E0B0817-C77F-2948-A459-2A2E30E136C4}"/>
              </a:ext>
            </a:extLst>
          </p:cNvPr>
          <p:cNvSpPr>
            <a:spLocks noGrp="1"/>
          </p:cNvSpPr>
          <p:nvPr>
            <p:ph type="sldNum" sz="quarter" idx="11"/>
          </p:nvPr>
        </p:nvSpPr>
        <p:spPr>
          <a:xfrm>
            <a:off x="3016800" y="6227400"/>
            <a:ext cx="2743200" cy="365125"/>
          </a:xfrm>
        </p:spPr>
        <p:txBody>
          <a:bodyPr/>
          <a:lstStyle>
            <a:lvl1pPr algn="r">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92564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4A10641-B884-9145-9E92-1CE15E2063DE}"/>
              </a:ext>
            </a:extLst>
          </p:cNvPr>
          <p:cNvSpPr>
            <a:spLocks noGrp="1"/>
          </p:cNvSpPr>
          <p:nvPr>
            <p:ph type="pic" sz="quarter" idx="13"/>
          </p:nvPr>
        </p:nvSpPr>
        <p:spPr>
          <a:xfrm>
            <a:off x="0" y="3429000"/>
            <a:ext cx="4064399" cy="3429000"/>
          </a:xfrm>
          <a:prstGeom prst="rect">
            <a:avLst/>
          </a:prstGeom>
        </p:spPr>
        <p:txBody>
          <a:bodyPr/>
          <a:lstStyle/>
          <a:p>
            <a:r>
              <a:rPr lang="en-US" dirty="0"/>
              <a:t>Click icon to add picture</a:t>
            </a:r>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4064399" cy="3429000"/>
          </a:xfrm>
          <a:prstGeom prst="rect">
            <a:avLst/>
          </a:prstGeom>
        </p:spPr>
        <p:txBody>
          <a:bodyPr/>
          <a:lstStyle/>
          <a:p>
            <a:r>
              <a:rPr lang="en-US" dirty="0"/>
              <a:t>Click icon to add picture</a:t>
            </a:r>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4063800" y="0"/>
            <a:ext cx="4064399" cy="3429000"/>
          </a:xfrm>
          <a:prstGeom prst="rect">
            <a:avLst/>
          </a:prstGeom>
        </p:spPr>
        <p:txBody>
          <a:bodyPr/>
          <a:lstStyle/>
          <a:p>
            <a:r>
              <a:rPr lang="en-US" dirty="0"/>
              <a:t>Click icon to add picture</a:t>
            </a:r>
          </a:p>
        </p:txBody>
      </p:sp>
      <p:sp>
        <p:nvSpPr>
          <p:cNvPr id="5" name="Picture Placeholder 2">
            <a:extLst>
              <a:ext uri="{FF2B5EF4-FFF2-40B4-BE49-F238E27FC236}">
                <a16:creationId xmlns:a16="http://schemas.microsoft.com/office/drawing/2014/main" id="{B6FAF2BB-0279-5247-90D9-CD39877BDF93}"/>
              </a:ext>
            </a:extLst>
          </p:cNvPr>
          <p:cNvSpPr>
            <a:spLocks noGrp="1"/>
          </p:cNvSpPr>
          <p:nvPr>
            <p:ph type="pic" sz="quarter" idx="12"/>
          </p:nvPr>
        </p:nvSpPr>
        <p:spPr>
          <a:xfrm>
            <a:off x="8127601" y="0"/>
            <a:ext cx="4064399" cy="3429000"/>
          </a:xfrm>
          <a:prstGeom prst="rect">
            <a:avLst/>
          </a:prstGeom>
        </p:spPr>
        <p:txBody>
          <a:bodyPr/>
          <a:lstStyle/>
          <a:p>
            <a:r>
              <a:rPr lang="en-US" dirty="0"/>
              <a:t>Click icon to add picture</a:t>
            </a:r>
          </a:p>
        </p:txBody>
      </p:sp>
      <p:sp>
        <p:nvSpPr>
          <p:cNvPr id="7" name="Picture Placeholder 2">
            <a:extLst>
              <a:ext uri="{FF2B5EF4-FFF2-40B4-BE49-F238E27FC236}">
                <a16:creationId xmlns:a16="http://schemas.microsoft.com/office/drawing/2014/main" id="{347AAE22-99D7-2A4D-9FC1-B9B6DCD8B750}"/>
              </a:ext>
            </a:extLst>
          </p:cNvPr>
          <p:cNvSpPr>
            <a:spLocks noGrp="1"/>
          </p:cNvSpPr>
          <p:nvPr>
            <p:ph type="pic" sz="quarter" idx="14"/>
          </p:nvPr>
        </p:nvSpPr>
        <p:spPr>
          <a:xfrm>
            <a:off x="4063800" y="3429000"/>
            <a:ext cx="4064399" cy="3429000"/>
          </a:xfrm>
          <a:prstGeom prst="rect">
            <a:avLst/>
          </a:prstGeom>
        </p:spPr>
        <p:txBody>
          <a:bodyPr/>
          <a:lstStyle/>
          <a:p>
            <a:r>
              <a:rPr lang="en-US" dirty="0"/>
              <a:t>Click icon to add picture</a:t>
            </a:r>
          </a:p>
        </p:txBody>
      </p:sp>
      <p:sp>
        <p:nvSpPr>
          <p:cNvPr id="8" name="Picture Placeholder 2">
            <a:extLst>
              <a:ext uri="{FF2B5EF4-FFF2-40B4-BE49-F238E27FC236}">
                <a16:creationId xmlns:a16="http://schemas.microsoft.com/office/drawing/2014/main" id="{E286E63F-9034-2944-959C-68E2EC278FEA}"/>
              </a:ext>
            </a:extLst>
          </p:cNvPr>
          <p:cNvSpPr>
            <a:spLocks noGrp="1"/>
          </p:cNvSpPr>
          <p:nvPr>
            <p:ph type="pic" sz="quarter" idx="15"/>
          </p:nvPr>
        </p:nvSpPr>
        <p:spPr>
          <a:xfrm>
            <a:off x="8127601" y="3429000"/>
            <a:ext cx="4064399" cy="3429000"/>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170693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tyle 1) Image &amp; Content">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0" y="0"/>
            <a:ext cx="6095999" cy="6858000"/>
          </a:xfrm>
        </p:spPr>
        <p:txBody>
          <a:bodyPr/>
          <a:lstStyle/>
          <a:p>
            <a:r>
              <a:rPr lang="en-GB" dirty="0"/>
              <a:t>Click icon to add picture</a:t>
            </a:r>
            <a:endParaRPr lang="en-US" dirty="0"/>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6413941" y="360000"/>
            <a:ext cx="5400000"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6413941" y="1080000"/>
            <a:ext cx="5400000" cy="4977900"/>
          </a:xfrm>
        </p:spPr>
        <p:txBody>
          <a:bodyPr/>
          <a:lstStyle>
            <a:lvl1pPr>
              <a:spcBef>
                <a:spcPts val="500"/>
              </a:spcBef>
              <a:defRPr>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Slide Number Placeholder 3">
            <a:extLst>
              <a:ext uri="{FF2B5EF4-FFF2-40B4-BE49-F238E27FC236}">
                <a16:creationId xmlns:a16="http://schemas.microsoft.com/office/drawing/2014/main" id="{3E0B0817-C77F-2948-A459-2A2E30E136C4}"/>
              </a:ext>
            </a:extLst>
          </p:cNvPr>
          <p:cNvSpPr>
            <a:spLocks noGrp="1"/>
          </p:cNvSpPr>
          <p:nvPr>
            <p:ph type="sldNum" sz="quarter" idx="11"/>
          </p:nvPr>
        </p:nvSpPr>
        <p:spPr>
          <a:xfrm>
            <a:off x="6413941" y="6227400"/>
            <a:ext cx="2743200" cy="365125"/>
          </a:xfrm>
        </p:spPr>
        <p:txBody>
          <a:bodyPr lIns="0" tIns="0" rIns="0" bIns="0"/>
          <a:lstStyle>
            <a:lvl1pPr algn="l">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13775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tyle 1) Content &amp; 2 Ima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3429000"/>
          </a:xfrm>
        </p:spPr>
        <p:txBody>
          <a:bodyPr/>
          <a:lstStyle/>
          <a:p>
            <a:r>
              <a:rPr lang="en-GB" dirty="0"/>
              <a:t>Click icon to add picture</a:t>
            </a:r>
            <a:endParaRPr lang="en-US" dirty="0"/>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400000" cy="4977900"/>
          </a:xfrm>
        </p:spPr>
        <p:txBody>
          <a:bodyPr/>
          <a:lstStyle>
            <a:lvl1pPr>
              <a:spcBef>
                <a:spcPts val="500"/>
              </a:spcBef>
              <a:defRPr>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5" name="Picture Placeholder 7">
            <a:extLst>
              <a:ext uri="{FF2B5EF4-FFF2-40B4-BE49-F238E27FC236}">
                <a16:creationId xmlns:a16="http://schemas.microsoft.com/office/drawing/2014/main" id="{4A40A1BD-DDB1-EA42-A68E-8CBAA9AA4EE4}"/>
              </a:ext>
            </a:extLst>
          </p:cNvPr>
          <p:cNvSpPr>
            <a:spLocks noGrp="1"/>
          </p:cNvSpPr>
          <p:nvPr>
            <p:ph type="pic" sz="quarter" idx="11"/>
          </p:nvPr>
        </p:nvSpPr>
        <p:spPr>
          <a:xfrm>
            <a:off x="6095999" y="3429000"/>
            <a:ext cx="6095999" cy="3429000"/>
          </a:xfrm>
        </p:spPr>
        <p:txBody>
          <a:bodyPr/>
          <a:lstStyle/>
          <a:p>
            <a:r>
              <a:rPr lang="en-GB" dirty="0"/>
              <a:t>Click icon to add picture</a:t>
            </a:r>
            <a:endParaRPr lang="en-US" dirty="0"/>
          </a:p>
        </p:txBody>
      </p:sp>
      <p:sp>
        <p:nvSpPr>
          <p:cNvPr id="4" name="Slide Number Placeholder 3">
            <a:extLst>
              <a:ext uri="{FF2B5EF4-FFF2-40B4-BE49-F238E27FC236}">
                <a16:creationId xmlns:a16="http://schemas.microsoft.com/office/drawing/2014/main" id="{87A5553E-0F7D-7141-9493-504ED8C6AC38}"/>
              </a:ext>
            </a:extLst>
          </p:cNvPr>
          <p:cNvSpPr>
            <a:spLocks noGrp="1"/>
          </p:cNvSpPr>
          <p:nvPr>
            <p:ph type="sldNum" sz="quarter" idx="12"/>
          </p:nvPr>
        </p:nvSpPr>
        <p:spPr>
          <a:xfrm>
            <a:off x="3016800" y="6227400"/>
            <a:ext cx="2743200" cy="365125"/>
          </a:xfrm>
        </p:spPr>
        <p:txBody>
          <a:bodyPr/>
          <a:lstStyle>
            <a:lvl1pPr algn="r">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322547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tyle 1) 3 Text Boxes">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4" y="725993"/>
            <a:ext cx="56160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6184015" y="725993"/>
            <a:ext cx="56160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6184014" y="3444813"/>
            <a:ext cx="5649919"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7" name="Text Placeholder 6"/>
          <p:cNvSpPr>
            <a:spLocks noGrp="1"/>
          </p:cNvSpPr>
          <p:nvPr>
            <p:ph type="body" sz="quarter" idx="19" hasCustomPrompt="1"/>
          </p:nvPr>
        </p:nvSpPr>
        <p:spPr>
          <a:xfrm>
            <a:off x="360363" y="828674"/>
            <a:ext cx="5614987" cy="5229219"/>
          </a:xfrm>
        </p:spPr>
        <p:txBody>
          <a:bodyPr/>
          <a:lstStyle>
            <a:lvl1pPr>
              <a:defRPr sz="1300" b="1"/>
            </a:lvl1pPr>
            <a:lvl2pPr marL="541338" indent="-179388">
              <a:spcBef>
                <a:spcPts val="500"/>
              </a:spcBef>
              <a:defRPr sz="1000"/>
            </a:lvl2pPr>
            <a:lvl3pPr marL="896938" indent="-228600">
              <a:defRPr sz="10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6"/>
          <p:cNvSpPr>
            <a:spLocks noGrp="1"/>
          </p:cNvSpPr>
          <p:nvPr>
            <p:ph type="body" sz="quarter" idx="23" hasCustomPrompt="1"/>
          </p:nvPr>
        </p:nvSpPr>
        <p:spPr>
          <a:xfrm>
            <a:off x="6201870" y="828675"/>
            <a:ext cx="5632064" cy="2400300"/>
          </a:xfrm>
        </p:spPr>
        <p:txBody>
          <a:bodyPr/>
          <a:lstStyle>
            <a:lvl1pPr>
              <a:defRPr sz="1300" b="1"/>
            </a:lvl1pPr>
            <a:lvl2pPr marL="541338" indent="-179388">
              <a:spcBef>
                <a:spcPts val="500"/>
              </a:spcBef>
              <a:defRPr sz="1000"/>
            </a:lvl2pPr>
            <a:lvl3pPr marL="896938" indent="-228600">
              <a:defRPr sz="10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30" name="Text Placeholder 6"/>
          <p:cNvSpPr>
            <a:spLocks noGrp="1"/>
          </p:cNvSpPr>
          <p:nvPr>
            <p:ph type="body" sz="quarter" idx="25" hasCustomPrompt="1"/>
          </p:nvPr>
        </p:nvSpPr>
        <p:spPr>
          <a:xfrm>
            <a:off x="6201870" y="3660652"/>
            <a:ext cx="5632064" cy="2400300"/>
          </a:xfrm>
        </p:spPr>
        <p:txBody>
          <a:bodyPr/>
          <a:lstStyle>
            <a:lvl1pPr>
              <a:defRPr sz="1300" b="1"/>
            </a:lvl1pPr>
            <a:lvl2pPr marL="541338" indent="-179388">
              <a:spcBef>
                <a:spcPts val="500"/>
              </a:spcBef>
              <a:defRPr sz="1000"/>
            </a:lvl2pPr>
            <a:lvl3pPr marL="896938" indent="-228600">
              <a:defRPr sz="10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Title 1">
            <a:extLst>
              <a:ext uri="{FF2B5EF4-FFF2-40B4-BE49-F238E27FC236}">
                <a16:creationId xmlns:a16="http://schemas.microsoft.com/office/drawing/2014/main" id="{31CA3A0B-A380-4A4B-B7F5-10AB2F37491D}"/>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Tree>
    <p:extLst>
      <p:ext uri="{BB962C8B-B14F-4D97-AF65-F5344CB8AC3E}">
        <p14:creationId xmlns:p14="http://schemas.microsoft.com/office/powerpoint/2010/main" val="119614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Style 1) 4 Text Boxes">
    <p:bg>
      <p:bgPr>
        <a:solidFill>
          <a:schemeClr val="tx1"/>
        </a:solidFill>
        <a:effectLst/>
      </p:bgPr>
    </p:bg>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4" y="725993"/>
            <a:ext cx="56160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75" name="Line">
            <a:extLst>
              <a:ext uri="{FF2B5EF4-FFF2-40B4-BE49-F238E27FC236}">
                <a16:creationId xmlns:a16="http://schemas.microsoft.com/office/drawing/2014/main" id="{C7CF54DA-2F93-4897-9788-C7B7615BDB2E}"/>
              </a:ext>
            </a:extLst>
          </p:cNvPr>
          <p:cNvSpPr/>
          <p:nvPr userDrawn="1"/>
        </p:nvSpPr>
        <p:spPr>
          <a:xfrm>
            <a:off x="346074" y="3554918"/>
            <a:ext cx="56160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6184015" y="725993"/>
            <a:ext cx="56160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6184015" y="3554918"/>
            <a:ext cx="5616000"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7" name="Text Placeholder 6"/>
          <p:cNvSpPr>
            <a:spLocks noGrp="1"/>
          </p:cNvSpPr>
          <p:nvPr>
            <p:ph type="body" sz="quarter" idx="19" hasCustomPrompt="1"/>
          </p:nvPr>
        </p:nvSpPr>
        <p:spPr>
          <a:xfrm>
            <a:off x="360363" y="828675"/>
            <a:ext cx="5614987"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6"/>
          <p:cNvSpPr>
            <a:spLocks noGrp="1"/>
          </p:cNvSpPr>
          <p:nvPr>
            <p:ph type="body" sz="quarter" idx="23" hasCustomPrompt="1"/>
          </p:nvPr>
        </p:nvSpPr>
        <p:spPr>
          <a:xfrm>
            <a:off x="6201870" y="828675"/>
            <a:ext cx="5632064"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9" name="Text Placeholder 6"/>
          <p:cNvSpPr>
            <a:spLocks noGrp="1"/>
          </p:cNvSpPr>
          <p:nvPr>
            <p:ph type="body" sz="quarter" idx="24" hasCustomPrompt="1"/>
          </p:nvPr>
        </p:nvSpPr>
        <p:spPr>
          <a:xfrm>
            <a:off x="360363" y="3660652"/>
            <a:ext cx="5614987"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30" name="Text Placeholder 6"/>
          <p:cNvSpPr>
            <a:spLocks noGrp="1"/>
          </p:cNvSpPr>
          <p:nvPr>
            <p:ph type="body" sz="quarter" idx="25" hasCustomPrompt="1"/>
          </p:nvPr>
        </p:nvSpPr>
        <p:spPr>
          <a:xfrm>
            <a:off x="6201870" y="3660652"/>
            <a:ext cx="5632064"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Title 1">
            <a:extLst>
              <a:ext uri="{FF2B5EF4-FFF2-40B4-BE49-F238E27FC236}">
                <a16:creationId xmlns:a16="http://schemas.microsoft.com/office/drawing/2014/main" id="{31CA3A0B-A380-4A4B-B7F5-10AB2F37491D}"/>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Tree>
    <p:extLst>
      <p:ext uri="{BB962C8B-B14F-4D97-AF65-F5344CB8AC3E}">
        <p14:creationId xmlns:p14="http://schemas.microsoft.com/office/powerpoint/2010/main" val="219281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Style 1) 5 Text Boxes">
    <p:bg>
      <p:bgPr>
        <a:solidFill>
          <a:schemeClr val="tx1"/>
        </a:solidFill>
        <a:effectLst/>
      </p:bgPr>
    </p:bg>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5" y="725993"/>
            <a:ext cx="3613925" cy="0"/>
          </a:xfrm>
          <a:prstGeom prst="line">
            <a:avLst/>
          </a:prstGeom>
          <a:noFill/>
          <a:ln w="3175" cap="flat">
            <a:solidFill>
              <a:schemeClr val="accent4"/>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5" name="Line">
            <a:extLst>
              <a:ext uri="{FF2B5EF4-FFF2-40B4-BE49-F238E27FC236}">
                <a16:creationId xmlns:a16="http://schemas.microsoft.com/office/drawing/2014/main" id="{C7CF54DA-2F93-4897-9788-C7B7615BDB2E}"/>
              </a:ext>
            </a:extLst>
          </p:cNvPr>
          <p:cNvSpPr/>
          <p:nvPr userDrawn="1"/>
        </p:nvSpPr>
        <p:spPr>
          <a:xfrm>
            <a:off x="346075" y="3554918"/>
            <a:ext cx="3613925" cy="0"/>
          </a:xfrm>
          <a:prstGeom prst="line">
            <a:avLst/>
          </a:prstGeom>
          <a:noFill/>
          <a:ln w="3175" cap="flat">
            <a:solidFill>
              <a:schemeClr val="accent4"/>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4291351" y="725993"/>
            <a:ext cx="7522589" cy="0"/>
          </a:xfrm>
          <a:prstGeom prst="line">
            <a:avLst/>
          </a:prstGeom>
          <a:noFill/>
          <a:ln w="3175" cap="flat">
            <a:solidFill>
              <a:schemeClr val="accent4"/>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4291351" y="3554918"/>
            <a:ext cx="3613925" cy="0"/>
          </a:xfrm>
          <a:prstGeom prst="line">
            <a:avLst/>
          </a:prstGeom>
          <a:noFill/>
          <a:ln w="3175" cap="flat">
            <a:solidFill>
              <a:schemeClr val="accent4"/>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6" name="Line">
            <a:extLst>
              <a:ext uri="{FF2B5EF4-FFF2-40B4-BE49-F238E27FC236}">
                <a16:creationId xmlns:a16="http://schemas.microsoft.com/office/drawing/2014/main" id="{B3F26ADA-0216-40AB-A260-ADE758532125}"/>
              </a:ext>
            </a:extLst>
          </p:cNvPr>
          <p:cNvSpPr/>
          <p:nvPr userDrawn="1"/>
        </p:nvSpPr>
        <p:spPr>
          <a:xfrm>
            <a:off x="8205805" y="3554918"/>
            <a:ext cx="3613925" cy="0"/>
          </a:xfrm>
          <a:prstGeom prst="line">
            <a:avLst/>
          </a:prstGeom>
          <a:noFill/>
          <a:ln w="3175" cap="flat">
            <a:solidFill>
              <a:schemeClr val="accent4"/>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4" name="Slide Number Placeholder 4">
            <a:extLst>
              <a:ext uri="{FF2B5EF4-FFF2-40B4-BE49-F238E27FC236}">
                <a16:creationId xmlns:a16="http://schemas.microsoft.com/office/drawing/2014/main" id="{8D8B7016-1B16-9549-AE8A-23FD6A4080ED}"/>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21" name="Text Placeholder 6"/>
          <p:cNvSpPr>
            <a:spLocks noGrp="1"/>
          </p:cNvSpPr>
          <p:nvPr>
            <p:ph type="body" sz="quarter" idx="20" hasCustomPrompt="1"/>
          </p:nvPr>
        </p:nvSpPr>
        <p:spPr>
          <a:xfrm>
            <a:off x="360362" y="828675"/>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2" name="Text Placeholder 6"/>
          <p:cNvSpPr>
            <a:spLocks noGrp="1"/>
          </p:cNvSpPr>
          <p:nvPr>
            <p:ph type="body" sz="quarter" idx="21" hasCustomPrompt="1"/>
          </p:nvPr>
        </p:nvSpPr>
        <p:spPr>
          <a:xfrm>
            <a:off x="4305600" y="828675"/>
            <a:ext cx="7540649"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5" name="Text Placeholder 6"/>
          <p:cNvSpPr>
            <a:spLocks noGrp="1"/>
          </p:cNvSpPr>
          <p:nvPr>
            <p:ph type="body" sz="quarter" idx="24" hasCustomPrompt="1"/>
          </p:nvPr>
        </p:nvSpPr>
        <p:spPr>
          <a:xfrm>
            <a:off x="360362"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6"/>
          <p:cNvSpPr>
            <a:spLocks noGrp="1"/>
          </p:cNvSpPr>
          <p:nvPr>
            <p:ph type="body" sz="quarter" idx="25" hasCustomPrompt="1"/>
          </p:nvPr>
        </p:nvSpPr>
        <p:spPr>
          <a:xfrm>
            <a:off x="4305600"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7" name="Text Placeholder 6"/>
          <p:cNvSpPr>
            <a:spLocks noGrp="1"/>
          </p:cNvSpPr>
          <p:nvPr>
            <p:ph type="body" sz="quarter" idx="26" hasCustomPrompt="1"/>
          </p:nvPr>
        </p:nvSpPr>
        <p:spPr>
          <a:xfrm>
            <a:off x="8218800" y="3660652"/>
            <a:ext cx="3600000" cy="2400300"/>
          </a:xfrm>
        </p:spPr>
        <p:txBody>
          <a:bodyPr/>
          <a:lstStyle>
            <a:lvl1pPr>
              <a:defRPr sz="1300" b="1"/>
            </a:lvl1pPr>
            <a:lvl2pPr marL="541338" indent="-179388">
              <a:spcBef>
                <a:spcPts val="500"/>
              </a:spcBef>
              <a:defRPr sz="1000"/>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5" name="Title 1">
            <a:extLst>
              <a:ext uri="{FF2B5EF4-FFF2-40B4-BE49-F238E27FC236}">
                <a16:creationId xmlns:a16="http://schemas.microsoft.com/office/drawing/2014/main" id="{30AA9DB3-193B-4AEC-85DB-D801BE417B7F}"/>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Tree>
    <p:extLst>
      <p:ext uri="{BB962C8B-B14F-4D97-AF65-F5344CB8AC3E}">
        <p14:creationId xmlns:p14="http://schemas.microsoft.com/office/powerpoint/2010/main" val="297443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Style 1) 6 Text Boxes">
    <p:bg>
      <p:bgPr>
        <a:solidFill>
          <a:schemeClr val="tx1"/>
        </a:solidFill>
        <a:effectLst/>
      </p:bgPr>
    </p:bg>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5" y="725993"/>
            <a:ext cx="3613925"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75" name="Line">
            <a:extLst>
              <a:ext uri="{FF2B5EF4-FFF2-40B4-BE49-F238E27FC236}">
                <a16:creationId xmlns:a16="http://schemas.microsoft.com/office/drawing/2014/main" id="{C7CF54DA-2F93-4897-9788-C7B7615BDB2E}"/>
              </a:ext>
            </a:extLst>
          </p:cNvPr>
          <p:cNvSpPr/>
          <p:nvPr userDrawn="1"/>
        </p:nvSpPr>
        <p:spPr>
          <a:xfrm>
            <a:off x="346075" y="3554918"/>
            <a:ext cx="3613925"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4291351" y="725993"/>
            <a:ext cx="3613925"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4291351" y="3554918"/>
            <a:ext cx="3613925"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84" name="Line">
            <a:extLst>
              <a:ext uri="{FF2B5EF4-FFF2-40B4-BE49-F238E27FC236}">
                <a16:creationId xmlns:a16="http://schemas.microsoft.com/office/drawing/2014/main" id="{F51653D1-3BB0-437F-94E0-AC76A0DC7016}"/>
              </a:ext>
            </a:extLst>
          </p:cNvPr>
          <p:cNvSpPr/>
          <p:nvPr userDrawn="1"/>
        </p:nvSpPr>
        <p:spPr>
          <a:xfrm>
            <a:off x="8205805" y="725993"/>
            <a:ext cx="3613925"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86" name="Line">
            <a:extLst>
              <a:ext uri="{FF2B5EF4-FFF2-40B4-BE49-F238E27FC236}">
                <a16:creationId xmlns:a16="http://schemas.microsoft.com/office/drawing/2014/main" id="{B3F26ADA-0216-40AB-A260-ADE758532125}"/>
              </a:ext>
            </a:extLst>
          </p:cNvPr>
          <p:cNvSpPr/>
          <p:nvPr userDrawn="1"/>
        </p:nvSpPr>
        <p:spPr>
          <a:xfrm>
            <a:off x="8205805" y="3554918"/>
            <a:ext cx="3613925"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7" name="Text Placeholder 6"/>
          <p:cNvSpPr>
            <a:spLocks noGrp="1"/>
          </p:cNvSpPr>
          <p:nvPr>
            <p:ph type="body" sz="quarter" idx="20" hasCustomPrompt="1"/>
          </p:nvPr>
        </p:nvSpPr>
        <p:spPr>
          <a:xfrm>
            <a:off x="360362" y="828675"/>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9" name="Text Placeholder 6"/>
          <p:cNvSpPr>
            <a:spLocks noGrp="1"/>
          </p:cNvSpPr>
          <p:nvPr>
            <p:ph type="body" sz="quarter" idx="24" hasCustomPrompt="1"/>
          </p:nvPr>
        </p:nvSpPr>
        <p:spPr>
          <a:xfrm>
            <a:off x="360362"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0" name="Text Placeholder 6"/>
          <p:cNvSpPr>
            <a:spLocks noGrp="1"/>
          </p:cNvSpPr>
          <p:nvPr>
            <p:ph type="body" sz="quarter" idx="25" hasCustomPrompt="1"/>
          </p:nvPr>
        </p:nvSpPr>
        <p:spPr>
          <a:xfrm>
            <a:off x="4305600"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1" name="Text Placeholder 6"/>
          <p:cNvSpPr>
            <a:spLocks noGrp="1"/>
          </p:cNvSpPr>
          <p:nvPr>
            <p:ph type="body" sz="quarter" idx="26" hasCustomPrompt="1"/>
          </p:nvPr>
        </p:nvSpPr>
        <p:spPr>
          <a:xfrm>
            <a:off x="8218800"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2" name="Text Placeholder 6"/>
          <p:cNvSpPr>
            <a:spLocks noGrp="1"/>
          </p:cNvSpPr>
          <p:nvPr>
            <p:ph type="body" sz="quarter" idx="27" hasCustomPrompt="1"/>
          </p:nvPr>
        </p:nvSpPr>
        <p:spPr>
          <a:xfrm>
            <a:off x="4305600" y="828000"/>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Text Placeholder 6"/>
          <p:cNvSpPr>
            <a:spLocks noGrp="1"/>
          </p:cNvSpPr>
          <p:nvPr>
            <p:ph type="body" sz="quarter" idx="28" hasCustomPrompt="1"/>
          </p:nvPr>
        </p:nvSpPr>
        <p:spPr>
          <a:xfrm>
            <a:off x="8218800" y="828000"/>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4" name="Title 1">
            <a:extLst>
              <a:ext uri="{FF2B5EF4-FFF2-40B4-BE49-F238E27FC236}">
                <a16:creationId xmlns:a16="http://schemas.microsoft.com/office/drawing/2014/main" id="{144BD586-9AE6-429D-8003-07F8D8BD05D5}"/>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Tree>
    <p:extLst>
      <p:ext uri="{BB962C8B-B14F-4D97-AF65-F5344CB8AC3E}">
        <p14:creationId xmlns:p14="http://schemas.microsoft.com/office/powerpoint/2010/main" val="363653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tyle 1) 2 Feature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6612002" y="3429000"/>
            <a:ext cx="432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6612002" y="4040438"/>
            <a:ext cx="432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8052002" y="1800000"/>
            <a:ext cx="1440000" cy="1440000"/>
          </a:xfrm>
        </p:spPr>
        <p:txBody>
          <a:bodyPr/>
          <a:lstStyle/>
          <a:p>
            <a:r>
              <a:rPr lang="en-GB" dirty="0"/>
              <a:t>Click icon to add picture</a:t>
            </a:r>
            <a:endParaRPr lang="en-US" dirty="0"/>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1260000" y="3429000"/>
            <a:ext cx="432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1260000" y="4040438"/>
            <a:ext cx="432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2705533" y="1800000"/>
            <a:ext cx="1440000" cy="1440000"/>
          </a:xfrm>
        </p:spPr>
        <p:txBody>
          <a:bodyPr/>
          <a:lstStyle/>
          <a:p>
            <a:r>
              <a:rPr lang="en-GB" dirty="0"/>
              <a:t>Click icon to add picture</a:t>
            </a:r>
            <a:endParaRPr lang="en-US" dirty="0"/>
          </a:p>
        </p:txBody>
      </p:sp>
      <p:sp>
        <p:nvSpPr>
          <p:cNvPr id="3" name="Slide Number Placeholder 2">
            <a:extLst>
              <a:ext uri="{FF2B5EF4-FFF2-40B4-BE49-F238E27FC236}">
                <a16:creationId xmlns:a16="http://schemas.microsoft.com/office/drawing/2014/main" id="{3CBCF271-210A-1649-8D92-3CFE6F776EDD}"/>
              </a:ext>
            </a:extLst>
          </p:cNvPr>
          <p:cNvSpPr>
            <a:spLocks noGrp="1"/>
          </p:cNvSpPr>
          <p:nvPr>
            <p:ph type="sldNum" sz="quarter" idx="17"/>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10584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Style 1) 3 Feature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4296000" y="3429000"/>
            <a:ext cx="360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4296000" y="4040438"/>
            <a:ext cx="360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5376000" y="1800000"/>
            <a:ext cx="1440000" cy="1440000"/>
          </a:xfrm>
        </p:spPr>
        <p:txBody>
          <a:bodyPr/>
          <a:lstStyle/>
          <a:p>
            <a:r>
              <a:rPr lang="en-GB" dirty="0"/>
              <a:t>Click icon to add picture</a:t>
            </a:r>
            <a:endParaRPr lang="en-US" dirty="0"/>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29000"/>
            <a:ext cx="360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0438"/>
            <a:ext cx="360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1440000" y="1800000"/>
            <a:ext cx="1440000" cy="1440000"/>
          </a:xfrm>
        </p:spPr>
        <p:txBody>
          <a:bodyPr/>
          <a:lstStyle/>
          <a:p>
            <a:r>
              <a:rPr lang="en-GB" dirty="0"/>
              <a:t>Click icon to add picture</a:t>
            </a:r>
            <a:endParaRPr lang="en-US" dirty="0"/>
          </a:p>
        </p:txBody>
      </p:sp>
      <p:sp>
        <p:nvSpPr>
          <p:cNvPr id="14" name="Content Placeholder 2">
            <a:extLst>
              <a:ext uri="{FF2B5EF4-FFF2-40B4-BE49-F238E27FC236}">
                <a16:creationId xmlns:a16="http://schemas.microsoft.com/office/drawing/2014/main" id="{812F093D-0114-1B40-A555-E61229481539}"/>
              </a:ext>
            </a:extLst>
          </p:cNvPr>
          <p:cNvSpPr>
            <a:spLocks noGrp="1"/>
          </p:cNvSpPr>
          <p:nvPr>
            <p:ph sz="half" idx="17" hasCustomPrompt="1"/>
          </p:nvPr>
        </p:nvSpPr>
        <p:spPr>
          <a:xfrm>
            <a:off x="8213941" y="3429000"/>
            <a:ext cx="360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5" name="Content Placeholder 2">
            <a:extLst>
              <a:ext uri="{FF2B5EF4-FFF2-40B4-BE49-F238E27FC236}">
                <a16:creationId xmlns:a16="http://schemas.microsoft.com/office/drawing/2014/main" id="{5B307D3E-F862-E445-A818-E6B8B1537F35}"/>
              </a:ext>
            </a:extLst>
          </p:cNvPr>
          <p:cNvSpPr>
            <a:spLocks noGrp="1"/>
          </p:cNvSpPr>
          <p:nvPr>
            <p:ph sz="half" idx="18" hasCustomPrompt="1"/>
          </p:nvPr>
        </p:nvSpPr>
        <p:spPr>
          <a:xfrm>
            <a:off x="8213941" y="4040438"/>
            <a:ext cx="360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6" name="Picture Placeholder 9">
            <a:extLst>
              <a:ext uri="{FF2B5EF4-FFF2-40B4-BE49-F238E27FC236}">
                <a16:creationId xmlns:a16="http://schemas.microsoft.com/office/drawing/2014/main" id="{A4C23BE8-B71F-6A47-B4AE-F1E494DBB71D}"/>
              </a:ext>
            </a:extLst>
          </p:cNvPr>
          <p:cNvSpPr>
            <a:spLocks noGrp="1"/>
          </p:cNvSpPr>
          <p:nvPr>
            <p:ph type="pic" sz="quarter" idx="19"/>
          </p:nvPr>
        </p:nvSpPr>
        <p:spPr>
          <a:xfrm>
            <a:off x="9293941" y="1800000"/>
            <a:ext cx="1440000" cy="1440000"/>
          </a:xfrm>
        </p:spPr>
        <p:txBody>
          <a:bodyPr/>
          <a:lstStyle/>
          <a:p>
            <a:r>
              <a:rPr lang="en-GB" dirty="0"/>
              <a:t>Click icon to add picture</a:t>
            </a:r>
            <a:endParaRPr lang="en-US" dirty="0"/>
          </a:p>
        </p:txBody>
      </p:sp>
      <p:sp>
        <p:nvSpPr>
          <p:cNvPr id="3" name="Slide Number Placeholder 2">
            <a:extLst>
              <a:ext uri="{FF2B5EF4-FFF2-40B4-BE49-F238E27FC236}">
                <a16:creationId xmlns:a16="http://schemas.microsoft.com/office/drawing/2014/main" id="{EF96D598-09E7-414D-BD94-097D6FE58BEC}"/>
              </a:ext>
            </a:extLst>
          </p:cNvPr>
          <p:cNvSpPr>
            <a:spLocks noGrp="1"/>
          </p:cNvSpPr>
          <p:nvPr>
            <p:ph type="sldNum" sz="quarter" idx="20"/>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74782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tyle 1) 4 Feature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3042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185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828000" y="1800000"/>
            <a:ext cx="1440000" cy="1440000"/>
          </a:xfrm>
        </p:spPr>
        <p:txBody>
          <a:bodyPr/>
          <a:lstStyle/>
          <a:p>
            <a:r>
              <a:rPr lang="en-GB" dirty="0"/>
              <a:t>Click icon to add picture</a:t>
            </a:r>
            <a:endParaRPr lang="en-US" dirty="0"/>
          </a:p>
        </p:txBody>
      </p:sp>
      <p:sp>
        <p:nvSpPr>
          <p:cNvPr id="17" name="Content Placeholder 2">
            <a:extLst>
              <a:ext uri="{FF2B5EF4-FFF2-40B4-BE49-F238E27FC236}">
                <a16:creationId xmlns:a16="http://schemas.microsoft.com/office/drawing/2014/main" id="{69E00F8D-85C1-1840-8752-47A8B60D31E1}"/>
              </a:ext>
            </a:extLst>
          </p:cNvPr>
          <p:cNvSpPr>
            <a:spLocks noGrp="1"/>
          </p:cNvSpPr>
          <p:nvPr>
            <p:ph sz="half" idx="17" hasCustomPrompt="1"/>
          </p:nvPr>
        </p:nvSpPr>
        <p:spPr>
          <a:xfrm>
            <a:off x="9437940" y="342900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8" name="Content Placeholder 2">
            <a:extLst>
              <a:ext uri="{FF2B5EF4-FFF2-40B4-BE49-F238E27FC236}">
                <a16:creationId xmlns:a16="http://schemas.microsoft.com/office/drawing/2014/main" id="{FF5D9CBE-4AEA-C743-94CE-1E813C93730D}"/>
              </a:ext>
            </a:extLst>
          </p:cNvPr>
          <p:cNvSpPr>
            <a:spLocks noGrp="1"/>
          </p:cNvSpPr>
          <p:nvPr>
            <p:ph sz="half" idx="18" hasCustomPrompt="1"/>
          </p:nvPr>
        </p:nvSpPr>
        <p:spPr>
          <a:xfrm>
            <a:off x="9437940" y="404043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9" name="Picture Placeholder 9">
            <a:extLst>
              <a:ext uri="{FF2B5EF4-FFF2-40B4-BE49-F238E27FC236}">
                <a16:creationId xmlns:a16="http://schemas.microsoft.com/office/drawing/2014/main" id="{9C47317C-25E2-074D-9F50-5CA73A67BB21}"/>
              </a:ext>
            </a:extLst>
          </p:cNvPr>
          <p:cNvSpPr>
            <a:spLocks noGrp="1"/>
          </p:cNvSpPr>
          <p:nvPr>
            <p:ph type="pic" sz="quarter" idx="19"/>
          </p:nvPr>
        </p:nvSpPr>
        <p:spPr>
          <a:xfrm>
            <a:off x="9905940" y="1800000"/>
            <a:ext cx="1440000" cy="1440000"/>
          </a:xfrm>
        </p:spPr>
        <p:txBody>
          <a:bodyPr/>
          <a:lstStyle/>
          <a:p>
            <a:r>
              <a:rPr lang="en-GB" dirty="0"/>
              <a:t>Click icon to add picture</a:t>
            </a:r>
            <a:endParaRPr lang="en-US" dirty="0"/>
          </a:p>
        </p:txBody>
      </p:sp>
      <p:sp>
        <p:nvSpPr>
          <p:cNvPr id="20" name="Content Placeholder 2">
            <a:extLst>
              <a:ext uri="{FF2B5EF4-FFF2-40B4-BE49-F238E27FC236}">
                <a16:creationId xmlns:a16="http://schemas.microsoft.com/office/drawing/2014/main" id="{8907E2C0-3E03-1745-AA6D-BEEBA9234F73}"/>
              </a:ext>
            </a:extLst>
          </p:cNvPr>
          <p:cNvSpPr>
            <a:spLocks noGrp="1"/>
          </p:cNvSpPr>
          <p:nvPr>
            <p:ph sz="half" idx="20" hasCustomPrompt="1"/>
          </p:nvPr>
        </p:nvSpPr>
        <p:spPr>
          <a:xfrm>
            <a:off x="3385980" y="342900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21" name="Content Placeholder 2">
            <a:extLst>
              <a:ext uri="{FF2B5EF4-FFF2-40B4-BE49-F238E27FC236}">
                <a16:creationId xmlns:a16="http://schemas.microsoft.com/office/drawing/2014/main" id="{3FBDE84B-AB5D-5F48-BC67-32C65E5D255C}"/>
              </a:ext>
            </a:extLst>
          </p:cNvPr>
          <p:cNvSpPr>
            <a:spLocks noGrp="1"/>
          </p:cNvSpPr>
          <p:nvPr>
            <p:ph sz="half" idx="21" hasCustomPrompt="1"/>
          </p:nvPr>
        </p:nvSpPr>
        <p:spPr>
          <a:xfrm>
            <a:off x="3385980" y="404043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22" name="Picture Placeholder 9">
            <a:extLst>
              <a:ext uri="{FF2B5EF4-FFF2-40B4-BE49-F238E27FC236}">
                <a16:creationId xmlns:a16="http://schemas.microsoft.com/office/drawing/2014/main" id="{7FA7E87E-7496-5F4B-BF76-495359E53DC3}"/>
              </a:ext>
            </a:extLst>
          </p:cNvPr>
          <p:cNvSpPr>
            <a:spLocks noGrp="1"/>
          </p:cNvSpPr>
          <p:nvPr>
            <p:ph type="pic" sz="quarter" idx="22"/>
          </p:nvPr>
        </p:nvSpPr>
        <p:spPr>
          <a:xfrm>
            <a:off x="3853980" y="1800000"/>
            <a:ext cx="1440000" cy="1440000"/>
          </a:xfrm>
        </p:spPr>
        <p:txBody>
          <a:bodyPr/>
          <a:lstStyle/>
          <a:p>
            <a:r>
              <a:rPr lang="en-GB" dirty="0"/>
              <a:t>Click icon to add picture</a:t>
            </a:r>
            <a:endParaRPr lang="en-US" dirty="0"/>
          </a:p>
        </p:txBody>
      </p:sp>
      <p:sp>
        <p:nvSpPr>
          <p:cNvPr id="23" name="Content Placeholder 2">
            <a:extLst>
              <a:ext uri="{FF2B5EF4-FFF2-40B4-BE49-F238E27FC236}">
                <a16:creationId xmlns:a16="http://schemas.microsoft.com/office/drawing/2014/main" id="{6E36CE0B-10D8-3547-8BD2-7BC4914C7953}"/>
              </a:ext>
            </a:extLst>
          </p:cNvPr>
          <p:cNvSpPr>
            <a:spLocks noGrp="1"/>
          </p:cNvSpPr>
          <p:nvPr>
            <p:ph sz="half" idx="23" hasCustomPrompt="1"/>
          </p:nvPr>
        </p:nvSpPr>
        <p:spPr>
          <a:xfrm>
            <a:off x="6400000" y="342900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24" name="Content Placeholder 2">
            <a:extLst>
              <a:ext uri="{FF2B5EF4-FFF2-40B4-BE49-F238E27FC236}">
                <a16:creationId xmlns:a16="http://schemas.microsoft.com/office/drawing/2014/main" id="{8A029C00-EFA4-5D44-85AD-B54545185748}"/>
              </a:ext>
            </a:extLst>
          </p:cNvPr>
          <p:cNvSpPr>
            <a:spLocks noGrp="1"/>
          </p:cNvSpPr>
          <p:nvPr>
            <p:ph sz="half" idx="24" hasCustomPrompt="1"/>
          </p:nvPr>
        </p:nvSpPr>
        <p:spPr>
          <a:xfrm>
            <a:off x="6390463" y="404043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25" name="Picture Placeholder 9">
            <a:extLst>
              <a:ext uri="{FF2B5EF4-FFF2-40B4-BE49-F238E27FC236}">
                <a16:creationId xmlns:a16="http://schemas.microsoft.com/office/drawing/2014/main" id="{A643B449-D2DF-5446-A824-A8AFD30AC749}"/>
              </a:ext>
            </a:extLst>
          </p:cNvPr>
          <p:cNvSpPr>
            <a:spLocks noGrp="1"/>
          </p:cNvSpPr>
          <p:nvPr>
            <p:ph type="pic" sz="quarter" idx="25"/>
          </p:nvPr>
        </p:nvSpPr>
        <p:spPr>
          <a:xfrm>
            <a:off x="6868000" y="1800000"/>
            <a:ext cx="1440000" cy="1440000"/>
          </a:xfrm>
        </p:spPr>
        <p:txBody>
          <a:bodyPr/>
          <a:lstStyle/>
          <a:p>
            <a:r>
              <a:rPr lang="en-GB" dirty="0"/>
              <a:t>Click icon to add picture</a:t>
            </a:r>
            <a:endParaRPr lang="en-US" dirty="0"/>
          </a:p>
        </p:txBody>
      </p:sp>
      <p:sp>
        <p:nvSpPr>
          <p:cNvPr id="3" name="Slide Number Placeholder 2">
            <a:extLst>
              <a:ext uri="{FF2B5EF4-FFF2-40B4-BE49-F238E27FC236}">
                <a16:creationId xmlns:a16="http://schemas.microsoft.com/office/drawing/2014/main" id="{BA24219F-ADAE-5C4E-A068-05D188E65890}"/>
              </a:ext>
            </a:extLst>
          </p:cNvPr>
          <p:cNvSpPr>
            <a:spLocks noGrp="1"/>
          </p:cNvSpPr>
          <p:nvPr>
            <p:ph type="sldNum" sz="quarter" idx="26"/>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45746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type="titleOnly" preserve="1">
  <p:cSld name="(Style 1) 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1119D-145C-FC40-BAD3-A9EED90FCAEE}"/>
              </a:ext>
            </a:extLst>
          </p:cNvPr>
          <p:cNvSpPr>
            <a:spLocks noGrp="1"/>
          </p:cNvSpPr>
          <p:nvPr>
            <p:ph type="title" hasCustomPrompt="1"/>
          </p:nvPr>
        </p:nvSpPr>
        <p:spPr/>
        <p:txBody>
          <a:bodyPr/>
          <a:lstStyle>
            <a:lvl1pPr>
              <a:defRPr>
                <a:solidFill>
                  <a:schemeClr val="bg1"/>
                </a:solidFill>
              </a:defRPr>
            </a:lvl1pPr>
          </a:lstStyle>
          <a:p>
            <a:r>
              <a:rPr lang="en-US"/>
              <a:t>Slide title (keep it short)</a:t>
            </a:r>
          </a:p>
        </p:txBody>
      </p:sp>
      <p:sp>
        <p:nvSpPr>
          <p:cNvPr id="3" name="Slide Number Placeholder 2">
            <a:extLst>
              <a:ext uri="{FF2B5EF4-FFF2-40B4-BE49-F238E27FC236}">
                <a16:creationId xmlns:a16="http://schemas.microsoft.com/office/drawing/2014/main" id="{72C506EC-58FC-B84D-BE01-77BF62B7997E}"/>
              </a:ext>
            </a:extLst>
          </p:cNvPr>
          <p:cNvSpPr>
            <a:spLocks noGrp="1"/>
          </p:cNvSpPr>
          <p:nvPr>
            <p:ph type="sldNum" sz="quarter" idx="10"/>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40184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 Pictures">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02FC332F-FB88-AF4A-870D-1CF6269E05ED}"/>
              </a:ext>
            </a:extLst>
          </p:cNvPr>
          <p:cNvSpPr>
            <a:spLocks noGrp="1"/>
          </p:cNvSpPr>
          <p:nvPr>
            <p:ph type="pic" sz="quarter" idx="12"/>
          </p:nvPr>
        </p:nvSpPr>
        <p:spPr>
          <a:xfrm>
            <a:off x="0" y="3429000"/>
            <a:ext cx="3045600" cy="3429000"/>
          </a:xfrm>
          <a:prstGeom prst="rect">
            <a:avLst/>
          </a:prstGeom>
        </p:spPr>
        <p:txBody>
          <a:bodyPr/>
          <a:lstStyle/>
          <a:p>
            <a:r>
              <a:rPr lang="en-US" dirty="0"/>
              <a:t>Click icon to add picture</a:t>
            </a:r>
          </a:p>
        </p:txBody>
      </p:sp>
      <p:sp>
        <p:nvSpPr>
          <p:cNvPr id="12" name="Picture Placeholder 2">
            <a:extLst>
              <a:ext uri="{FF2B5EF4-FFF2-40B4-BE49-F238E27FC236}">
                <a16:creationId xmlns:a16="http://schemas.microsoft.com/office/drawing/2014/main" id="{4C3976F3-1083-5940-916E-89D08E6D0154}"/>
              </a:ext>
            </a:extLst>
          </p:cNvPr>
          <p:cNvSpPr>
            <a:spLocks noGrp="1"/>
          </p:cNvSpPr>
          <p:nvPr>
            <p:ph type="pic" sz="quarter" idx="16"/>
          </p:nvPr>
        </p:nvSpPr>
        <p:spPr>
          <a:xfrm>
            <a:off x="9136800" y="3429000"/>
            <a:ext cx="3045600" cy="3429000"/>
          </a:xfrm>
          <a:prstGeom prst="rect">
            <a:avLst/>
          </a:prstGeom>
        </p:spPr>
        <p:txBody>
          <a:bodyPr/>
          <a:lstStyle/>
          <a:p>
            <a:r>
              <a:rPr lang="en-US" dirty="0"/>
              <a:t>Click icon to add picture</a:t>
            </a:r>
          </a:p>
        </p:txBody>
      </p:sp>
      <p:sp>
        <p:nvSpPr>
          <p:cNvPr id="6" name="Picture Placeholder 2">
            <a:extLst>
              <a:ext uri="{FF2B5EF4-FFF2-40B4-BE49-F238E27FC236}">
                <a16:creationId xmlns:a16="http://schemas.microsoft.com/office/drawing/2014/main" id="{AECCF376-9F13-8247-A67F-E6F00182E78F}"/>
              </a:ext>
            </a:extLst>
          </p:cNvPr>
          <p:cNvSpPr>
            <a:spLocks noGrp="1"/>
          </p:cNvSpPr>
          <p:nvPr>
            <p:ph type="pic" sz="quarter" idx="13"/>
          </p:nvPr>
        </p:nvSpPr>
        <p:spPr>
          <a:xfrm>
            <a:off x="3045600" y="3429000"/>
            <a:ext cx="3045600" cy="3429000"/>
          </a:xfrm>
          <a:prstGeom prst="rect">
            <a:avLst/>
          </a:prstGeom>
        </p:spPr>
        <p:txBody>
          <a:bodyPr/>
          <a:lstStyle/>
          <a:p>
            <a:r>
              <a:rPr lang="en-US" dirty="0"/>
              <a:t>Click icon to add picture</a:t>
            </a:r>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3045600" cy="3429000"/>
          </a:xfrm>
          <a:prstGeom prst="rect">
            <a:avLst/>
          </a:prstGeom>
        </p:spPr>
        <p:txBody>
          <a:bodyPr/>
          <a:lstStyle/>
          <a:p>
            <a:r>
              <a:rPr lang="en-US" dirty="0"/>
              <a:t>Click icon to add picture</a:t>
            </a:r>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3045600" y="0"/>
            <a:ext cx="3045600" cy="3429000"/>
          </a:xfrm>
          <a:prstGeom prst="rect">
            <a:avLst/>
          </a:prstGeom>
        </p:spPr>
        <p:txBody>
          <a:bodyPr/>
          <a:lstStyle/>
          <a:p>
            <a:r>
              <a:rPr lang="en-US" dirty="0"/>
              <a:t>Click icon to add picture</a:t>
            </a:r>
          </a:p>
        </p:txBody>
      </p:sp>
      <p:sp>
        <p:nvSpPr>
          <p:cNvPr id="13" name="Picture Placeholder 2">
            <a:extLst>
              <a:ext uri="{FF2B5EF4-FFF2-40B4-BE49-F238E27FC236}">
                <a16:creationId xmlns:a16="http://schemas.microsoft.com/office/drawing/2014/main" id="{89A1D13B-FE3E-714F-AA0D-1831F38EDA58}"/>
              </a:ext>
            </a:extLst>
          </p:cNvPr>
          <p:cNvSpPr>
            <a:spLocks noGrp="1"/>
          </p:cNvSpPr>
          <p:nvPr>
            <p:ph type="pic" sz="quarter" idx="17"/>
          </p:nvPr>
        </p:nvSpPr>
        <p:spPr>
          <a:xfrm>
            <a:off x="6091200" y="3429000"/>
            <a:ext cx="3045600" cy="3429000"/>
          </a:xfrm>
          <a:prstGeom prst="rect">
            <a:avLst/>
          </a:prstGeom>
        </p:spPr>
        <p:txBody>
          <a:bodyPr/>
          <a:lstStyle/>
          <a:p>
            <a:r>
              <a:rPr lang="en-US" dirty="0"/>
              <a:t>Click icon to add picture</a:t>
            </a:r>
          </a:p>
        </p:txBody>
      </p:sp>
      <p:sp>
        <p:nvSpPr>
          <p:cNvPr id="14" name="Picture Placeholder 2">
            <a:extLst>
              <a:ext uri="{FF2B5EF4-FFF2-40B4-BE49-F238E27FC236}">
                <a16:creationId xmlns:a16="http://schemas.microsoft.com/office/drawing/2014/main" id="{1869F471-6645-2642-9382-E9AEDCC7BEDE}"/>
              </a:ext>
            </a:extLst>
          </p:cNvPr>
          <p:cNvSpPr>
            <a:spLocks noGrp="1"/>
          </p:cNvSpPr>
          <p:nvPr>
            <p:ph type="pic" sz="quarter" idx="18"/>
          </p:nvPr>
        </p:nvSpPr>
        <p:spPr>
          <a:xfrm>
            <a:off x="6091200" y="0"/>
            <a:ext cx="3045600" cy="3429000"/>
          </a:xfrm>
          <a:prstGeom prst="rect">
            <a:avLst/>
          </a:prstGeom>
        </p:spPr>
        <p:txBody>
          <a:bodyPr/>
          <a:lstStyle/>
          <a:p>
            <a:r>
              <a:rPr lang="en-US" dirty="0"/>
              <a:t>Click icon to add picture</a:t>
            </a:r>
          </a:p>
        </p:txBody>
      </p:sp>
      <p:sp>
        <p:nvSpPr>
          <p:cNvPr id="15" name="Picture Placeholder 2">
            <a:extLst>
              <a:ext uri="{FF2B5EF4-FFF2-40B4-BE49-F238E27FC236}">
                <a16:creationId xmlns:a16="http://schemas.microsoft.com/office/drawing/2014/main" id="{C31D2373-3B8F-1F49-9717-7209D4D49F19}"/>
              </a:ext>
            </a:extLst>
          </p:cNvPr>
          <p:cNvSpPr>
            <a:spLocks noGrp="1"/>
          </p:cNvSpPr>
          <p:nvPr>
            <p:ph type="pic" sz="quarter" idx="19"/>
          </p:nvPr>
        </p:nvSpPr>
        <p:spPr>
          <a:xfrm>
            <a:off x="9136800" y="0"/>
            <a:ext cx="3045600" cy="3429000"/>
          </a:xfrm>
          <a:prstGeom prst="rect">
            <a:avLst/>
          </a:prstGeom>
        </p:spPr>
        <p:txBody>
          <a:bodyPr/>
          <a:lstStyle/>
          <a:p>
            <a:r>
              <a:rPr lang="en-US" dirty="0"/>
              <a:t>Click icon to add picture</a:t>
            </a:r>
          </a:p>
        </p:txBody>
      </p:sp>
    </p:spTree>
    <p:extLst>
      <p:ext uri="{BB962C8B-B14F-4D97-AF65-F5344CB8AC3E}">
        <p14:creationId xmlns:p14="http://schemas.microsoft.com/office/powerpoint/2010/main" val="332025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Style 1) 4 Columns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5" name="Slide Number Placeholder 4">
            <a:extLst>
              <a:ext uri="{FF2B5EF4-FFF2-40B4-BE49-F238E27FC236}">
                <a16:creationId xmlns:a16="http://schemas.microsoft.com/office/drawing/2014/main" id="{974964DA-2728-F741-B9FC-AA7A74E3F0E9}"/>
              </a:ext>
            </a:extLst>
          </p:cNvPr>
          <p:cNvSpPr>
            <a:spLocks noGrp="1"/>
          </p:cNvSpPr>
          <p:nvPr>
            <p:ph type="sldNum" sz="quarter" idx="13"/>
          </p:nvPr>
        </p:nvSpPr>
        <p:spPr/>
        <p:txBody>
          <a:bodyPr/>
          <a:lstStyle/>
          <a:p>
            <a:fld id="{9A0F7689-66CB-EC4F-9B5C-9C3D3ED1F24F}" type="slidenum">
              <a:rPr lang="en-US" smtClean="0"/>
              <a:pPr/>
              <a:t>‹#›</a:t>
            </a:fld>
            <a:endParaRPr lang="en-US" dirty="0"/>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60000" y="1080000"/>
            <a:ext cx="2818800" cy="3694176"/>
          </a:xfrm>
        </p:spPr>
        <p:txBody>
          <a:bodyPr/>
          <a:lstStyle/>
          <a:p>
            <a:r>
              <a:rPr lang="en-GB" dirty="0"/>
              <a:t>Click icon to add picture</a:t>
            </a:r>
            <a:endParaRPr lang="en-US" dirty="0"/>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61051" y="4767326"/>
            <a:ext cx="2818800"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3239015" y="1080000"/>
            <a:ext cx="2818800" cy="3694176"/>
          </a:xfrm>
        </p:spPr>
        <p:txBody>
          <a:bodyPr/>
          <a:lstStyle/>
          <a:p>
            <a:r>
              <a:rPr lang="en-GB" dirty="0"/>
              <a:t>Click icon to add picture</a:t>
            </a:r>
            <a:endParaRPr lang="en-US" dirty="0"/>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3239081" y="4767326"/>
            <a:ext cx="2818800"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6118030" y="1080000"/>
            <a:ext cx="2818800" cy="3694176"/>
          </a:xfrm>
        </p:spPr>
        <p:txBody>
          <a:bodyPr/>
          <a:lstStyle/>
          <a:p>
            <a:r>
              <a:rPr lang="en-GB" dirty="0"/>
              <a:t>Click icon to add picture</a:t>
            </a:r>
            <a:endParaRPr lang="en-US" dirty="0"/>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6117111" y="4767326"/>
            <a:ext cx="2818800"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8997045" y="1080000"/>
            <a:ext cx="2818800" cy="3694176"/>
          </a:xfrm>
        </p:spPr>
        <p:txBody>
          <a:bodyPr/>
          <a:lstStyle/>
          <a:p>
            <a:r>
              <a:rPr lang="en-GB" dirty="0"/>
              <a:t>Click icon to add picture</a:t>
            </a:r>
            <a:endParaRPr lang="en-US" dirty="0"/>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8995140" y="4767326"/>
            <a:ext cx="2818800"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Tree>
    <p:extLst>
      <p:ext uri="{BB962C8B-B14F-4D97-AF65-F5344CB8AC3E}">
        <p14:creationId xmlns:p14="http://schemas.microsoft.com/office/powerpoint/2010/main" val="4849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tyle 1) 5 Columns Image &amp;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5" name="Slide Number Placeholder 4">
            <a:extLst>
              <a:ext uri="{FF2B5EF4-FFF2-40B4-BE49-F238E27FC236}">
                <a16:creationId xmlns:a16="http://schemas.microsoft.com/office/drawing/2014/main" id="{974964DA-2728-F741-B9FC-AA7A74E3F0E9}"/>
              </a:ext>
            </a:extLst>
          </p:cNvPr>
          <p:cNvSpPr>
            <a:spLocks noGrp="1"/>
          </p:cNvSpPr>
          <p:nvPr>
            <p:ph type="sldNum" sz="quarter" idx="13"/>
          </p:nvPr>
        </p:nvSpPr>
        <p:spPr/>
        <p:txBody>
          <a:bodyPr/>
          <a:lstStyle/>
          <a:p>
            <a:fld id="{9A0F7689-66CB-EC4F-9B5C-9C3D3ED1F24F}" type="slidenum">
              <a:rPr lang="en-US" smtClean="0"/>
              <a:pPr/>
              <a:t>‹#›</a:t>
            </a:fld>
            <a:endParaRPr lang="en-US" dirty="0"/>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60000" y="1080000"/>
            <a:ext cx="2249424" cy="3694176"/>
          </a:xfrm>
        </p:spPr>
        <p:txBody>
          <a:bodyPr/>
          <a:lstStyle/>
          <a:p>
            <a:r>
              <a:rPr lang="en-GB" dirty="0"/>
              <a:t>Click icon to add picture</a:t>
            </a:r>
            <a:endParaRPr lang="en-US" dirty="0"/>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52425"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2657675" y="1080000"/>
            <a:ext cx="2249424" cy="3694176"/>
          </a:xfrm>
        </p:spPr>
        <p:txBody>
          <a:bodyPr/>
          <a:lstStyle/>
          <a:p>
            <a:r>
              <a:rPr lang="en-GB" dirty="0"/>
              <a:t>Click icon to add picture</a:t>
            </a:r>
            <a:endParaRPr lang="en-US" dirty="0"/>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2657675"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4962925" y="1080000"/>
            <a:ext cx="2249424" cy="3694176"/>
          </a:xfrm>
        </p:spPr>
        <p:txBody>
          <a:bodyPr/>
          <a:lstStyle/>
          <a:p>
            <a:r>
              <a:rPr lang="en-GB" dirty="0"/>
              <a:t>Click icon to add picture</a:t>
            </a:r>
            <a:endParaRPr lang="en-US" dirty="0"/>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4962925"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7268175" y="1080000"/>
            <a:ext cx="2249424" cy="3694176"/>
          </a:xfrm>
        </p:spPr>
        <p:txBody>
          <a:bodyPr/>
          <a:lstStyle/>
          <a:p>
            <a:r>
              <a:rPr lang="en-GB" dirty="0"/>
              <a:t>Click icon to add picture</a:t>
            </a:r>
            <a:endParaRPr lang="en-US" dirty="0"/>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7268175"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4" name="Picture Placeholder 12">
            <a:extLst>
              <a:ext uri="{FF2B5EF4-FFF2-40B4-BE49-F238E27FC236}">
                <a16:creationId xmlns:a16="http://schemas.microsoft.com/office/drawing/2014/main" id="{16F95BBE-C436-460E-BA2A-01762411650B}"/>
              </a:ext>
            </a:extLst>
          </p:cNvPr>
          <p:cNvSpPr>
            <a:spLocks noGrp="1"/>
          </p:cNvSpPr>
          <p:nvPr>
            <p:ph type="pic" sz="quarter" idx="23"/>
          </p:nvPr>
        </p:nvSpPr>
        <p:spPr>
          <a:xfrm>
            <a:off x="9573426" y="1080000"/>
            <a:ext cx="2249424" cy="3694176"/>
          </a:xfrm>
        </p:spPr>
        <p:txBody>
          <a:bodyPr/>
          <a:lstStyle/>
          <a:p>
            <a:r>
              <a:rPr lang="en-GB" dirty="0"/>
              <a:t>Click icon to add picture</a:t>
            </a:r>
            <a:endParaRPr lang="en-US" dirty="0"/>
          </a:p>
        </p:txBody>
      </p:sp>
      <p:sp>
        <p:nvSpPr>
          <p:cNvPr id="25" name="Text Placeholder 16">
            <a:extLst>
              <a:ext uri="{FF2B5EF4-FFF2-40B4-BE49-F238E27FC236}">
                <a16:creationId xmlns:a16="http://schemas.microsoft.com/office/drawing/2014/main" id="{38AC0D49-88BD-43F5-93DA-389BE9E1D3DE}"/>
              </a:ext>
            </a:extLst>
          </p:cNvPr>
          <p:cNvSpPr>
            <a:spLocks noGrp="1"/>
          </p:cNvSpPr>
          <p:nvPr>
            <p:ph type="body" sz="quarter" idx="24" hasCustomPrompt="1"/>
          </p:nvPr>
        </p:nvSpPr>
        <p:spPr>
          <a:xfrm>
            <a:off x="9573426"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Tree>
    <p:extLst>
      <p:ext uri="{BB962C8B-B14F-4D97-AF65-F5344CB8AC3E}">
        <p14:creationId xmlns:p14="http://schemas.microsoft.com/office/powerpoint/2010/main" val="374788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Style 2) 3 Columns">
    <p:bg>
      <p:bgPr>
        <a:solidFill>
          <a:schemeClr val="tx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A478506-9563-450B-8677-BD1E8A05BB3C}"/>
              </a:ext>
            </a:extLst>
          </p:cNvPr>
          <p:cNvSpPr>
            <a:spLocks noGrp="1"/>
          </p:cNvSpPr>
          <p:nvPr>
            <p:ph sz="half" idx="18" hasCustomPrompt="1"/>
          </p:nvPr>
        </p:nvSpPr>
        <p:spPr>
          <a:xfrm>
            <a:off x="9437940" y="359043"/>
            <a:ext cx="2376000" cy="5698857"/>
          </a:xfrm>
        </p:spPr>
        <p:txBody>
          <a:bodyPr wrap="square">
            <a:noAutofit/>
          </a:bodyPr>
          <a:lstStyle>
            <a:lvl1pPr marL="0" indent="0" algn="ctr">
              <a:buNone/>
              <a:defRPr lang="en-US" sz="1000" kern="1200" baseline="0" dirty="0">
                <a:solidFill>
                  <a:schemeClr val="bg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a:t>Click to edit text</a:t>
            </a:r>
          </a:p>
        </p:txBody>
      </p:sp>
      <p:sp>
        <p:nvSpPr>
          <p:cNvPr id="9" name="Content Placeholder 2">
            <a:extLst>
              <a:ext uri="{FF2B5EF4-FFF2-40B4-BE49-F238E27FC236}">
                <a16:creationId xmlns:a16="http://schemas.microsoft.com/office/drawing/2014/main" id="{9AE7A5BE-989B-4D32-804B-BE3027B9D8B5}"/>
              </a:ext>
            </a:extLst>
          </p:cNvPr>
          <p:cNvSpPr>
            <a:spLocks noGrp="1"/>
          </p:cNvSpPr>
          <p:nvPr>
            <p:ph sz="half" idx="21" hasCustomPrompt="1"/>
          </p:nvPr>
        </p:nvSpPr>
        <p:spPr>
          <a:xfrm>
            <a:off x="3385980" y="358775"/>
            <a:ext cx="2376000" cy="5699125"/>
          </a:xfrm>
        </p:spPr>
        <p:txBody>
          <a:bodyPr wrap="square">
            <a:noAutofit/>
          </a:bodyPr>
          <a:lstStyle>
            <a:lvl1pPr marL="0" indent="0" algn="l">
              <a:buNone/>
              <a:defRPr lang="en-US" sz="1000" dirty="0">
                <a:solidFill>
                  <a:schemeClr val="bg1"/>
                </a:solidFill>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Content Placeholder 2">
            <a:extLst>
              <a:ext uri="{FF2B5EF4-FFF2-40B4-BE49-F238E27FC236}">
                <a16:creationId xmlns:a16="http://schemas.microsoft.com/office/drawing/2014/main" id="{034D8FA8-CDC8-4FAB-BF0A-22A558B7683D}"/>
              </a:ext>
            </a:extLst>
          </p:cNvPr>
          <p:cNvSpPr>
            <a:spLocks noGrp="1"/>
          </p:cNvSpPr>
          <p:nvPr>
            <p:ph sz="half" idx="24" hasCustomPrompt="1"/>
          </p:nvPr>
        </p:nvSpPr>
        <p:spPr>
          <a:xfrm>
            <a:off x="6390463" y="358777"/>
            <a:ext cx="2376000" cy="5699089"/>
          </a:xfrm>
        </p:spPr>
        <p:txBody>
          <a:bodyPr wrap="square">
            <a:noAutofit/>
          </a:bodyPr>
          <a:lstStyle>
            <a:lvl1pPr marL="0" indent="0" algn="l">
              <a:buNone/>
              <a:defRPr lang="en-US" sz="1000" kern="1200" baseline="0" dirty="0">
                <a:solidFill>
                  <a:schemeClr val="bg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a:t>Click to edit text</a:t>
            </a:r>
          </a:p>
        </p:txBody>
      </p:sp>
      <p:sp>
        <p:nvSpPr>
          <p:cNvPr id="7" name="Title 1">
            <a:extLst>
              <a:ext uri="{FF2B5EF4-FFF2-40B4-BE49-F238E27FC236}">
                <a16:creationId xmlns:a16="http://schemas.microsoft.com/office/drawing/2014/main" id="{80366E6F-56C8-418C-911F-D993C04C6339}"/>
              </a:ext>
            </a:extLst>
          </p:cNvPr>
          <p:cNvSpPr>
            <a:spLocks noGrp="1"/>
          </p:cNvSpPr>
          <p:nvPr>
            <p:ph type="title" hasCustomPrompt="1"/>
          </p:nvPr>
        </p:nvSpPr>
        <p:spPr>
          <a:xfrm>
            <a:off x="352425" y="358775"/>
            <a:ext cx="2423133" cy="5699125"/>
          </a:xfrm>
        </p:spPr>
        <p:txBody>
          <a:bodyPr wrap="square" anchor="t" anchorCtr="0"/>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p>
        </p:txBody>
      </p:sp>
      <p:sp>
        <p:nvSpPr>
          <p:cNvPr id="6" name="Slide Number Placeholder 4">
            <a:extLst>
              <a:ext uri="{FF2B5EF4-FFF2-40B4-BE49-F238E27FC236}">
                <a16:creationId xmlns:a16="http://schemas.microsoft.com/office/drawing/2014/main" id="{B94FCDE9-2C2E-9F40-BF99-73CEDA344FFD}"/>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94419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130">
          <p15:clr>
            <a:srgbClr val="FBAE4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Style 2) 2 Text Boxes ">
    <p:bg>
      <p:bgPr>
        <a:solidFill>
          <a:schemeClr val="tx1"/>
        </a:soli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358777"/>
            <a:ext cx="3602736" cy="1455505"/>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7" name="Slide Number Placeholder 4">
            <a:extLst>
              <a:ext uri="{FF2B5EF4-FFF2-40B4-BE49-F238E27FC236}">
                <a16:creationId xmlns:a16="http://schemas.microsoft.com/office/drawing/2014/main" id="{6FBC03DF-3B45-5D43-B334-F4A479CA6FC9}"/>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9" name="Line">
            <a:extLst>
              <a:ext uri="{FF2B5EF4-FFF2-40B4-BE49-F238E27FC236}">
                <a16:creationId xmlns:a16="http://schemas.microsoft.com/office/drawing/2014/main" id="{88907078-AF36-4096-A8BC-D863C2A3031E}"/>
              </a:ext>
            </a:extLst>
          </p:cNvPr>
          <p:cNvSpPr/>
          <p:nvPr userDrawn="1"/>
        </p:nvSpPr>
        <p:spPr>
          <a:xfrm>
            <a:off x="4291351" y="358777"/>
            <a:ext cx="7522589"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6" name="Text Placeholder 6"/>
          <p:cNvSpPr>
            <a:spLocks noGrp="1"/>
          </p:cNvSpPr>
          <p:nvPr>
            <p:ph type="body" sz="quarter" idx="27" hasCustomPrompt="1"/>
          </p:nvPr>
        </p:nvSpPr>
        <p:spPr>
          <a:xfrm>
            <a:off x="4305600" y="544889"/>
            <a:ext cx="7508340" cy="5504499"/>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8" name="Text Placeholder 3">
            <a:extLst>
              <a:ext uri="{FF2B5EF4-FFF2-40B4-BE49-F238E27FC236}">
                <a16:creationId xmlns:a16="http://schemas.microsoft.com/office/drawing/2014/main" id="{5DCDA486-FC93-4C58-8F46-E5751C5A8D02}"/>
              </a:ext>
            </a:extLst>
          </p:cNvPr>
          <p:cNvSpPr>
            <a:spLocks noGrp="1"/>
          </p:cNvSpPr>
          <p:nvPr>
            <p:ph type="body" sz="quarter" idx="23"/>
          </p:nvPr>
        </p:nvSpPr>
        <p:spPr>
          <a:xfrm>
            <a:off x="352800" y="1958400"/>
            <a:ext cx="3600450"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Tree>
    <p:extLst>
      <p:ext uri="{BB962C8B-B14F-4D97-AF65-F5344CB8AC3E}">
        <p14:creationId xmlns:p14="http://schemas.microsoft.com/office/powerpoint/2010/main" val="83984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tyle 2) 3 Text Boxes ">
    <p:bg>
      <p:bgPr>
        <a:solidFill>
          <a:schemeClr val="tx1"/>
        </a:solidFill>
        <a:effectLst/>
      </p:bgPr>
    </p:bg>
    <p:spTree>
      <p:nvGrpSpPr>
        <p:cNvPr id="1" name=""/>
        <p:cNvGrpSpPr/>
        <p:nvPr/>
      </p:nvGrpSpPr>
      <p:grpSpPr>
        <a:xfrm>
          <a:off x="0" y="0"/>
          <a:ext cx="0" cy="0"/>
          <a:chOff x="0" y="0"/>
          <a:chExt cx="0" cy="0"/>
        </a:xfrm>
      </p:grpSpPr>
      <p:sp>
        <p:nvSpPr>
          <p:cNvPr id="14" name="Line">
            <a:extLst>
              <a:ext uri="{FF2B5EF4-FFF2-40B4-BE49-F238E27FC236}">
                <a16:creationId xmlns:a16="http://schemas.microsoft.com/office/drawing/2014/main" id="{F4EBCE1C-97A4-4C9A-85AC-66A7372AEB74}"/>
              </a:ext>
            </a:extLst>
          </p:cNvPr>
          <p:cNvSpPr/>
          <p:nvPr userDrawn="1"/>
        </p:nvSpPr>
        <p:spPr>
          <a:xfrm>
            <a:off x="4291351" y="358258"/>
            <a:ext cx="3613925"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6" name="Line">
            <a:extLst>
              <a:ext uri="{FF2B5EF4-FFF2-40B4-BE49-F238E27FC236}">
                <a16:creationId xmlns:a16="http://schemas.microsoft.com/office/drawing/2014/main" id="{A04EF93E-3D6D-46D0-9EF6-FDDA4FC8E05D}"/>
              </a:ext>
            </a:extLst>
          </p:cNvPr>
          <p:cNvSpPr/>
          <p:nvPr userDrawn="1"/>
        </p:nvSpPr>
        <p:spPr>
          <a:xfrm>
            <a:off x="8205805" y="358258"/>
            <a:ext cx="3613925"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358775"/>
            <a:ext cx="3602736"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0" name="Slide Number Placeholder 4">
            <a:extLst>
              <a:ext uri="{FF2B5EF4-FFF2-40B4-BE49-F238E27FC236}">
                <a16:creationId xmlns:a16="http://schemas.microsoft.com/office/drawing/2014/main" id="{396DF42F-1635-504C-B2E2-7515811366E0}"/>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1" name="Text Placeholder 6"/>
          <p:cNvSpPr>
            <a:spLocks noGrp="1"/>
          </p:cNvSpPr>
          <p:nvPr>
            <p:ph type="body" sz="quarter" idx="19" hasCustomPrompt="1"/>
          </p:nvPr>
        </p:nvSpPr>
        <p:spPr>
          <a:xfrm>
            <a:off x="4305600" y="544882"/>
            <a:ext cx="3600000" cy="5505081"/>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Text Placeholder 6"/>
          <p:cNvSpPr>
            <a:spLocks noGrp="1"/>
          </p:cNvSpPr>
          <p:nvPr>
            <p:ph type="body" sz="quarter" idx="20" hasCustomPrompt="1"/>
          </p:nvPr>
        </p:nvSpPr>
        <p:spPr>
          <a:xfrm>
            <a:off x="8218800" y="544882"/>
            <a:ext cx="3600000" cy="5505081"/>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9" name="Text Placeholder 3">
            <a:extLst>
              <a:ext uri="{FF2B5EF4-FFF2-40B4-BE49-F238E27FC236}">
                <a16:creationId xmlns:a16="http://schemas.microsoft.com/office/drawing/2014/main" id="{0851312C-B75D-48DC-9C08-9ABAC6A31299}"/>
              </a:ext>
            </a:extLst>
          </p:cNvPr>
          <p:cNvSpPr>
            <a:spLocks noGrp="1"/>
          </p:cNvSpPr>
          <p:nvPr>
            <p:ph type="body" sz="quarter" idx="23"/>
          </p:nvPr>
        </p:nvSpPr>
        <p:spPr>
          <a:xfrm>
            <a:off x="352800" y="1958400"/>
            <a:ext cx="3600450"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Tree>
    <p:extLst>
      <p:ext uri="{BB962C8B-B14F-4D97-AF65-F5344CB8AC3E}">
        <p14:creationId xmlns:p14="http://schemas.microsoft.com/office/powerpoint/2010/main" val="38783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Style 2) 4 Text Boxes ">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6D361F1-6125-4C6F-B36C-3A979DC6D7D7}"/>
              </a:ext>
            </a:extLst>
          </p:cNvPr>
          <p:cNvSpPr>
            <a:spLocks noGrp="1"/>
          </p:cNvSpPr>
          <p:nvPr>
            <p:ph type="title" hasCustomPrompt="1"/>
          </p:nvPr>
        </p:nvSpPr>
        <p:spPr>
          <a:xfrm>
            <a:off x="352425" y="358775"/>
            <a:ext cx="3602736"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4" name="Slide Number Placeholder 4">
            <a:extLst>
              <a:ext uri="{FF2B5EF4-FFF2-40B4-BE49-F238E27FC236}">
                <a16:creationId xmlns:a16="http://schemas.microsoft.com/office/drawing/2014/main" id="{C9C74CAB-7C83-AE47-A2EF-887CC638F80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7" name="Text Placeholder 3"/>
          <p:cNvSpPr>
            <a:spLocks noGrp="1"/>
          </p:cNvSpPr>
          <p:nvPr>
            <p:ph type="body" sz="quarter" idx="23"/>
          </p:nvPr>
        </p:nvSpPr>
        <p:spPr>
          <a:xfrm>
            <a:off x="352800" y="1958400"/>
            <a:ext cx="3600450"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11" name="Line">
            <a:extLst>
              <a:ext uri="{FF2B5EF4-FFF2-40B4-BE49-F238E27FC236}">
                <a16:creationId xmlns:a16="http://schemas.microsoft.com/office/drawing/2014/main" id="{5A688FA7-F82C-0042-BE79-0408252B1CEA}"/>
              </a:ext>
            </a:extLst>
          </p:cNvPr>
          <p:cNvSpPr/>
          <p:nvPr userDrawn="1"/>
        </p:nvSpPr>
        <p:spPr>
          <a:xfrm>
            <a:off x="4291351" y="358775"/>
            <a:ext cx="3613925"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2" name="Line">
            <a:extLst>
              <a:ext uri="{FF2B5EF4-FFF2-40B4-BE49-F238E27FC236}">
                <a16:creationId xmlns:a16="http://schemas.microsoft.com/office/drawing/2014/main" id="{26BFA194-7351-B94D-9525-F4444E77E885}"/>
              </a:ext>
            </a:extLst>
          </p:cNvPr>
          <p:cNvSpPr/>
          <p:nvPr userDrawn="1"/>
        </p:nvSpPr>
        <p:spPr>
          <a:xfrm>
            <a:off x="8205805" y="358775"/>
            <a:ext cx="3613925"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3" name="Text Placeholder 6">
            <a:extLst>
              <a:ext uri="{FF2B5EF4-FFF2-40B4-BE49-F238E27FC236}">
                <a16:creationId xmlns:a16="http://schemas.microsoft.com/office/drawing/2014/main" id="{BCE650C1-047C-2D45-8EC3-B7E494BE3944}"/>
              </a:ext>
            </a:extLst>
          </p:cNvPr>
          <p:cNvSpPr>
            <a:spLocks noGrp="1"/>
          </p:cNvSpPr>
          <p:nvPr>
            <p:ph type="body" sz="quarter" idx="20" hasCustomPrompt="1"/>
          </p:nvPr>
        </p:nvSpPr>
        <p:spPr>
          <a:xfrm>
            <a:off x="4305600" y="543469"/>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5" name="Text Placeholder 6">
            <a:extLst>
              <a:ext uri="{FF2B5EF4-FFF2-40B4-BE49-F238E27FC236}">
                <a16:creationId xmlns:a16="http://schemas.microsoft.com/office/drawing/2014/main" id="{76E37B96-44D8-BA4C-BA00-C688496E553E}"/>
              </a:ext>
            </a:extLst>
          </p:cNvPr>
          <p:cNvSpPr>
            <a:spLocks noGrp="1"/>
          </p:cNvSpPr>
          <p:nvPr>
            <p:ph type="body" sz="quarter" idx="21" hasCustomPrompt="1"/>
          </p:nvPr>
        </p:nvSpPr>
        <p:spPr>
          <a:xfrm>
            <a:off x="8218800" y="543469"/>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Line">
            <a:extLst>
              <a:ext uri="{FF2B5EF4-FFF2-40B4-BE49-F238E27FC236}">
                <a16:creationId xmlns:a16="http://schemas.microsoft.com/office/drawing/2014/main" id="{16940512-65DE-B946-AE9C-9D99BB80B5B6}"/>
              </a:ext>
            </a:extLst>
          </p:cNvPr>
          <p:cNvSpPr/>
          <p:nvPr userDrawn="1"/>
        </p:nvSpPr>
        <p:spPr>
          <a:xfrm>
            <a:off x="4291351" y="3346232"/>
            <a:ext cx="3613925"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7" name="Text Placeholder 6">
            <a:extLst>
              <a:ext uri="{FF2B5EF4-FFF2-40B4-BE49-F238E27FC236}">
                <a16:creationId xmlns:a16="http://schemas.microsoft.com/office/drawing/2014/main" id="{CCCF3BEB-7F72-974D-9D82-7A45E956FCF0}"/>
              </a:ext>
            </a:extLst>
          </p:cNvPr>
          <p:cNvSpPr>
            <a:spLocks noGrp="1"/>
          </p:cNvSpPr>
          <p:nvPr>
            <p:ph type="body" sz="quarter" idx="25" hasCustomPrompt="1"/>
          </p:nvPr>
        </p:nvSpPr>
        <p:spPr>
          <a:xfrm>
            <a:off x="4305600" y="3530242"/>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8" name="Line">
            <a:extLst>
              <a:ext uri="{FF2B5EF4-FFF2-40B4-BE49-F238E27FC236}">
                <a16:creationId xmlns:a16="http://schemas.microsoft.com/office/drawing/2014/main" id="{47694B30-E713-2743-9315-8C441549FBEF}"/>
              </a:ext>
            </a:extLst>
          </p:cNvPr>
          <p:cNvSpPr/>
          <p:nvPr userDrawn="1"/>
        </p:nvSpPr>
        <p:spPr>
          <a:xfrm>
            <a:off x="8204875" y="3346232"/>
            <a:ext cx="3613925"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9" name="Text Placeholder 6">
            <a:extLst>
              <a:ext uri="{FF2B5EF4-FFF2-40B4-BE49-F238E27FC236}">
                <a16:creationId xmlns:a16="http://schemas.microsoft.com/office/drawing/2014/main" id="{FC56A353-09A3-1345-8C72-07D2CE3C7526}"/>
              </a:ext>
            </a:extLst>
          </p:cNvPr>
          <p:cNvSpPr>
            <a:spLocks noGrp="1"/>
          </p:cNvSpPr>
          <p:nvPr>
            <p:ph type="body" sz="quarter" idx="26" hasCustomPrompt="1"/>
          </p:nvPr>
        </p:nvSpPr>
        <p:spPr>
          <a:xfrm>
            <a:off x="8218800" y="3530242"/>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48224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tyle 2) 5 Text Boxes ">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6D361F1-6125-4C6F-B36C-3A979DC6D7D7}"/>
              </a:ext>
            </a:extLst>
          </p:cNvPr>
          <p:cNvSpPr>
            <a:spLocks noGrp="1"/>
          </p:cNvSpPr>
          <p:nvPr>
            <p:ph type="title" hasCustomPrompt="1"/>
          </p:nvPr>
        </p:nvSpPr>
        <p:spPr>
          <a:xfrm>
            <a:off x="352425" y="358775"/>
            <a:ext cx="3599780"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p>
        </p:txBody>
      </p:sp>
      <p:sp>
        <p:nvSpPr>
          <p:cNvPr id="17" name="Slide Number Placeholder 4">
            <a:extLst>
              <a:ext uri="{FF2B5EF4-FFF2-40B4-BE49-F238E27FC236}">
                <a16:creationId xmlns:a16="http://schemas.microsoft.com/office/drawing/2014/main" id="{F994D941-D5E5-8646-85CA-F5A7CF2EAC41}"/>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5" name="Text Placeholder 3"/>
          <p:cNvSpPr>
            <a:spLocks noGrp="1"/>
          </p:cNvSpPr>
          <p:nvPr>
            <p:ph type="body" sz="quarter" idx="24"/>
          </p:nvPr>
        </p:nvSpPr>
        <p:spPr>
          <a:xfrm>
            <a:off x="352800" y="1958400"/>
            <a:ext cx="3600450"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13" name="Line">
            <a:extLst>
              <a:ext uri="{FF2B5EF4-FFF2-40B4-BE49-F238E27FC236}">
                <a16:creationId xmlns:a16="http://schemas.microsoft.com/office/drawing/2014/main" id="{6B88C557-7B60-6C46-9448-DEF9498F706E}"/>
              </a:ext>
            </a:extLst>
          </p:cNvPr>
          <p:cNvSpPr/>
          <p:nvPr userDrawn="1"/>
        </p:nvSpPr>
        <p:spPr>
          <a:xfrm>
            <a:off x="4291351" y="358775"/>
            <a:ext cx="3613925"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4" name="Line">
            <a:extLst>
              <a:ext uri="{FF2B5EF4-FFF2-40B4-BE49-F238E27FC236}">
                <a16:creationId xmlns:a16="http://schemas.microsoft.com/office/drawing/2014/main" id="{B95C59A1-7F7D-1248-84B2-5B4743896334}"/>
              </a:ext>
            </a:extLst>
          </p:cNvPr>
          <p:cNvSpPr/>
          <p:nvPr userDrawn="1"/>
        </p:nvSpPr>
        <p:spPr>
          <a:xfrm>
            <a:off x="8205805" y="358775"/>
            <a:ext cx="3613925"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5" name="Text Placeholder 6">
            <a:extLst>
              <a:ext uri="{FF2B5EF4-FFF2-40B4-BE49-F238E27FC236}">
                <a16:creationId xmlns:a16="http://schemas.microsoft.com/office/drawing/2014/main" id="{1958735A-80E3-8140-9D25-2CB16CFF5840}"/>
              </a:ext>
            </a:extLst>
          </p:cNvPr>
          <p:cNvSpPr>
            <a:spLocks noGrp="1"/>
          </p:cNvSpPr>
          <p:nvPr>
            <p:ph type="body" sz="quarter" idx="20" hasCustomPrompt="1"/>
          </p:nvPr>
        </p:nvSpPr>
        <p:spPr>
          <a:xfrm>
            <a:off x="4305600" y="543469"/>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Text Placeholder 6">
            <a:extLst>
              <a:ext uri="{FF2B5EF4-FFF2-40B4-BE49-F238E27FC236}">
                <a16:creationId xmlns:a16="http://schemas.microsoft.com/office/drawing/2014/main" id="{98FA5248-D4E6-5E40-B61C-FDCC0A84ACE7}"/>
              </a:ext>
            </a:extLst>
          </p:cNvPr>
          <p:cNvSpPr>
            <a:spLocks noGrp="1"/>
          </p:cNvSpPr>
          <p:nvPr>
            <p:ph type="body" sz="quarter" idx="21" hasCustomPrompt="1"/>
          </p:nvPr>
        </p:nvSpPr>
        <p:spPr>
          <a:xfrm>
            <a:off x="8218800" y="543469"/>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8" name="Line">
            <a:extLst>
              <a:ext uri="{FF2B5EF4-FFF2-40B4-BE49-F238E27FC236}">
                <a16:creationId xmlns:a16="http://schemas.microsoft.com/office/drawing/2014/main" id="{B3BF369E-21AF-584C-9B5A-6EF08D155748}"/>
              </a:ext>
            </a:extLst>
          </p:cNvPr>
          <p:cNvSpPr/>
          <p:nvPr userDrawn="1"/>
        </p:nvSpPr>
        <p:spPr>
          <a:xfrm>
            <a:off x="4291351" y="3346232"/>
            <a:ext cx="3613925"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2" name="Text Placeholder 6">
            <a:extLst>
              <a:ext uri="{FF2B5EF4-FFF2-40B4-BE49-F238E27FC236}">
                <a16:creationId xmlns:a16="http://schemas.microsoft.com/office/drawing/2014/main" id="{052C0624-C408-A348-8D2D-8D4BE372A4D0}"/>
              </a:ext>
            </a:extLst>
          </p:cNvPr>
          <p:cNvSpPr>
            <a:spLocks noGrp="1"/>
          </p:cNvSpPr>
          <p:nvPr>
            <p:ph type="body" sz="quarter" idx="25" hasCustomPrompt="1"/>
          </p:nvPr>
        </p:nvSpPr>
        <p:spPr>
          <a:xfrm>
            <a:off x="4305600" y="3530242"/>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Line">
            <a:extLst>
              <a:ext uri="{FF2B5EF4-FFF2-40B4-BE49-F238E27FC236}">
                <a16:creationId xmlns:a16="http://schemas.microsoft.com/office/drawing/2014/main" id="{04E4C9B0-E71C-364B-9C80-485A346A3F71}"/>
              </a:ext>
            </a:extLst>
          </p:cNvPr>
          <p:cNvSpPr/>
          <p:nvPr userDrawn="1"/>
        </p:nvSpPr>
        <p:spPr>
          <a:xfrm>
            <a:off x="8204875" y="3346232"/>
            <a:ext cx="3613925" cy="0"/>
          </a:xfrm>
          <a:prstGeom prst="line">
            <a:avLst/>
          </a:prstGeom>
          <a:noFill/>
          <a:ln w="3175" cap="flat">
            <a:solidFill>
              <a:schemeClr val="accent4"/>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7" name="Text Placeholder 6">
            <a:extLst>
              <a:ext uri="{FF2B5EF4-FFF2-40B4-BE49-F238E27FC236}">
                <a16:creationId xmlns:a16="http://schemas.microsoft.com/office/drawing/2014/main" id="{12F3F37E-A0EB-AC4E-87CF-B7F2E51A48EC}"/>
              </a:ext>
            </a:extLst>
          </p:cNvPr>
          <p:cNvSpPr>
            <a:spLocks noGrp="1"/>
          </p:cNvSpPr>
          <p:nvPr>
            <p:ph type="body" sz="quarter" idx="26" hasCustomPrompt="1"/>
          </p:nvPr>
        </p:nvSpPr>
        <p:spPr>
          <a:xfrm>
            <a:off x="8218800" y="3530242"/>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33695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tyle 2) Text Box &amp; Blank">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54B4091-3272-4F78-B1BB-51B9B0241517}"/>
              </a:ext>
            </a:extLst>
          </p:cNvPr>
          <p:cNvSpPr>
            <a:spLocks noGrp="1"/>
          </p:cNvSpPr>
          <p:nvPr>
            <p:ph type="title" hasCustomPrompt="1"/>
          </p:nvPr>
        </p:nvSpPr>
        <p:spPr>
          <a:xfrm>
            <a:off x="352425" y="358775"/>
            <a:ext cx="3602736"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6" name="Slide Number Placeholder 4">
            <a:extLst>
              <a:ext uri="{FF2B5EF4-FFF2-40B4-BE49-F238E27FC236}">
                <a16:creationId xmlns:a16="http://schemas.microsoft.com/office/drawing/2014/main" id="{9B13B957-0627-B040-8F33-2CBD27E852E4}"/>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5" name="Text Placeholder 3">
            <a:extLst>
              <a:ext uri="{FF2B5EF4-FFF2-40B4-BE49-F238E27FC236}">
                <a16:creationId xmlns:a16="http://schemas.microsoft.com/office/drawing/2014/main" id="{C24FD7DA-3B4A-4C58-A436-3E988564A0D1}"/>
              </a:ext>
            </a:extLst>
          </p:cNvPr>
          <p:cNvSpPr>
            <a:spLocks noGrp="1"/>
          </p:cNvSpPr>
          <p:nvPr>
            <p:ph type="body" sz="quarter" idx="24"/>
          </p:nvPr>
        </p:nvSpPr>
        <p:spPr>
          <a:xfrm>
            <a:off x="352800" y="1958400"/>
            <a:ext cx="3600450"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Tree>
    <p:extLst>
      <p:ext uri="{BB962C8B-B14F-4D97-AF65-F5344CB8AC3E}">
        <p14:creationId xmlns:p14="http://schemas.microsoft.com/office/powerpoint/2010/main" val="43230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Style 2) Text &amp; Image">
    <p:bg>
      <p:bgPr>
        <a:solidFill>
          <a:schemeClr val="tx1"/>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6368" y="-1"/>
            <a:ext cx="8485632" cy="6858001"/>
          </a:xfrm>
          <a:noFill/>
          <a:ln>
            <a:noFill/>
          </a:ln>
        </p:spPr>
        <p:txBody>
          <a:bodyPr/>
          <a:lstStyle/>
          <a:p>
            <a:r>
              <a:rPr lang="en-GB" dirty="0"/>
              <a:t>Click icon to add picture</a:t>
            </a:r>
            <a:endParaRPr lang="en-US" dirty="0"/>
          </a:p>
        </p:txBody>
      </p:sp>
      <p:sp>
        <p:nvSpPr>
          <p:cNvPr id="9" name="Title 1">
            <a:extLst>
              <a:ext uri="{FF2B5EF4-FFF2-40B4-BE49-F238E27FC236}">
                <a16:creationId xmlns:a16="http://schemas.microsoft.com/office/drawing/2014/main" id="{488521B0-328B-49D7-A5C2-2C3BB30DB3F1}"/>
              </a:ext>
            </a:extLst>
          </p:cNvPr>
          <p:cNvSpPr>
            <a:spLocks noGrp="1"/>
          </p:cNvSpPr>
          <p:nvPr>
            <p:ph type="title" hasCustomPrompt="1"/>
          </p:nvPr>
        </p:nvSpPr>
        <p:spPr>
          <a:xfrm>
            <a:off x="352425" y="358775"/>
            <a:ext cx="3068107"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6" name="Text Placeholder 3">
            <a:extLst>
              <a:ext uri="{FF2B5EF4-FFF2-40B4-BE49-F238E27FC236}">
                <a16:creationId xmlns:a16="http://schemas.microsoft.com/office/drawing/2014/main" id="{9E25C282-9034-4FAA-9155-179B3138D3D7}"/>
              </a:ext>
            </a:extLst>
          </p:cNvPr>
          <p:cNvSpPr>
            <a:spLocks noGrp="1"/>
          </p:cNvSpPr>
          <p:nvPr>
            <p:ph type="body" sz="quarter" idx="24"/>
          </p:nvPr>
        </p:nvSpPr>
        <p:spPr>
          <a:xfrm>
            <a:off x="352800" y="1958400"/>
            <a:ext cx="3067732"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Tree>
    <p:extLst>
      <p:ext uri="{BB962C8B-B14F-4D97-AF65-F5344CB8AC3E}">
        <p14:creationId xmlns:p14="http://schemas.microsoft.com/office/powerpoint/2010/main" val="408031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Style 2) Text &amp; 2 Images">
    <p:bg>
      <p:bgPr>
        <a:solidFill>
          <a:schemeClr val="tx1"/>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8" y="-1"/>
            <a:ext cx="8483601" cy="3429001"/>
          </a:xfrm>
          <a:noFill/>
          <a:ln>
            <a:noFill/>
          </a:ln>
        </p:spPr>
        <p:txBody>
          <a:bodyPr/>
          <a:lstStyle/>
          <a:p>
            <a:r>
              <a:rPr lang="en-GB" dirty="0"/>
              <a:t>Click icon to add picture</a:t>
            </a:r>
            <a:endParaRPr lang="en-US" dirty="0"/>
          </a:p>
        </p:txBody>
      </p:sp>
      <p:sp>
        <p:nvSpPr>
          <p:cNvPr id="6" name="Picture Placeholder 2">
            <a:extLst>
              <a:ext uri="{FF2B5EF4-FFF2-40B4-BE49-F238E27FC236}">
                <a16:creationId xmlns:a16="http://schemas.microsoft.com/office/drawing/2014/main" id="{CF785B04-240F-4618-A4BD-79FCF17E01A1}"/>
              </a:ext>
            </a:extLst>
          </p:cNvPr>
          <p:cNvSpPr>
            <a:spLocks noGrp="1"/>
          </p:cNvSpPr>
          <p:nvPr>
            <p:ph type="pic" sz="quarter" idx="27"/>
          </p:nvPr>
        </p:nvSpPr>
        <p:spPr>
          <a:xfrm>
            <a:off x="3708398" y="3436218"/>
            <a:ext cx="8483601" cy="3429001"/>
          </a:xfrm>
          <a:noFill/>
          <a:ln>
            <a:noFill/>
          </a:ln>
        </p:spPr>
        <p:txBody>
          <a:bodyPr/>
          <a:lstStyle/>
          <a:p>
            <a:r>
              <a:rPr lang="en-GB" dirty="0"/>
              <a:t>Click icon to add picture</a:t>
            </a:r>
            <a:endParaRPr lang="en-US" dirty="0"/>
          </a:p>
        </p:txBody>
      </p:sp>
      <p:sp>
        <p:nvSpPr>
          <p:cNvPr id="8" name="Title 1">
            <a:extLst>
              <a:ext uri="{FF2B5EF4-FFF2-40B4-BE49-F238E27FC236}">
                <a16:creationId xmlns:a16="http://schemas.microsoft.com/office/drawing/2014/main" id="{D7AE4232-F8A3-453E-88AC-10F883AF89D8}"/>
              </a:ext>
            </a:extLst>
          </p:cNvPr>
          <p:cNvSpPr>
            <a:spLocks noGrp="1"/>
          </p:cNvSpPr>
          <p:nvPr>
            <p:ph type="title" hasCustomPrompt="1"/>
          </p:nvPr>
        </p:nvSpPr>
        <p:spPr>
          <a:xfrm>
            <a:off x="352425" y="358775"/>
            <a:ext cx="3068107"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7" name="Text Placeholder 3">
            <a:extLst>
              <a:ext uri="{FF2B5EF4-FFF2-40B4-BE49-F238E27FC236}">
                <a16:creationId xmlns:a16="http://schemas.microsoft.com/office/drawing/2014/main" id="{0EA10A1F-BA7C-42CE-9A46-C713D15B059D}"/>
              </a:ext>
            </a:extLst>
          </p:cNvPr>
          <p:cNvSpPr>
            <a:spLocks noGrp="1"/>
          </p:cNvSpPr>
          <p:nvPr>
            <p:ph type="body" sz="quarter" idx="24"/>
          </p:nvPr>
        </p:nvSpPr>
        <p:spPr>
          <a:xfrm>
            <a:off x="352800" y="1958400"/>
            <a:ext cx="3067732"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Tree>
    <p:extLst>
      <p:ext uri="{BB962C8B-B14F-4D97-AF65-F5344CB8AC3E}">
        <p14:creationId xmlns:p14="http://schemas.microsoft.com/office/powerpoint/2010/main" val="119099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Deck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800000"/>
            <a:ext cx="6120000" cy="1707266"/>
          </a:xfrm>
        </p:spPr>
        <p:txBody>
          <a:bodyPr anchor="b"/>
          <a:lstStyle>
            <a:lvl1pPr algn="l">
              <a:defRPr sz="3200">
                <a:solidFill>
                  <a:schemeClr val="tx1"/>
                </a:solidFill>
              </a:defRPr>
            </a:lvl1pPr>
          </a:lstStyle>
          <a:p>
            <a:r>
              <a:rPr lang="en-US" dirty="0"/>
              <a:t>Deck title (keep it short) </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a:prstGeom prst="rect">
            <a:avLst/>
          </a:prstGeom>
        </p:spPr>
        <p:txBody>
          <a:bodyPr>
            <a:norm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(delete if not needed)</a:t>
            </a:r>
          </a:p>
          <a:p>
            <a:endParaRPr lang="en-US" dirty="0"/>
          </a:p>
        </p:txBody>
      </p:sp>
      <p:pic>
        <p:nvPicPr>
          <p:cNvPr id="6" name="Picture 5">
            <a:extLst>
              <a:ext uri="{FF2B5EF4-FFF2-40B4-BE49-F238E27FC236}">
                <a16:creationId xmlns:a16="http://schemas.microsoft.com/office/drawing/2014/main" id="{9F171426-E5D6-FC44-93C7-A6D77678AF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534136" y="719999"/>
            <a:ext cx="7937863" cy="6138001"/>
          </a:xfrm>
          <a:prstGeom prst="rect">
            <a:avLst/>
          </a:prstGeom>
        </p:spPr>
      </p:pic>
      <p:pic>
        <p:nvPicPr>
          <p:cNvPr id="8" name="Picture 7">
            <a:extLst>
              <a:ext uri="{FF2B5EF4-FFF2-40B4-BE49-F238E27FC236}">
                <a16:creationId xmlns:a16="http://schemas.microsoft.com/office/drawing/2014/main" id="{743E15DA-9442-45B1-A23B-AD421BFED6D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20000" y="719998"/>
            <a:ext cx="1173913" cy="1080000"/>
          </a:xfrm>
          <a:prstGeom prst="rect">
            <a:avLst/>
          </a:prstGeom>
        </p:spPr>
      </p:pic>
    </p:spTree>
    <p:extLst>
      <p:ext uri="{BB962C8B-B14F-4D97-AF65-F5344CB8AC3E}">
        <p14:creationId xmlns:p14="http://schemas.microsoft.com/office/powerpoint/2010/main" val="171040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Style 2) Text &amp; 3 Images">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3BAC83-53A1-483E-9516-F04E8D510FC2}"/>
              </a:ext>
            </a:extLst>
          </p:cNvPr>
          <p:cNvSpPr>
            <a:spLocks noGrp="1"/>
          </p:cNvSpPr>
          <p:nvPr>
            <p:ph type="title" hasCustomPrompt="1"/>
          </p:nvPr>
        </p:nvSpPr>
        <p:spPr>
          <a:xfrm>
            <a:off x="352425" y="358775"/>
            <a:ext cx="3068107"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2" name="Picture Placeholder 2">
            <a:extLst>
              <a:ext uri="{FF2B5EF4-FFF2-40B4-BE49-F238E27FC236}">
                <a16:creationId xmlns:a16="http://schemas.microsoft.com/office/drawing/2014/main" id="{DCF8DF7E-DEC7-457E-B1A2-57CFA672A07D}"/>
              </a:ext>
            </a:extLst>
          </p:cNvPr>
          <p:cNvSpPr>
            <a:spLocks noGrp="1"/>
          </p:cNvSpPr>
          <p:nvPr>
            <p:ph type="pic" sz="quarter" idx="27"/>
          </p:nvPr>
        </p:nvSpPr>
        <p:spPr>
          <a:xfrm>
            <a:off x="7957085" y="-1"/>
            <a:ext cx="4242816" cy="6858001"/>
          </a:xfrm>
        </p:spPr>
        <p:txBody>
          <a:bodyPr/>
          <a:lstStyle/>
          <a:p>
            <a:r>
              <a:rPr lang="en-GB" dirty="0"/>
              <a:t>Click icon to add picture</a:t>
            </a:r>
            <a:endParaRPr lang="en-US" dirty="0"/>
          </a:p>
        </p:txBody>
      </p:sp>
      <p:sp>
        <p:nvSpPr>
          <p:cNvPr id="18" name="Picture Placeholder 2">
            <a:extLst>
              <a:ext uri="{FF2B5EF4-FFF2-40B4-BE49-F238E27FC236}">
                <a16:creationId xmlns:a16="http://schemas.microsoft.com/office/drawing/2014/main" id="{4C76A27F-2C54-444C-92BC-BB92DEA67108}"/>
              </a:ext>
            </a:extLst>
          </p:cNvPr>
          <p:cNvSpPr>
            <a:spLocks noGrp="1"/>
          </p:cNvSpPr>
          <p:nvPr>
            <p:ph type="pic" sz="quarter" idx="26"/>
          </p:nvPr>
        </p:nvSpPr>
        <p:spPr>
          <a:xfrm>
            <a:off x="3708399" y="-1"/>
            <a:ext cx="4253449" cy="3429825"/>
          </a:xfrm>
        </p:spPr>
        <p:txBody>
          <a:bodyPr/>
          <a:lstStyle/>
          <a:p>
            <a:r>
              <a:rPr lang="en-GB" dirty="0"/>
              <a:t>Click icon to add picture</a:t>
            </a:r>
            <a:endParaRPr lang="en-US" dirty="0"/>
          </a:p>
        </p:txBody>
      </p:sp>
      <p:sp>
        <p:nvSpPr>
          <p:cNvPr id="19" name="Picture Placeholder 2">
            <a:extLst>
              <a:ext uri="{FF2B5EF4-FFF2-40B4-BE49-F238E27FC236}">
                <a16:creationId xmlns:a16="http://schemas.microsoft.com/office/drawing/2014/main" id="{72B89EC8-D45D-4545-A5DE-6C3270C19F39}"/>
              </a:ext>
            </a:extLst>
          </p:cNvPr>
          <p:cNvSpPr>
            <a:spLocks noGrp="1"/>
          </p:cNvSpPr>
          <p:nvPr>
            <p:ph type="pic" sz="quarter" idx="29"/>
          </p:nvPr>
        </p:nvSpPr>
        <p:spPr>
          <a:xfrm>
            <a:off x="3708400" y="3431540"/>
            <a:ext cx="4255200" cy="3429000"/>
          </a:xfrm>
        </p:spPr>
        <p:txBody>
          <a:bodyPr/>
          <a:lstStyle/>
          <a:p>
            <a:r>
              <a:rPr lang="en-GB" dirty="0"/>
              <a:t>Click icon to add picture</a:t>
            </a:r>
            <a:endParaRPr lang="en-US" dirty="0"/>
          </a:p>
        </p:txBody>
      </p:sp>
      <p:sp>
        <p:nvSpPr>
          <p:cNvPr id="8" name="Text Placeholder 3">
            <a:extLst>
              <a:ext uri="{FF2B5EF4-FFF2-40B4-BE49-F238E27FC236}">
                <a16:creationId xmlns:a16="http://schemas.microsoft.com/office/drawing/2014/main" id="{9325CF8B-2659-4850-AC88-1CF3D05CAD72}"/>
              </a:ext>
            </a:extLst>
          </p:cNvPr>
          <p:cNvSpPr>
            <a:spLocks noGrp="1"/>
          </p:cNvSpPr>
          <p:nvPr>
            <p:ph type="body" sz="quarter" idx="24"/>
          </p:nvPr>
        </p:nvSpPr>
        <p:spPr>
          <a:xfrm>
            <a:off x="352800" y="1958400"/>
            <a:ext cx="3067732"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Tree>
    <p:extLst>
      <p:ext uri="{BB962C8B-B14F-4D97-AF65-F5344CB8AC3E}">
        <p14:creationId xmlns:p14="http://schemas.microsoft.com/office/powerpoint/2010/main" val="287260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Style 2) Text &amp; 4 Images">
    <p:bg>
      <p:bgPr>
        <a:solidFill>
          <a:schemeClr val="tx1"/>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9" y="-1"/>
            <a:ext cx="4253449" cy="3429825"/>
          </a:xfrm>
        </p:spPr>
        <p:txBody>
          <a:bodyPr/>
          <a:lstStyle/>
          <a:p>
            <a:r>
              <a:rPr lang="en-GB" dirty="0"/>
              <a:t>Click icon to add picture</a:t>
            </a:r>
            <a:endParaRPr lang="en-US" dirty="0"/>
          </a:p>
        </p:txBody>
      </p:sp>
      <p:sp>
        <p:nvSpPr>
          <p:cNvPr id="28" name="Picture Placeholder 2">
            <a:extLst>
              <a:ext uri="{FF2B5EF4-FFF2-40B4-BE49-F238E27FC236}">
                <a16:creationId xmlns:a16="http://schemas.microsoft.com/office/drawing/2014/main" id="{9F80BB54-8F3B-4129-AE70-E6E10155519D}"/>
              </a:ext>
            </a:extLst>
          </p:cNvPr>
          <p:cNvSpPr>
            <a:spLocks noGrp="1"/>
          </p:cNvSpPr>
          <p:nvPr>
            <p:ph type="pic" sz="quarter" idx="27"/>
          </p:nvPr>
        </p:nvSpPr>
        <p:spPr>
          <a:xfrm>
            <a:off x="7961847" y="-1"/>
            <a:ext cx="4242816" cy="3429825"/>
          </a:xfrm>
        </p:spPr>
        <p:txBody>
          <a:bodyPr/>
          <a:lstStyle/>
          <a:p>
            <a:r>
              <a:rPr lang="en-GB" dirty="0"/>
              <a:t>Click icon to add picture</a:t>
            </a:r>
            <a:endParaRPr lang="en-US" dirty="0"/>
          </a:p>
        </p:txBody>
      </p:sp>
      <p:sp>
        <p:nvSpPr>
          <p:cNvPr id="29" name="Picture Placeholder 2">
            <a:extLst>
              <a:ext uri="{FF2B5EF4-FFF2-40B4-BE49-F238E27FC236}">
                <a16:creationId xmlns:a16="http://schemas.microsoft.com/office/drawing/2014/main" id="{BEF7F0DE-B24D-459B-862A-E2EAE6412986}"/>
              </a:ext>
            </a:extLst>
          </p:cNvPr>
          <p:cNvSpPr>
            <a:spLocks noGrp="1"/>
          </p:cNvSpPr>
          <p:nvPr>
            <p:ph type="pic" sz="quarter" idx="28"/>
          </p:nvPr>
        </p:nvSpPr>
        <p:spPr>
          <a:xfrm>
            <a:off x="7961848" y="3431540"/>
            <a:ext cx="4240786" cy="3429000"/>
          </a:xfrm>
        </p:spPr>
        <p:txBody>
          <a:bodyPr/>
          <a:lstStyle/>
          <a:p>
            <a:r>
              <a:rPr lang="en-GB" dirty="0"/>
              <a:t>Click icon to add picture</a:t>
            </a:r>
            <a:endParaRPr lang="en-US" dirty="0"/>
          </a:p>
        </p:txBody>
      </p:sp>
      <p:sp>
        <p:nvSpPr>
          <p:cNvPr id="30" name="Picture Placeholder 2">
            <a:extLst>
              <a:ext uri="{FF2B5EF4-FFF2-40B4-BE49-F238E27FC236}">
                <a16:creationId xmlns:a16="http://schemas.microsoft.com/office/drawing/2014/main" id="{ADC141A7-AC24-4EE7-AF4F-53CA865A3751}"/>
              </a:ext>
            </a:extLst>
          </p:cNvPr>
          <p:cNvSpPr>
            <a:spLocks noGrp="1"/>
          </p:cNvSpPr>
          <p:nvPr>
            <p:ph type="pic" sz="quarter" idx="29"/>
          </p:nvPr>
        </p:nvSpPr>
        <p:spPr>
          <a:xfrm>
            <a:off x="3708400" y="3431540"/>
            <a:ext cx="4251960" cy="3429000"/>
          </a:xfrm>
        </p:spPr>
        <p:txBody>
          <a:bodyPr/>
          <a:lstStyle/>
          <a:p>
            <a:r>
              <a:rPr lang="en-GB" dirty="0"/>
              <a:t>Click icon to add picture</a:t>
            </a:r>
            <a:endParaRPr lang="en-US" dirty="0"/>
          </a:p>
        </p:txBody>
      </p:sp>
      <p:sp>
        <p:nvSpPr>
          <p:cNvPr id="23" name="Title 1">
            <a:extLst>
              <a:ext uri="{FF2B5EF4-FFF2-40B4-BE49-F238E27FC236}">
                <a16:creationId xmlns:a16="http://schemas.microsoft.com/office/drawing/2014/main" id="{B74BD611-4273-432C-9CD8-FEDE5EBC4A05}"/>
              </a:ext>
            </a:extLst>
          </p:cNvPr>
          <p:cNvSpPr>
            <a:spLocks noGrp="1"/>
          </p:cNvSpPr>
          <p:nvPr>
            <p:ph type="title" hasCustomPrompt="1"/>
          </p:nvPr>
        </p:nvSpPr>
        <p:spPr>
          <a:xfrm>
            <a:off x="352425" y="358775"/>
            <a:ext cx="3068107"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8" name="Text Placeholder 3">
            <a:extLst>
              <a:ext uri="{FF2B5EF4-FFF2-40B4-BE49-F238E27FC236}">
                <a16:creationId xmlns:a16="http://schemas.microsoft.com/office/drawing/2014/main" id="{771A19E6-683E-4CE3-A649-042361A85BE9}"/>
              </a:ext>
            </a:extLst>
          </p:cNvPr>
          <p:cNvSpPr>
            <a:spLocks noGrp="1"/>
          </p:cNvSpPr>
          <p:nvPr>
            <p:ph type="body" sz="quarter" idx="24"/>
          </p:nvPr>
        </p:nvSpPr>
        <p:spPr>
          <a:xfrm>
            <a:off x="352800" y="1958400"/>
            <a:ext cx="3067732"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Tree>
    <p:extLst>
      <p:ext uri="{BB962C8B-B14F-4D97-AF65-F5344CB8AC3E}">
        <p14:creationId xmlns:p14="http://schemas.microsoft.com/office/powerpoint/2010/main" val="90226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328">
          <p15:clr>
            <a:srgbClr val="FBAE40"/>
          </p15:clr>
        </p15:guide>
        <p15:guide id="2" pos="5172">
          <p15:clr>
            <a:srgbClr val="FBAE40"/>
          </p15:clr>
        </p15:guide>
        <p15:guide id="3" orient="horz" pos="456">
          <p15:clr>
            <a:srgbClr val="FBAE4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Style 1) Picture with Giant Caption">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858000"/>
          </a:xfrm>
          <a:noFill/>
        </p:spPr>
        <p:txBody>
          <a:bodyPr/>
          <a:lstStyle>
            <a:lvl1pPr>
              <a:defRPr>
                <a:solidFill>
                  <a:schemeClr val="bg1"/>
                </a:solidFill>
              </a:defRPr>
            </a:lvl1pPr>
          </a:lstStyle>
          <a:p>
            <a:r>
              <a:rPr lang="en-GB" dirty="0"/>
              <a:t>Click icon to add picture</a:t>
            </a:r>
            <a:endParaRPr lang="en-US" dirty="0"/>
          </a:p>
        </p:txBody>
      </p:sp>
      <p:sp>
        <p:nvSpPr>
          <p:cNvPr id="7" name="Title 6">
            <a:extLst>
              <a:ext uri="{FF2B5EF4-FFF2-40B4-BE49-F238E27FC236}">
                <a16:creationId xmlns:a16="http://schemas.microsoft.com/office/drawing/2014/main" id="{20957D06-4488-A04D-B470-7687930A7277}"/>
              </a:ext>
            </a:extLst>
          </p:cNvPr>
          <p:cNvSpPr>
            <a:spLocks noGrp="1"/>
          </p:cNvSpPr>
          <p:nvPr>
            <p:ph type="title" hasCustomPrompt="1"/>
          </p:nvPr>
        </p:nvSpPr>
        <p:spPr>
          <a:xfrm>
            <a:off x="0" y="720725"/>
            <a:ext cx="12191999" cy="5337175"/>
          </a:xfrm>
        </p:spPr>
        <p:txBody>
          <a:bodyPr lIns="360000" rIns="360000" anchor="ctr">
            <a:normAutofit/>
          </a:bodyPr>
          <a:lstStyle>
            <a:lvl1pPr>
              <a:defRPr sz="9600">
                <a:solidFill>
                  <a:schemeClr val="bg1"/>
                </a:solidFill>
                <a:effectLst>
                  <a:outerShdw blurRad="812800" dir="5400000" algn="t" rotWithShape="0">
                    <a:schemeClr val="bg1">
                      <a:alpha val="20000"/>
                    </a:schemeClr>
                  </a:outerShdw>
                </a:effectLst>
              </a:defRPr>
            </a:lvl1pPr>
          </a:lstStyle>
          <a:p>
            <a:r>
              <a:rPr lang="en-US"/>
              <a:t>Slide title</a:t>
            </a:r>
            <a:br>
              <a:rPr lang="en-US"/>
            </a:br>
            <a:r>
              <a:rPr lang="en-US"/>
              <a:t>(keep it short)</a:t>
            </a:r>
          </a:p>
        </p:txBody>
      </p:sp>
    </p:spTree>
    <p:extLst>
      <p:ext uri="{BB962C8B-B14F-4D97-AF65-F5344CB8AC3E}">
        <p14:creationId xmlns:p14="http://schemas.microsoft.com/office/powerpoint/2010/main" val="272576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Style 1) Picture with Caption">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048000"/>
          </a:xfrm>
        </p:spPr>
        <p:txBody>
          <a:bodyPr/>
          <a:lstStyle/>
          <a:p>
            <a:r>
              <a:rPr lang="en-GB" dirty="0"/>
              <a:t>Click icon to add picture</a:t>
            </a:r>
            <a:endParaRPr lang="en-US" dirty="0"/>
          </a:p>
        </p:txBody>
      </p:sp>
      <p:sp>
        <p:nvSpPr>
          <p:cNvPr id="6" name="Text Placeholder 5">
            <a:extLst>
              <a:ext uri="{FF2B5EF4-FFF2-40B4-BE49-F238E27FC236}">
                <a16:creationId xmlns:a16="http://schemas.microsoft.com/office/drawing/2014/main" id="{2DDCDE9E-E087-524C-8D2D-B8F820792D5B}"/>
              </a:ext>
            </a:extLst>
          </p:cNvPr>
          <p:cNvSpPr>
            <a:spLocks noGrp="1"/>
          </p:cNvSpPr>
          <p:nvPr>
            <p:ph type="body" sz="quarter" idx="12" hasCustomPrompt="1"/>
          </p:nvPr>
        </p:nvSpPr>
        <p:spPr>
          <a:xfrm>
            <a:off x="2465400" y="6138000"/>
            <a:ext cx="7261200" cy="536069"/>
          </a:xfrm>
        </p:spPr>
        <p:txBody>
          <a:bodyPr anchor="ctr">
            <a:noAutofit/>
          </a:bodyPr>
          <a:lstStyle>
            <a:lvl1pPr marL="0" indent="0" algn="ctr">
              <a:buNone/>
              <a:defRPr sz="14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a:t>Single line caption</a:t>
            </a:r>
          </a:p>
        </p:txBody>
      </p:sp>
    </p:spTree>
    <p:extLst>
      <p:ext uri="{BB962C8B-B14F-4D97-AF65-F5344CB8AC3E}">
        <p14:creationId xmlns:p14="http://schemas.microsoft.com/office/powerpoint/2010/main" val="374782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6096000" y="0"/>
            <a:ext cx="6096000" cy="6858000"/>
          </a:xfrm>
        </p:spPr>
        <p:txBody>
          <a:bodyPr/>
          <a:lstStyle/>
          <a:p>
            <a:r>
              <a:rPr lang="en-GB" dirty="0"/>
              <a:t>Click icon to add picture</a:t>
            </a:r>
            <a:endParaRPr lang="en-US" dirty="0"/>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6096000" cy="6858000"/>
          </a:xfrm>
        </p:spPr>
        <p:txBody>
          <a:bodyPr/>
          <a:lstStyle/>
          <a:p>
            <a:r>
              <a:rPr lang="en-GB" dirty="0"/>
              <a:t>Click icon to add picture</a:t>
            </a:r>
            <a:endParaRPr lang="en-US" dirty="0"/>
          </a:p>
        </p:txBody>
      </p:sp>
    </p:spTree>
    <p:extLst>
      <p:ext uri="{BB962C8B-B14F-4D97-AF65-F5344CB8AC3E}">
        <p14:creationId xmlns:p14="http://schemas.microsoft.com/office/powerpoint/2010/main" val="2664735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3 Pictur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4064399" cy="6858000"/>
          </a:xfrm>
        </p:spPr>
        <p:txBody>
          <a:bodyPr/>
          <a:lstStyle/>
          <a:p>
            <a:r>
              <a:rPr lang="en-GB" dirty="0"/>
              <a:t>Click icon to add picture</a:t>
            </a:r>
            <a:endParaRPr lang="en-US" dirty="0"/>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4063801" y="0"/>
            <a:ext cx="4064399" cy="6858000"/>
          </a:xfrm>
        </p:spPr>
        <p:txBody>
          <a:bodyPr/>
          <a:lstStyle/>
          <a:p>
            <a:r>
              <a:rPr lang="en-GB" dirty="0"/>
              <a:t>Click icon to add picture</a:t>
            </a:r>
            <a:endParaRPr lang="en-US" dirty="0"/>
          </a:p>
        </p:txBody>
      </p:sp>
      <p:sp>
        <p:nvSpPr>
          <p:cNvPr id="5" name="Picture Placeholder 2">
            <a:extLst>
              <a:ext uri="{FF2B5EF4-FFF2-40B4-BE49-F238E27FC236}">
                <a16:creationId xmlns:a16="http://schemas.microsoft.com/office/drawing/2014/main" id="{B6FAF2BB-0279-5247-90D9-CD39877BDF93}"/>
              </a:ext>
            </a:extLst>
          </p:cNvPr>
          <p:cNvSpPr>
            <a:spLocks noGrp="1"/>
          </p:cNvSpPr>
          <p:nvPr>
            <p:ph type="pic" sz="quarter" idx="12"/>
          </p:nvPr>
        </p:nvSpPr>
        <p:spPr>
          <a:xfrm>
            <a:off x="8127601" y="0"/>
            <a:ext cx="4064399" cy="6858000"/>
          </a:xfrm>
        </p:spPr>
        <p:txBody>
          <a:bodyPr/>
          <a:lstStyle/>
          <a:p>
            <a:r>
              <a:rPr lang="en-GB" dirty="0"/>
              <a:t>Click icon to add picture</a:t>
            </a:r>
            <a:endParaRPr lang="en-US" dirty="0"/>
          </a:p>
        </p:txBody>
      </p:sp>
    </p:spTree>
    <p:extLst>
      <p:ext uri="{BB962C8B-B14F-4D97-AF65-F5344CB8AC3E}">
        <p14:creationId xmlns:p14="http://schemas.microsoft.com/office/powerpoint/2010/main" val="353489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AECCF376-9F13-8247-A67F-E6F00182E78F}"/>
              </a:ext>
            </a:extLst>
          </p:cNvPr>
          <p:cNvSpPr>
            <a:spLocks noGrp="1"/>
          </p:cNvSpPr>
          <p:nvPr>
            <p:ph type="pic" sz="quarter" idx="13"/>
          </p:nvPr>
        </p:nvSpPr>
        <p:spPr>
          <a:xfrm>
            <a:off x="6096000" y="3429000"/>
            <a:ext cx="6096000" cy="3429000"/>
          </a:xfrm>
        </p:spPr>
        <p:txBody>
          <a:bodyPr/>
          <a:lstStyle/>
          <a:p>
            <a:r>
              <a:rPr lang="en-GB" dirty="0"/>
              <a:t>Click icon to add picture</a:t>
            </a:r>
            <a:endParaRPr lang="en-US" dirty="0"/>
          </a:p>
        </p:txBody>
      </p:sp>
      <p:sp>
        <p:nvSpPr>
          <p:cNvPr id="5" name="Picture Placeholder 2">
            <a:extLst>
              <a:ext uri="{FF2B5EF4-FFF2-40B4-BE49-F238E27FC236}">
                <a16:creationId xmlns:a16="http://schemas.microsoft.com/office/drawing/2014/main" id="{02FC332F-FB88-AF4A-870D-1CF6269E05ED}"/>
              </a:ext>
            </a:extLst>
          </p:cNvPr>
          <p:cNvSpPr>
            <a:spLocks noGrp="1"/>
          </p:cNvSpPr>
          <p:nvPr>
            <p:ph type="pic" sz="quarter" idx="12"/>
          </p:nvPr>
        </p:nvSpPr>
        <p:spPr>
          <a:xfrm>
            <a:off x="0" y="3429000"/>
            <a:ext cx="6096000" cy="3429000"/>
          </a:xfrm>
        </p:spPr>
        <p:txBody>
          <a:bodyPr/>
          <a:lstStyle/>
          <a:p>
            <a:r>
              <a:rPr lang="en-GB" dirty="0"/>
              <a:t>Click icon to add picture</a:t>
            </a:r>
            <a:endParaRPr lang="en-US" dirty="0"/>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6096000" cy="3429000"/>
          </a:xfrm>
        </p:spPr>
        <p:txBody>
          <a:bodyPr/>
          <a:lstStyle/>
          <a:p>
            <a:r>
              <a:rPr lang="en-GB" dirty="0"/>
              <a:t>Click icon to add picture</a:t>
            </a:r>
            <a:endParaRPr lang="en-US" dirty="0"/>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6096000" y="0"/>
            <a:ext cx="6096000" cy="3429000"/>
          </a:xfrm>
        </p:spPr>
        <p:txBody>
          <a:bodyPr/>
          <a:lstStyle/>
          <a:p>
            <a:r>
              <a:rPr lang="en-GB" dirty="0"/>
              <a:t>Click icon to add picture</a:t>
            </a:r>
            <a:endParaRPr lang="en-US" dirty="0"/>
          </a:p>
        </p:txBody>
      </p:sp>
    </p:spTree>
    <p:extLst>
      <p:ext uri="{BB962C8B-B14F-4D97-AF65-F5344CB8AC3E}">
        <p14:creationId xmlns:p14="http://schemas.microsoft.com/office/powerpoint/2010/main" val="322688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07E6DFB6-219E-534C-BD8C-ED24463D8830}"/>
              </a:ext>
            </a:extLst>
          </p:cNvPr>
          <p:cNvSpPr>
            <a:spLocks noGrp="1"/>
          </p:cNvSpPr>
          <p:nvPr>
            <p:ph type="pic" sz="quarter" idx="15"/>
          </p:nvPr>
        </p:nvSpPr>
        <p:spPr>
          <a:xfrm>
            <a:off x="8127601" y="3429000"/>
            <a:ext cx="4064399" cy="3429000"/>
          </a:xfrm>
        </p:spPr>
        <p:txBody>
          <a:bodyPr/>
          <a:lstStyle/>
          <a:p>
            <a:r>
              <a:rPr lang="en-GB" dirty="0"/>
              <a:t>Click icon to add picture</a:t>
            </a:r>
            <a:endParaRPr lang="en-US" dirty="0"/>
          </a:p>
        </p:txBody>
      </p:sp>
      <p:sp>
        <p:nvSpPr>
          <p:cNvPr id="7" name="Picture Placeholder 2">
            <a:extLst>
              <a:ext uri="{FF2B5EF4-FFF2-40B4-BE49-F238E27FC236}">
                <a16:creationId xmlns:a16="http://schemas.microsoft.com/office/drawing/2014/main" id="{9E68EB46-53D5-4D42-AEEB-8A743AEF5714}"/>
              </a:ext>
            </a:extLst>
          </p:cNvPr>
          <p:cNvSpPr>
            <a:spLocks noGrp="1"/>
          </p:cNvSpPr>
          <p:nvPr>
            <p:ph type="pic" sz="quarter" idx="13"/>
          </p:nvPr>
        </p:nvSpPr>
        <p:spPr>
          <a:xfrm>
            <a:off x="0" y="3429000"/>
            <a:ext cx="4064399" cy="3429000"/>
          </a:xfrm>
        </p:spPr>
        <p:txBody>
          <a:bodyPr/>
          <a:lstStyle/>
          <a:p>
            <a:r>
              <a:rPr lang="en-GB" dirty="0"/>
              <a:t>Click icon to add picture</a:t>
            </a:r>
            <a:endParaRPr lang="en-US" dirty="0"/>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6096000" cy="3429000"/>
          </a:xfrm>
        </p:spPr>
        <p:txBody>
          <a:bodyPr/>
          <a:lstStyle/>
          <a:p>
            <a:r>
              <a:rPr lang="en-GB" dirty="0"/>
              <a:t>Click icon to add picture</a:t>
            </a:r>
            <a:endParaRPr lang="en-US" dirty="0"/>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6096000" y="0"/>
            <a:ext cx="6096000" cy="3429000"/>
          </a:xfrm>
        </p:spPr>
        <p:txBody>
          <a:bodyPr/>
          <a:lstStyle/>
          <a:p>
            <a:r>
              <a:rPr lang="en-GB" dirty="0"/>
              <a:t>Click icon to add picture</a:t>
            </a:r>
            <a:endParaRPr lang="en-US" dirty="0"/>
          </a:p>
        </p:txBody>
      </p:sp>
      <p:sp>
        <p:nvSpPr>
          <p:cNvPr id="8" name="Picture Placeholder 2">
            <a:extLst>
              <a:ext uri="{FF2B5EF4-FFF2-40B4-BE49-F238E27FC236}">
                <a16:creationId xmlns:a16="http://schemas.microsoft.com/office/drawing/2014/main" id="{3FF54003-1852-B642-857C-9ED4EC66D212}"/>
              </a:ext>
            </a:extLst>
          </p:cNvPr>
          <p:cNvSpPr>
            <a:spLocks noGrp="1"/>
          </p:cNvSpPr>
          <p:nvPr>
            <p:ph type="pic" sz="quarter" idx="14"/>
          </p:nvPr>
        </p:nvSpPr>
        <p:spPr>
          <a:xfrm>
            <a:off x="4063801" y="3429000"/>
            <a:ext cx="4064399" cy="3429000"/>
          </a:xfrm>
        </p:spPr>
        <p:txBody>
          <a:bodyPr/>
          <a:lstStyle/>
          <a:p>
            <a:r>
              <a:rPr lang="en-GB" dirty="0"/>
              <a:t>Click icon to add picture</a:t>
            </a:r>
            <a:endParaRPr lang="en-US" dirty="0"/>
          </a:p>
        </p:txBody>
      </p:sp>
    </p:spTree>
    <p:extLst>
      <p:ext uri="{BB962C8B-B14F-4D97-AF65-F5344CB8AC3E}">
        <p14:creationId xmlns:p14="http://schemas.microsoft.com/office/powerpoint/2010/main" val="301750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4A10641-B884-9145-9E92-1CE15E2063DE}"/>
              </a:ext>
            </a:extLst>
          </p:cNvPr>
          <p:cNvSpPr>
            <a:spLocks noGrp="1"/>
          </p:cNvSpPr>
          <p:nvPr>
            <p:ph type="pic" sz="quarter" idx="13"/>
          </p:nvPr>
        </p:nvSpPr>
        <p:spPr>
          <a:xfrm>
            <a:off x="0" y="3429000"/>
            <a:ext cx="4064399" cy="3429000"/>
          </a:xfrm>
        </p:spPr>
        <p:txBody>
          <a:bodyPr/>
          <a:lstStyle/>
          <a:p>
            <a:r>
              <a:rPr lang="en-GB" dirty="0"/>
              <a:t>Click icon to add picture</a:t>
            </a:r>
            <a:endParaRPr lang="en-US" dirty="0"/>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4064399" cy="3429000"/>
          </a:xfrm>
        </p:spPr>
        <p:txBody>
          <a:bodyPr/>
          <a:lstStyle/>
          <a:p>
            <a:r>
              <a:rPr lang="en-GB" dirty="0"/>
              <a:t>Click icon to add picture</a:t>
            </a:r>
            <a:endParaRPr lang="en-US" dirty="0"/>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4063801" y="0"/>
            <a:ext cx="4064399" cy="3429000"/>
          </a:xfrm>
        </p:spPr>
        <p:txBody>
          <a:bodyPr/>
          <a:lstStyle/>
          <a:p>
            <a:r>
              <a:rPr lang="en-GB" dirty="0"/>
              <a:t>Click icon to add picture</a:t>
            </a:r>
            <a:endParaRPr lang="en-US" dirty="0"/>
          </a:p>
        </p:txBody>
      </p:sp>
      <p:sp>
        <p:nvSpPr>
          <p:cNvPr id="5" name="Picture Placeholder 2">
            <a:extLst>
              <a:ext uri="{FF2B5EF4-FFF2-40B4-BE49-F238E27FC236}">
                <a16:creationId xmlns:a16="http://schemas.microsoft.com/office/drawing/2014/main" id="{B6FAF2BB-0279-5247-90D9-CD39877BDF93}"/>
              </a:ext>
            </a:extLst>
          </p:cNvPr>
          <p:cNvSpPr>
            <a:spLocks noGrp="1"/>
          </p:cNvSpPr>
          <p:nvPr>
            <p:ph type="pic" sz="quarter" idx="12"/>
          </p:nvPr>
        </p:nvSpPr>
        <p:spPr>
          <a:xfrm>
            <a:off x="8127601" y="0"/>
            <a:ext cx="4064399" cy="3429000"/>
          </a:xfrm>
        </p:spPr>
        <p:txBody>
          <a:bodyPr/>
          <a:lstStyle/>
          <a:p>
            <a:r>
              <a:rPr lang="en-GB" dirty="0"/>
              <a:t>Click icon to add picture</a:t>
            </a:r>
            <a:endParaRPr lang="en-US" dirty="0"/>
          </a:p>
        </p:txBody>
      </p:sp>
      <p:sp>
        <p:nvSpPr>
          <p:cNvPr id="7" name="Picture Placeholder 2">
            <a:extLst>
              <a:ext uri="{FF2B5EF4-FFF2-40B4-BE49-F238E27FC236}">
                <a16:creationId xmlns:a16="http://schemas.microsoft.com/office/drawing/2014/main" id="{347AAE22-99D7-2A4D-9FC1-B9B6DCD8B750}"/>
              </a:ext>
            </a:extLst>
          </p:cNvPr>
          <p:cNvSpPr>
            <a:spLocks noGrp="1"/>
          </p:cNvSpPr>
          <p:nvPr>
            <p:ph type="pic" sz="quarter" idx="14"/>
          </p:nvPr>
        </p:nvSpPr>
        <p:spPr>
          <a:xfrm>
            <a:off x="4063801" y="3429000"/>
            <a:ext cx="4064399" cy="3429000"/>
          </a:xfrm>
        </p:spPr>
        <p:txBody>
          <a:bodyPr/>
          <a:lstStyle/>
          <a:p>
            <a:r>
              <a:rPr lang="en-GB" dirty="0"/>
              <a:t>Click icon to add picture</a:t>
            </a:r>
            <a:endParaRPr lang="en-US" dirty="0"/>
          </a:p>
        </p:txBody>
      </p:sp>
      <p:sp>
        <p:nvSpPr>
          <p:cNvPr id="8" name="Picture Placeholder 2">
            <a:extLst>
              <a:ext uri="{FF2B5EF4-FFF2-40B4-BE49-F238E27FC236}">
                <a16:creationId xmlns:a16="http://schemas.microsoft.com/office/drawing/2014/main" id="{E286E63F-9034-2944-959C-68E2EC278FEA}"/>
              </a:ext>
            </a:extLst>
          </p:cNvPr>
          <p:cNvSpPr>
            <a:spLocks noGrp="1"/>
          </p:cNvSpPr>
          <p:nvPr>
            <p:ph type="pic" sz="quarter" idx="15"/>
          </p:nvPr>
        </p:nvSpPr>
        <p:spPr>
          <a:xfrm>
            <a:off x="8127601" y="3429000"/>
            <a:ext cx="4064399" cy="3429000"/>
          </a:xfrm>
        </p:spPr>
        <p:txBody>
          <a:bodyPr/>
          <a:lstStyle/>
          <a:p>
            <a:r>
              <a:rPr lang="en-GB" dirty="0"/>
              <a:t>Click icon to add picture</a:t>
            </a:r>
            <a:endParaRPr lang="en-US" dirty="0"/>
          </a:p>
        </p:txBody>
      </p:sp>
    </p:spTree>
    <p:extLst>
      <p:ext uri="{BB962C8B-B14F-4D97-AF65-F5344CB8AC3E}">
        <p14:creationId xmlns:p14="http://schemas.microsoft.com/office/powerpoint/2010/main" val="141270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8 Pictures">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02FC332F-FB88-AF4A-870D-1CF6269E05ED}"/>
              </a:ext>
            </a:extLst>
          </p:cNvPr>
          <p:cNvSpPr>
            <a:spLocks noGrp="1"/>
          </p:cNvSpPr>
          <p:nvPr>
            <p:ph type="pic" sz="quarter" idx="12"/>
          </p:nvPr>
        </p:nvSpPr>
        <p:spPr>
          <a:xfrm>
            <a:off x="0" y="3429000"/>
            <a:ext cx="3045600" cy="3429000"/>
          </a:xfrm>
        </p:spPr>
        <p:txBody>
          <a:bodyPr/>
          <a:lstStyle/>
          <a:p>
            <a:r>
              <a:rPr lang="en-GB" dirty="0"/>
              <a:t>Click icon to add picture</a:t>
            </a:r>
            <a:endParaRPr lang="en-US" dirty="0"/>
          </a:p>
        </p:txBody>
      </p:sp>
      <p:sp>
        <p:nvSpPr>
          <p:cNvPr id="12" name="Picture Placeholder 2">
            <a:extLst>
              <a:ext uri="{FF2B5EF4-FFF2-40B4-BE49-F238E27FC236}">
                <a16:creationId xmlns:a16="http://schemas.microsoft.com/office/drawing/2014/main" id="{4C3976F3-1083-5940-916E-89D08E6D0154}"/>
              </a:ext>
            </a:extLst>
          </p:cNvPr>
          <p:cNvSpPr>
            <a:spLocks noGrp="1"/>
          </p:cNvSpPr>
          <p:nvPr>
            <p:ph type="pic" sz="quarter" idx="16"/>
          </p:nvPr>
        </p:nvSpPr>
        <p:spPr>
          <a:xfrm>
            <a:off x="9136800" y="3429000"/>
            <a:ext cx="3045600" cy="3429000"/>
          </a:xfrm>
        </p:spPr>
        <p:txBody>
          <a:bodyPr/>
          <a:lstStyle/>
          <a:p>
            <a:r>
              <a:rPr lang="en-GB" dirty="0"/>
              <a:t>Click icon to add picture</a:t>
            </a:r>
            <a:endParaRPr lang="en-US" dirty="0"/>
          </a:p>
        </p:txBody>
      </p:sp>
      <p:sp>
        <p:nvSpPr>
          <p:cNvPr id="6" name="Picture Placeholder 2">
            <a:extLst>
              <a:ext uri="{FF2B5EF4-FFF2-40B4-BE49-F238E27FC236}">
                <a16:creationId xmlns:a16="http://schemas.microsoft.com/office/drawing/2014/main" id="{AECCF376-9F13-8247-A67F-E6F00182E78F}"/>
              </a:ext>
            </a:extLst>
          </p:cNvPr>
          <p:cNvSpPr>
            <a:spLocks noGrp="1"/>
          </p:cNvSpPr>
          <p:nvPr>
            <p:ph type="pic" sz="quarter" idx="13"/>
          </p:nvPr>
        </p:nvSpPr>
        <p:spPr>
          <a:xfrm>
            <a:off x="3045600" y="3429000"/>
            <a:ext cx="3045600" cy="3429000"/>
          </a:xfrm>
        </p:spPr>
        <p:txBody>
          <a:bodyPr/>
          <a:lstStyle/>
          <a:p>
            <a:r>
              <a:rPr lang="en-GB" dirty="0"/>
              <a:t>Click icon to add picture</a:t>
            </a:r>
            <a:endParaRPr lang="en-US" dirty="0"/>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3045600" cy="3429000"/>
          </a:xfrm>
        </p:spPr>
        <p:txBody>
          <a:bodyPr/>
          <a:lstStyle/>
          <a:p>
            <a:r>
              <a:rPr lang="en-GB" dirty="0"/>
              <a:t>Click icon to add picture</a:t>
            </a:r>
            <a:endParaRPr lang="en-US" dirty="0"/>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3045600" y="0"/>
            <a:ext cx="3045600" cy="3429000"/>
          </a:xfrm>
        </p:spPr>
        <p:txBody>
          <a:bodyPr/>
          <a:lstStyle/>
          <a:p>
            <a:r>
              <a:rPr lang="en-GB" dirty="0"/>
              <a:t>Click icon to add picture</a:t>
            </a:r>
            <a:endParaRPr lang="en-US" dirty="0"/>
          </a:p>
        </p:txBody>
      </p:sp>
      <p:sp>
        <p:nvSpPr>
          <p:cNvPr id="13" name="Picture Placeholder 2">
            <a:extLst>
              <a:ext uri="{FF2B5EF4-FFF2-40B4-BE49-F238E27FC236}">
                <a16:creationId xmlns:a16="http://schemas.microsoft.com/office/drawing/2014/main" id="{89A1D13B-FE3E-714F-AA0D-1831F38EDA58}"/>
              </a:ext>
            </a:extLst>
          </p:cNvPr>
          <p:cNvSpPr>
            <a:spLocks noGrp="1"/>
          </p:cNvSpPr>
          <p:nvPr>
            <p:ph type="pic" sz="quarter" idx="17"/>
          </p:nvPr>
        </p:nvSpPr>
        <p:spPr>
          <a:xfrm>
            <a:off x="6091200" y="3429000"/>
            <a:ext cx="3045600" cy="3429000"/>
          </a:xfrm>
        </p:spPr>
        <p:txBody>
          <a:bodyPr/>
          <a:lstStyle/>
          <a:p>
            <a:r>
              <a:rPr lang="en-GB" dirty="0"/>
              <a:t>Click icon to add picture</a:t>
            </a:r>
            <a:endParaRPr lang="en-US" dirty="0"/>
          </a:p>
        </p:txBody>
      </p:sp>
      <p:sp>
        <p:nvSpPr>
          <p:cNvPr id="14" name="Picture Placeholder 2">
            <a:extLst>
              <a:ext uri="{FF2B5EF4-FFF2-40B4-BE49-F238E27FC236}">
                <a16:creationId xmlns:a16="http://schemas.microsoft.com/office/drawing/2014/main" id="{1869F471-6645-2642-9382-E9AEDCC7BEDE}"/>
              </a:ext>
            </a:extLst>
          </p:cNvPr>
          <p:cNvSpPr>
            <a:spLocks noGrp="1"/>
          </p:cNvSpPr>
          <p:nvPr>
            <p:ph type="pic" sz="quarter" idx="18"/>
          </p:nvPr>
        </p:nvSpPr>
        <p:spPr>
          <a:xfrm>
            <a:off x="6091200" y="0"/>
            <a:ext cx="3045600" cy="3429000"/>
          </a:xfrm>
        </p:spPr>
        <p:txBody>
          <a:bodyPr/>
          <a:lstStyle/>
          <a:p>
            <a:r>
              <a:rPr lang="en-GB" dirty="0"/>
              <a:t>Click icon to add picture</a:t>
            </a:r>
            <a:endParaRPr lang="en-US" dirty="0"/>
          </a:p>
        </p:txBody>
      </p:sp>
      <p:sp>
        <p:nvSpPr>
          <p:cNvPr id="15" name="Picture Placeholder 2">
            <a:extLst>
              <a:ext uri="{FF2B5EF4-FFF2-40B4-BE49-F238E27FC236}">
                <a16:creationId xmlns:a16="http://schemas.microsoft.com/office/drawing/2014/main" id="{C31D2373-3B8F-1F49-9717-7209D4D49F19}"/>
              </a:ext>
            </a:extLst>
          </p:cNvPr>
          <p:cNvSpPr>
            <a:spLocks noGrp="1"/>
          </p:cNvSpPr>
          <p:nvPr>
            <p:ph type="pic" sz="quarter" idx="19"/>
          </p:nvPr>
        </p:nvSpPr>
        <p:spPr>
          <a:xfrm>
            <a:off x="9136800" y="0"/>
            <a:ext cx="3045600" cy="3429000"/>
          </a:xfrm>
        </p:spPr>
        <p:txBody>
          <a:bodyPr/>
          <a:lstStyle/>
          <a:p>
            <a:r>
              <a:rPr lang="en-GB" dirty="0"/>
              <a:t>Click icon to add picture</a:t>
            </a:r>
            <a:endParaRPr lang="en-US" dirty="0"/>
          </a:p>
        </p:txBody>
      </p:sp>
    </p:spTree>
    <p:extLst>
      <p:ext uri="{BB962C8B-B14F-4D97-AF65-F5344CB8AC3E}">
        <p14:creationId xmlns:p14="http://schemas.microsoft.com/office/powerpoint/2010/main" val="34874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Deck Title Alt">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080997-8AF1-7640-BBC5-C12671ABA1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6030" y="342900"/>
            <a:ext cx="11365970" cy="6515100"/>
          </a:xfrm>
          <a:prstGeom prst="rect">
            <a:avLst/>
          </a:prstGeom>
        </p:spPr>
      </p:pic>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869006"/>
            <a:ext cx="5665214" cy="1707266"/>
          </a:xfrm>
        </p:spPr>
        <p:txBody>
          <a:bodyPr anchor="t"/>
          <a:lstStyle>
            <a:lvl1pPr algn="l">
              <a:defRPr sz="3200" b="1" i="0">
                <a:solidFill>
                  <a:schemeClr val="tx1"/>
                </a:solidFill>
                <a:latin typeface="Arial Black" panose="020B0604020202020204" pitchFamily="34" charset="0"/>
                <a:cs typeface="Arial Black" panose="020B0604020202020204" pitchFamily="34" charset="0"/>
              </a:defRPr>
            </a:lvl1pPr>
          </a:lstStyle>
          <a:p>
            <a:r>
              <a:rPr lang="en-US"/>
              <a:t>Deck title (keep it short) </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2405495"/>
            <a:ext cx="5665214" cy="1303499"/>
          </a:xfrm>
        </p:spPr>
        <p:txBody>
          <a:bodyPr wrap="square" anchor="b" anchorCtr="0">
            <a:normAutofit/>
          </a:bodyPr>
          <a:lstStyle>
            <a:lvl1pPr marL="0" indent="0" algn="l">
              <a:buNone/>
              <a:defRPr sz="1600" b="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pic>
        <p:nvPicPr>
          <p:cNvPr id="6" name="Picture 5">
            <a:extLst>
              <a:ext uri="{FF2B5EF4-FFF2-40B4-BE49-F238E27FC236}">
                <a16:creationId xmlns:a16="http://schemas.microsoft.com/office/drawing/2014/main" id="{573F9199-7D36-E94E-B0FD-6F79C542E3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20000" y="719998"/>
            <a:ext cx="1173913" cy="1080000"/>
          </a:xfrm>
          <a:prstGeom prst="rect">
            <a:avLst/>
          </a:prstGeom>
        </p:spPr>
      </p:pic>
    </p:spTree>
    <p:extLst>
      <p:ext uri="{BB962C8B-B14F-4D97-AF65-F5344CB8AC3E}">
        <p14:creationId xmlns:p14="http://schemas.microsoft.com/office/powerpoint/2010/main" val="1717924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preserve="1" userDrawn="1">
  <p:cSld name="Deck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800000"/>
            <a:ext cx="6120000" cy="1707266"/>
          </a:xfrm>
        </p:spPr>
        <p:txBody>
          <a:bodyPr anchor="b"/>
          <a:lstStyle>
            <a:lvl1pPr algn="l">
              <a:defRPr sz="3200">
                <a:solidFill>
                  <a:schemeClr val="bg1"/>
                </a:solidFill>
              </a:defRPr>
            </a:lvl1pPr>
          </a:lstStyle>
          <a:p>
            <a:r>
              <a:rPr lang="en-US"/>
              <a:t>Deck title (keep it short) </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p:spPr>
        <p:txBody>
          <a:bodyPr>
            <a:normAutofit/>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a:p>
            <a:endParaRPr lang="en-US"/>
          </a:p>
        </p:txBody>
      </p:sp>
      <p:pic>
        <p:nvPicPr>
          <p:cNvPr id="6" name="Picture 5">
            <a:extLst>
              <a:ext uri="{FF2B5EF4-FFF2-40B4-BE49-F238E27FC236}">
                <a16:creationId xmlns:a16="http://schemas.microsoft.com/office/drawing/2014/main" id="{9F171426-E5D6-FC44-93C7-A6D77678AF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34136" y="719999"/>
            <a:ext cx="7937863" cy="6138001"/>
          </a:xfrm>
          <a:prstGeom prst="rect">
            <a:avLst/>
          </a:prstGeom>
        </p:spPr>
      </p:pic>
      <p:pic>
        <p:nvPicPr>
          <p:cNvPr id="9" name="Picture 8">
            <a:extLst>
              <a:ext uri="{FF2B5EF4-FFF2-40B4-BE49-F238E27FC236}">
                <a16:creationId xmlns:a16="http://schemas.microsoft.com/office/drawing/2014/main" id="{C0DA0BC3-926C-488A-B604-374885E9B7F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20001" y="719998"/>
            <a:ext cx="1173911" cy="1079999"/>
          </a:xfrm>
          <a:prstGeom prst="rect">
            <a:avLst/>
          </a:prstGeom>
        </p:spPr>
      </p:pic>
    </p:spTree>
    <p:extLst>
      <p:ext uri="{BB962C8B-B14F-4D97-AF65-F5344CB8AC3E}">
        <p14:creationId xmlns:p14="http://schemas.microsoft.com/office/powerpoint/2010/main" val="350740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707266"/>
            <a:ext cx="6120000" cy="1800000"/>
          </a:xfrm>
        </p:spPr>
        <p:txBody>
          <a:bodyPr anchor="b"/>
          <a:lstStyle>
            <a:lvl1pPr algn="l">
              <a:defRPr sz="3200">
                <a:solidFill>
                  <a:schemeClr val="bg1"/>
                </a:solidFill>
              </a:defRPr>
            </a:lvl1pPr>
          </a:lstStyle>
          <a:p>
            <a:r>
              <a:rPr lang="en-US"/>
              <a:t>Section title (keep it short)</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p:spPr>
        <p:txBody>
          <a:bodyPr>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13" name="Group 12">
            <a:extLst>
              <a:ext uri="{FF2B5EF4-FFF2-40B4-BE49-F238E27FC236}">
                <a16:creationId xmlns:a16="http://schemas.microsoft.com/office/drawing/2014/main" id="{DCD1F6F6-3C6B-6F4A-B043-F8D7924B0EE6}"/>
              </a:ext>
            </a:extLst>
          </p:cNvPr>
          <p:cNvGrpSpPr/>
          <p:nvPr userDrawn="1"/>
        </p:nvGrpSpPr>
        <p:grpSpPr>
          <a:xfrm>
            <a:off x="0" y="633352"/>
            <a:ext cx="10978510" cy="6224648"/>
            <a:chOff x="0" y="1800000"/>
            <a:chExt cx="10978510" cy="6224648"/>
          </a:xfrm>
        </p:grpSpPr>
        <p:sp>
          <p:nvSpPr>
            <p:cNvPr id="8" name="Teardrop 7">
              <a:extLst>
                <a:ext uri="{FF2B5EF4-FFF2-40B4-BE49-F238E27FC236}">
                  <a16:creationId xmlns:a16="http://schemas.microsoft.com/office/drawing/2014/main" id="{53CB356F-94EC-E44D-9D61-41AEA97044F2}"/>
                </a:ext>
              </a:extLst>
            </p:cNvPr>
            <p:cNvSpPr/>
            <p:nvPr userDrawn="1"/>
          </p:nvSpPr>
          <p:spPr>
            <a:xfrm rot="10800000">
              <a:off x="7920000" y="1800000"/>
              <a:ext cx="3058510" cy="305851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3A153EA-CD80-D14A-BBF4-0B504FB68F7C}"/>
                </a:ext>
              </a:extLst>
            </p:cNvPr>
            <p:cNvCxnSpPr>
              <a:stCxn id="8" idx="7"/>
            </p:cNvCxnSpPr>
            <p:nvPr userDrawn="1"/>
          </p:nvCxnSpPr>
          <p:spPr>
            <a:xfrm flipH="1">
              <a:off x="0" y="4858510"/>
              <a:ext cx="792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A5332C-5D0C-9A4B-848D-6A8BBF80A288}"/>
                </a:ext>
              </a:extLst>
            </p:cNvPr>
            <p:cNvCxnSpPr>
              <a:cxnSpLocks/>
              <a:stCxn id="8" idx="7"/>
            </p:cNvCxnSpPr>
            <p:nvPr userDrawn="1"/>
          </p:nvCxnSpPr>
          <p:spPr>
            <a:xfrm>
              <a:off x="7920000" y="4858510"/>
              <a:ext cx="0" cy="3166138"/>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6654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type="obj" preserve="1">
  <p:cSld name="Index">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lgn="l" defTabSz="914400" rtl="0" eaLnBrk="1" latinLnBrk="0" hangingPunct="1">
              <a:lnSpc>
                <a:spcPct val="90000"/>
              </a:lnSpc>
              <a:spcBef>
                <a:spcPct val="0"/>
              </a:spcBef>
              <a:buNone/>
              <a:defRPr lang="en-US" sz="1800" b="1" kern="1200" dirty="0">
                <a:solidFill>
                  <a:schemeClr val="bg1"/>
                </a:solidFill>
                <a:latin typeface="+mj-lt"/>
                <a:ea typeface="+mj-ea"/>
                <a:cs typeface="+mj-cs"/>
              </a:defRPr>
            </a:lvl1pPr>
          </a:lstStyle>
          <a:p>
            <a:r>
              <a:rPr lang="en-US"/>
              <a:t>Contents</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4829948"/>
            <a:ext cx="5736000" cy="2028052"/>
          </a:xfrm>
          <a:solidFill>
            <a:srgbClr val="FFFFFF"/>
          </a:solidFill>
        </p:spPr>
        <p:txBody>
          <a:bodyPr wrap="square" lIns="180000" tIns="180000" rIns="180000" bIns="827999" anchor="b">
            <a:spAutoFit/>
          </a:bodyPr>
          <a:lstStyle>
            <a:lvl1pPr marL="342900" indent="-342900">
              <a:buFont typeface="+mj-lt"/>
              <a:buAutoNum type="arabicPeriod"/>
              <a:defRPr lang="en-US" sz="2400" b="1" kern="1200" baseline="0" dirty="0">
                <a:solidFill>
                  <a:schemeClr val="tx1"/>
                </a:solidFill>
                <a:latin typeface="+mn-lt"/>
                <a:ea typeface="+mn-ea"/>
                <a:cs typeface="+mn-cs"/>
              </a:defRPr>
            </a:lvl1pPr>
            <a:lvl2pPr marL="457200" indent="0">
              <a:buNone/>
              <a:defRPr sz="1800" b="1">
                <a:solidFill>
                  <a:schemeClr val="accent6"/>
                </a:solidFill>
              </a:defRPr>
            </a:lvl2pPr>
            <a:lvl3pPr marL="914400" indent="0">
              <a:buNone/>
              <a:defRPr sz="2400" b="1">
                <a:solidFill>
                  <a:schemeClr val="accent6"/>
                </a:solidFill>
              </a:defRPr>
            </a:lvl3pPr>
            <a:lvl4pPr marL="1371600" indent="0">
              <a:buNone/>
              <a:defRPr sz="2400" b="1">
                <a:solidFill>
                  <a:schemeClr val="accent6"/>
                </a:solidFill>
              </a:defRPr>
            </a:lvl4pPr>
            <a:lvl5pPr marL="1828800" indent="0">
              <a:buNone/>
              <a:defRPr sz="2400" b="1">
                <a:solidFill>
                  <a:schemeClr val="accent6"/>
                </a:solidFill>
              </a:defRPr>
            </a:lvl5pPr>
          </a:lstStyle>
          <a:p>
            <a:pPr marL="342900" lvl="0" indent="-342900" algn="l" defTabSz="914400" rtl="0" eaLnBrk="1" latinLnBrk="0" hangingPunct="1">
              <a:lnSpc>
                <a:spcPct val="120000"/>
              </a:lnSpc>
              <a:spcBef>
                <a:spcPts val="1000"/>
              </a:spcBef>
              <a:buClr>
                <a:schemeClr val="accent1"/>
              </a:buClr>
            </a:pPr>
            <a:r>
              <a:rPr lang="en-US"/>
              <a:t>Click to add agenda item</a:t>
            </a:r>
          </a:p>
          <a:p>
            <a:pPr marL="342900" lvl="0" indent="-342900" algn="l" defTabSz="914400" rtl="0" eaLnBrk="1" latinLnBrk="0" hangingPunct="1">
              <a:lnSpc>
                <a:spcPct val="120000"/>
              </a:lnSpc>
              <a:spcBef>
                <a:spcPts val="1000"/>
              </a:spcBef>
              <a:buClr>
                <a:schemeClr val="accent1"/>
              </a:buClr>
            </a:pPr>
            <a:r>
              <a:rPr lang="en-US"/>
              <a:t>The box resizes automatically</a:t>
            </a:r>
          </a:p>
        </p:txBody>
      </p:sp>
    </p:spTree>
    <p:extLst>
      <p:ext uri="{BB962C8B-B14F-4D97-AF65-F5344CB8AC3E}">
        <p14:creationId xmlns:p14="http://schemas.microsoft.com/office/powerpoint/2010/main" val="188499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type="obj" preserve="1">
  <p:cSld name="(Style 1) Text Box">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p:txBody>
          <a:bodyPr/>
          <a:lstStyle>
            <a:lvl1pPr>
              <a:defRPr>
                <a:solidFill>
                  <a:schemeClr val="bg1"/>
                </a:solidFill>
              </a:defRPr>
            </a:lvl1pPr>
            <a:lvl2pPr marL="542925" indent="-179388">
              <a:spcBef>
                <a:spcPts val="500"/>
              </a:spcBef>
              <a:defRPr lang="en-US" sz="1600" kern="1200" baseline="0" dirty="0">
                <a:solidFill>
                  <a:schemeClr val="bg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5" name="Slide Number Placeholder 4">
            <a:extLst>
              <a:ext uri="{FF2B5EF4-FFF2-40B4-BE49-F238E27FC236}">
                <a16:creationId xmlns:a16="http://schemas.microsoft.com/office/drawing/2014/main" id="{5B48A8B9-4F8C-9848-8AC1-FF588166042E}"/>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60027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type="twoObj" preserve="1">
  <p:cSld name="(Style 1) 2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551200" cy="4977900"/>
          </a:xfrm>
        </p:spPr>
        <p:txBody>
          <a:bodyPr vert="horz" lIns="0" tIns="0" rIns="0" bIns="0" rtlCol="0">
            <a:noAutofit/>
          </a:bodyPr>
          <a:lstStyle>
            <a:lvl1pPr>
              <a:defRPr lang="en-US" dirty="0"/>
            </a:lvl1pPr>
            <a:lvl2pPr marL="542925" indent="-179388">
              <a:spcBef>
                <a:spcPts val="500"/>
              </a:spcBef>
              <a:defRPr lang="en-US" dirty="0"/>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262741" y="1080000"/>
            <a:ext cx="5551200" cy="4977900"/>
          </a:xfrm>
        </p:spPr>
        <p:txBody>
          <a:bodyPr vert="horz" lIns="0" tIns="0" rIns="0" bIns="0" rtlCol="0">
            <a:noAutofit/>
          </a:bodyPr>
          <a:lstStyle>
            <a:lvl1pPr>
              <a:defRPr lang="en-US" dirty="0"/>
            </a:lvl1pPr>
            <a:lvl2pPr marL="542925" indent="-179388">
              <a:spcBef>
                <a:spcPts val="500"/>
              </a:spcBef>
              <a:defRPr lang="en-US" dirty="0"/>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6" name="Slide Number Placeholder 4">
            <a:extLst>
              <a:ext uri="{FF2B5EF4-FFF2-40B4-BE49-F238E27FC236}">
                <a16:creationId xmlns:a16="http://schemas.microsoft.com/office/drawing/2014/main" id="{5A943414-55BC-E845-BD5D-8DCC39CFF86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04362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type="twoObj" preserve="1">
  <p:cSld name="(Style 1) 3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360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96000" y="1080000"/>
            <a:ext cx="360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213941" y="1080000"/>
            <a:ext cx="360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Slide Number Placeholder 4">
            <a:extLst>
              <a:ext uri="{FF2B5EF4-FFF2-40B4-BE49-F238E27FC236}">
                <a16:creationId xmlns:a16="http://schemas.microsoft.com/office/drawing/2014/main" id="{3D130199-6FBC-1043-852B-089DED1280D8}"/>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20506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type="twoObj" preserve="1">
  <p:cSld name="(Style 1) 4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520000" cy="4977900"/>
          </a:xfr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337980" y="1080000"/>
            <a:ext cx="2520000" cy="4977900"/>
          </a:xfr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293941" y="1080000"/>
            <a:ext cx="2520000" cy="4977900"/>
          </a:xfr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315960" y="1080000"/>
            <a:ext cx="2520000" cy="4977900"/>
          </a:xfr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633292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Style 1) 5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2712364"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7417092"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5064728"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Content Placeholder 2">
            <a:extLst>
              <a:ext uri="{FF2B5EF4-FFF2-40B4-BE49-F238E27FC236}">
                <a16:creationId xmlns:a16="http://schemas.microsoft.com/office/drawing/2014/main" id="{0E9F04C3-DC0E-48EA-A5CB-9B45C9E6EB05}"/>
              </a:ext>
            </a:extLst>
          </p:cNvPr>
          <p:cNvSpPr>
            <a:spLocks noGrp="1"/>
          </p:cNvSpPr>
          <p:nvPr>
            <p:ph sz="half" idx="18" hasCustomPrompt="1"/>
          </p:nvPr>
        </p:nvSpPr>
        <p:spPr>
          <a:xfrm>
            <a:off x="9769456"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Tree>
    <p:extLst>
      <p:ext uri="{BB962C8B-B14F-4D97-AF65-F5344CB8AC3E}">
        <p14:creationId xmlns:p14="http://schemas.microsoft.com/office/powerpoint/2010/main" val="141519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Style 1) 2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73150"/>
            <a:ext cx="55512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262741" y="1080000"/>
            <a:ext cx="55512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6" name="Slide Number Placeholder 4">
            <a:extLst>
              <a:ext uri="{FF2B5EF4-FFF2-40B4-BE49-F238E27FC236}">
                <a16:creationId xmlns:a16="http://schemas.microsoft.com/office/drawing/2014/main" id="{5A943414-55BC-E845-BD5D-8DCC39CFF86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1" name="Text Placeholder 10"/>
          <p:cNvSpPr>
            <a:spLocks noGrp="1"/>
          </p:cNvSpPr>
          <p:nvPr>
            <p:ph type="body" sz="quarter" idx="16" hasCustomPrompt="1"/>
          </p:nvPr>
        </p:nvSpPr>
        <p:spPr>
          <a:xfrm>
            <a:off x="360000" y="5337900"/>
            <a:ext cx="5551487" cy="720000"/>
          </a:xfrm>
          <a:solidFill>
            <a:schemeClr val="bg1"/>
          </a:solidFill>
        </p:spPr>
        <p:txBody>
          <a:bodyPr lIns="108000" tIns="108000" rIns="108000"/>
          <a:lstStyle>
            <a:lvl1pPr>
              <a:defRPr sz="1300">
                <a:solidFill>
                  <a:schemeClr val="tx1"/>
                </a:solidFill>
              </a:defRPr>
            </a:lvl1pPr>
            <a:lvl2pPr>
              <a:spcBef>
                <a:spcPts val="500"/>
              </a:spcBef>
              <a:defRPr sz="1300">
                <a:solidFill>
                  <a:schemeClr val="bg1"/>
                </a:solidFill>
              </a:defRPr>
            </a:lvl2pPr>
          </a:lstStyle>
          <a:p>
            <a:pPr lvl="0"/>
            <a:r>
              <a:rPr lang="en-US"/>
              <a:t>Click to edit text</a:t>
            </a:r>
          </a:p>
        </p:txBody>
      </p:sp>
      <p:sp>
        <p:nvSpPr>
          <p:cNvPr id="12" name="Text Placeholder 10"/>
          <p:cNvSpPr>
            <a:spLocks noGrp="1"/>
          </p:cNvSpPr>
          <p:nvPr>
            <p:ph type="body" sz="quarter" idx="17" hasCustomPrompt="1"/>
          </p:nvPr>
        </p:nvSpPr>
        <p:spPr>
          <a:xfrm>
            <a:off x="6263452" y="5337900"/>
            <a:ext cx="5551487"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a:t>Click to edit text</a:t>
            </a:r>
          </a:p>
        </p:txBody>
      </p:sp>
    </p:spTree>
    <p:extLst>
      <p:ext uri="{BB962C8B-B14F-4D97-AF65-F5344CB8AC3E}">
        <p14:creationId xmlns:p14="http://schemas.microsoft.com/office/powerpoint/2010/main" val="200669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Style 1) 3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36000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96000" y="1080000"/>
            <a:ext cx="36000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213941" y="1080000"/>
            <a:ext cx="36000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8" name="Slide Number Placeholder 4">
            <a:extLst>
              <a:ext uri="{FF2B5EF4-FFF2-40B4-BE49-F238E27FC236}">
                <a16:creationId xmlns:a16="http://schemas.microsoft.com/office/drawing/2014/main" id="{3D130199-6FBC-1043-852B-089DED1280D8}"/>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3" name="Text Placeholder 10"/>
          <p:cNvSpPr>
            <a:spLocks noGrp="1"/>
          </p:cNvSpPr>
          <p:nvPr>
            <p:ph type="body" sz="quarter" idx="16" hasCustomPrompt="1"/>
          </p:nvPr>
        </p:nvSpPr>
        <p:spPr>
          <a:xfrm>
            <a:off x="360364" y="5337900"/>
            <a:ext cx="3617696"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a:t>Click to edit text</a:t>
            </a:r>
          </a:p>
        </p:txBody>
      </p:sp>
      <p:sp>
        <p:nvSpPr>
          <p:cNvPr id="14" name="Text Placeholder 10"/>
          <p:cNvSpPr>
            <a:spLocks noGrp="1"/>
          </p:cNvSpPr>
          <p:nvPr>
            <p:ph type="body" sz="quarter" idx="17" hasCustomPrompt="1"/>
          </p:nvPr>
        </p:nvSpPr>
        <p:spPr>
          <a:xfrm>
            <a:off x="4295757" y="5337900"/>
            <a:ext cx="3617696"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a:t>Click to edit text</a:t>
            </a:r>
          </a:p>
        </p:txBody>
      </p:sp>
      <p:sp>
        <p:nvSpPr>
          <p:cNvPr id="15" name="Text Placeholder 10"/>
          <p:cNvSpPr>
            <a:spLocks noGrp="1"/>
          </p:cNvSpPr>
          <p:nvPr>
            <p:ph type="body" sz="quarter" idx="18" hasCustomPrompt="1"/>
          </p:nvPr>
        </p:nvSpPr>
        <p:spPr>
          <a:xfrm>
            <a:off x="8194518" y="5337900"/>
            <a:ext cx="3617696"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a:t>Click to edit text</a:t>
            </a:r>
          </a:p>
        </p:txBody>
      </p:sp>
    </p:spTree>
    <p:extLst>
      <p:ext uri="{BB962C8B-B14F-4D97-AF65-F5344CB8AC3E}">
        <p14:creationId xmlns:p14="http://schemas.microsoft.com/office/powerpoint/2010/main" val="118598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707266"/>
            <a:ext cx="6120000" cy="1800000"/>
          </a:xfrm>
        </p:spPr>
        <p:txBody>
          <a:bodyPr anchor="b"/>
          <a:lstStyle>
            <a:lvl1pPr algn="l">
              <a:defRPr sz="3200">
                <a:solidFill>
                  <a:schemeClr val="tx2"/>
                </a:solidFill>
              </a:defRPr>
            </a:lvl1pPr>
          </a:lstStyle>
          <a:p>
            <a:r>
              <a:rPr lang="en-US" dirty="0"/>
              <a:t>Section title (keep it short)</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a:prstGeom prst="rect">
            <a:avLst/>
          </a:prstGeom>
        </p:spPr>
        <p:txBody>
          <a:bodyPr>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(delete if not needed)</a:t>
            </a:r>
          </a:p>
        </p:txBody>
      </p:sp>
      <p:grpSp>
        <p:nvGrpSpPr>
          <p:cNvPr id="13" name="Group 12">
            <a:extLst>
              <a:ext uri="{FF2B5EF4-FFF2-40B4-BE49-F238E27FC236}">
                <a16:creationId xmlns:a16="http://schemas.microsoft.com/office/drawing/2014/main" id="{DCD1F6F6-3C6B-6F4A-B043-F8D7924B0EE6}"/>
              </a:ext>
            </a:extLst>
          </p:cNvPr>
          <p:cNvGrpSpPr/>
          <p:nvPr userDrawn="1"/>
        </p:nvGrpSpPr>
        <p:grpSpPr>
          <a:xfrm>
            <a:off x="0" y="633352"/>
            <a:ext cx="10978510" cy="6224648"/>
            <a:chOff x="0" y="1800000"/>
            <a:chExt cx="10978510" cy="6224648"/>
          </a:xfrm>
        </p:grpSpPr>
        <p:sp>
          <p:nvSpPr>
            <p:cNvPr id="8" name="Teardrop 7">
              <a:extLst>
                <a:ext uri="{FF2B5EF4-FFF2-40B4-BE49-F238E27FC236}">
                  <a16:creationId xmlns:a16="http://schemas.microsoft.com/office/drawing/2014/main" id="{53CB356F-94EC-E44D-9D61-41AEA97044F2}"/>
                </a:ext>
              </a:extLst>
            </p:cNvPr>
            <p:cNvSpPr/>
            <p:nvPr userDrawn="1"/>
          </p:nvSpPr>
          <p:spPr>
            <a:xfrm rot="10800000">
              <a:off x="7920000" y="1800000"/>
              <a:ext cx="3058510" cy="305851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3A153EA-CD80-D14A-BBF4-0B504FB68F7C}"/>
                </a:ext>
              </a:extLst>
            </p:cNvPr>
            <p:cNvCxnSpPr>
              <a:stCxn id="8" idx="7"/>
            </p:cNvCxnSpPr>
            <p:nvPr userDrawn="1"/>
          </p:nvCxnSpPr>
          <p:spPr>
            <a:xfrm flipH="1">
              <a:off x="0" y="4858510"/>
              <a:ext cx="792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A5332C-5D0C-9A4B-848D-6A8BBF80A288}"/>
                </a:ext>
              </a:extLst>
            </p:cNvPr>
            <p:cNvCxnSpPr>
              <a:cxnSpLocks/>
              <a:stCxn id="8" idx="7"/>
            </p:cNvCxnSpPr>
            <p:nvPr userDrawn="1"/>
          </p:nvCxnSpPr>
          <p:spPr>
            <a:xfrm>
              <a:off x="7920000" y="4858510"/>
              <a:ext cx="0" cy="3166138"/>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5403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Style 1) 4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520000" cy="4977900"/>
          </a:xfrm>
          <a:noFill/>
        </p:spPr>
        <p:txBody>
          <a:bodyPr vert="horz" lIns="108000" tIns="108000" rIns="108000" bIns="108000" rtlCol="0">
            <a:noAutofit/>
          </a:bodyPr>
          <a:lstStyle>
            <a:lvl1pPr>
              <a:defRPr lang="en-US" dirty="0">
                <a:solidFill>
                  <a:schemeClr val="bg1"/>
                </a:solidFill>
              </a:defRPr>
            </a:lvl1pPr>
            <a:lvl2pPr marL="649287" indent="-285750">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337980" y="1080000"/>
            <a:ext cx="25200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293941" y="1080000"/>
            <a:ext cx="25200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315960" y="1080000"/>
            <a:ext cx="25200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Text Placeholder 10"/>
          <p:cNvSpPr>
            <a:spLocks noGrp="1"/>
          </p:cNvSpPr>
          <p:nvPr>
            <p:ph type="body" sz="quarter" idx="16" hasCustomPrompt="1"/>
          </p:nvPr>
        </p:nvSpPr>
        <p:spPr>
          <a:xfrm>
            <a:off x="360364" y="5337900"/>
            <a:ext cx="25200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5" name="Text Placeholder 10"/>
          <p:cNvSpPr>
            <a:spLocks noGrp="1"/>
          </p:cNvSpPr>
          <p:nvPr>
            <p:ph type="body" sz="quarter" idx="17" hasCustomPrompt="1"/>
          </p:nvPr>
        </p:nvSpPr>
        <p:spPr>
          <a:xfrm>
            <a:off x="3338486" y="5337900"/>
            <a:ext cx="25200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8" name="Text Placeholder 10"/>
          <p:cNvSpPr>
            <a:spLocks noGrp="1"/>
          </p:cNvSpPr>
          <p:nvPr>
            <p:ph type="body" sz="quarter" idx="18" hasCustomPrompt="1"/>
          </p:nvPr>
        </p:nvSpPr>
        <p:spPr>
          <a:xfrm>
            <a:off x="6319037" y="5337900"/>
            <a:ext cx="25200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9" name="Text Placeholder 10"/>
          <p:cNvSpPr>
            <a:spLocks noGrp="1"/>
          </p:cNvSpPr>
          <p:nvPr>
            <p:ph type="body" sz="quarter" idx="19" hasCustomPrompt="1"/>
          </p:nvPr>
        </p:nvSpPr>
        <p:spPr>
          <a:xfrm>
            <a:off x="9293349" y="5337900"/>
            <a:ext cx="25200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Tree>
    <p:extLst>
      <p:ext uri="{BB962C8B-B14F-4D97-AF65-F5344CB8AC3E}">
        <p14:creationId xmlns:p14="http://schemas.microsoft.com/office/powerpoint/2010/main" val="96857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Style 1) 5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0574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2712364" y="1080000"/>
            <a:ext cx="20574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7417092" y="1080000"/>
            <a:ext cx="20574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5064728" y="1080000"/>
            <a:ext cx="20574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Content Placeholder 2">
            <a:extLst>
              <a:ext uri="{FF2B5EF4-FFF2-40B4-BE49-F238E27FC236}">
                <a16:creationId xmlns:a16="http://schemas.microsoft.com/office/drawing/2014/main" id="{0E9F04C3-DC0E-48EA-A5CB-9B45C9E6EB05}"/>
              </a:ext>
            </a:extLst>
          </p:cNvPr>
          <p:cNvSpPr>
            <a:spLocks noGrp="1"/>
          </p:cNvSpPr>
          <p:nvPr>
            <p:ph sz="half" idx="18" hasCustomPrompt="1"/>
          </p:nvPr>
        </p:nvSpPr>
        <p:spPr>
          <a:xfrm>
            <a:off x="9769456" y="1080000"/>
            <a:ext cx="20574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16" name="Text Placeholder 10"/>
          <p:cNvSpPr>
            <a:spLocks noGrp="1"/>
          </p:cNvSpPr>
          <p:nvPr>
            <p:ph type="body" sz="quarter" idx="16" hasCustomPrompt="1"/>
          </p:nvPr>
        </p:nvSpPr>
        <p:spPr>
          <a:xfrm>
            <a:off x="360364"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7" name="Text Placeholder 10"/>
          <p:cNvSpPr>
            <a:spLocks noGrp="1"/>
          </p:cNvSpPr>
          <p:nvPr>
            <p:ph type="body" sz="quarter" idx="19" hasCustomPrompt="1"/>
          </p:nvPr>
        </p:nvSpPr>
        <p:spPr>
          <a:xfrm>
            <a:off x="2711679"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8" name="Text Placeholder 10"/>
          <p:cNvSpPr>
            <a:spLocks noGrp="1"/>
          </p:cNvSpPr>
          <p:nvPr>
            <p:ph type="body" sz="quarter" idx="20" hasCustomPrompt="1"/>
          </p:nvPr>
        </p:nvSpPr>
        <p:spPr>
          <a:xfrm>
            <a:off x="5062993"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9" name="Text Placeholder 10"/>
          <p:cNvSpPr>
            <a:spLocks noGrp="1"/>
          </p:cNvSpPr>
          <p:nvPr>
            <p:ph type="body" sz="quarter" idx="21" hasCustomPrompt="1"/>
          </p:nvPr>
        </p:nvSpPr>
        <p:spPr>
          <a:xfrm>
            <a:off x="7420545"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20" name="Text Placeholder 10"/>
          <p:cNvSpPr>
            <a:spLocks noGrp="1"/>
          </p:cNvSpPr>
          <p:nvPr>
            <p:ph type="body" sz="quarter" idx="22" hasCustomPrompt="1"/>
          </p:nvPr>
        </p:nvSpPr>
        <p:spPr>
          <a:xfrm>
            <a:off x="9775780"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Tree>
    <p:extLst>
      <p:ext uri="{BB962C8B-B14F-4D97-AF65-F5344CB8AC3E}">
        <p14:creationId xmlns:p14="http://schemas.microsoft.com/office/powerpoint/2010/main" val="109987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type="twoObj" preserve="1">
  <p:cSld name="(Style 1) 2 Column 2 Color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73643D-3316-B64C-BC3C-A80CFD6316A8}"/>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551200" cy="4977900"/>
          </a:xfrm>
        </p:spPr>
        <p:txBody>
          <a:bodyPr/>
          <a:lstStyle>
            <a:lvl1pPr>
              <a:spcBef>
                <a:spcPts val="500"/>
              </a:spcBef>
              <a:defRPr/>
            </a:lvl1pPr>
            <a:lvl2pPr marL="542925" indent="-179388">
              <a:spcBef>
                <a:spcPts val="500"/>
              </a:spcBef>
              <a:defRPr lang="en-US" sz="1600" kern="1200" baseline="0" dirty="0">
                <a:solidFill>
                  <a:schemeClr val="bg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p:nvPr>
        </p:nvSpPr>
        <p:spPr>
          <a:xfrm>
            <a:off x="6262741" y="1080000"/>
            <a:ext cx="5551200" cy="4977900"/>
          </a:xfrm>
        </p:spPr>
        <p:txBody>
          <a:bodyPr/>
          <a:lstStyle>
            <a:lvl1pPr>
              <a:spcBef>
                <a:spcPts val="500"/>
              </a:spcBef>
              <a:defRPr>
                <a:solidFill>
                  <a:schemeClr val="tx1"/>
                </a:solidFill>
              </a:defRPr>
            </a:lvl1pPr>
            <a:lvl2pPr marL="539496" indent="-182880">
              <a:spcBef>
                <a:spcPts val="500"/>
              </a:spcBef>
              <a:defRPr lang="en-US" sz="1600" kern="1200" baseline="0" dirty="0">
                <a:solidFill>
                  <a:schemeClr val="tx1"/>
                </a:solidFill>
                <a:latin typeface="+mn-lt"/>
                <a:ea typeface="+mn-ea"/>
                <a:cs typeface="+mn-cs"/>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6" name="Slide Number Placeholder 5">
            <a:extLst>
              <a:ext uri="{FF2B5EF4-FFF2-40B4-BE49-F238E27FC236}">
                <a16:creationId xmlns:a16="http://schemas.microsoft.com/office/drawing/2014/main" id="{F2C6B188-96D9-FF4F-AF9F-68058EF886D2}"/>
              </a:ext>
            </a:extLst>
          </p:cNvPr>
          <p:cNvSpPr>
            <a:spLocks noGrp="1"/>
          </p:cNvSpPr>
          <p:nvPr>
            <p:ph type="sldNum" sz="quarter" idx="10"/>
          </p:nvPr>
        </p:nvSpPr>
        <p:spPr>
          <a:xfrm>
            <a:off x="6262741" y="6227400"/>
            <a:ext cx="1477420" cy="365125"/>
          </a:xfrm>
        </p:spPr>
        <p:txBody>
          <a:bodyPr/>
          <a:lstStyle>
            <a:lvl1pPr algn="l">
              <a:defRPr lang="en-US" sz="800" kern="1200" smtClean="0">
                <a:solidFill>
                  <a:schemeClr val="accent5"/>
                </a:solidFill>
                <a:latin typeface="+mn-lt"/>
                <a:ea typeface="+mn-ea"/>
                <a:cs typeface="+mn-cs"/>
              </a:defRPr>
            </a:lvl1pPr>
          </a:lstStyle>
          <a:p>
            <a:fld id="{9A0F7689-66CB-EC4F-9B5C-9C3D3ED1F24F}" type="slidenum">
              <a:rPr lang="en-US" smtClean="0"/>
              <a:pPr/>
              <a:t>‹#›</a:t>
            </a:fld>
            <a:endParaRPr lang="en-US" dirty="0"/>
          </a:p>
        </p:txBody>
      </p:sp>
      <p:pic>
        <p:nvPicPr>
          <p:cNvPr id="8" name="Picture 7">
            <a:extLst>
              <a:ext uri="{FF2B5EF4-FFF2-40B4-BE49-F238E27FC236}">
                <a16:creationId xmlns:a16="http://schemas.microsoft.com/office/drawing/2014/main" id="{88D84D83-808F-BF49-8BDC-FD5319CE4E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2396" y="6229962"/>
            <a:ext cx="391304" cy="360000"/>
          </a:xfrm>
          <a:prstGeom prst="rect">
            <a:avLst/>
          </a:prstGeom>
        </p:spPr>
      </p:pic>
    </p:spTree>
    <p:extLst>
      <p:ext uri="{BB962C8B-B14F-4D97-AF65-F5344CB8AC3E}">
        <p14:creationId xmlns:p14="http://schemas.microsoft.com/office/powerpoint/2010/main" val="209524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Style 1) Content &amp; Image">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6858000"/>
          </a:xfr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400000" cy="4977900"/>
          </a:xfrm>
        </p:spPr>
        <p:txBody>
          <a:bodyPr/>
          <a:lstStyle>
            <a:lvl1pPr>
              <a:spcBef>
                <a:spcPts val="500"/>
              </a:spcBef>
              <a:defRPr>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Slide Number Placeholder 3">
            <a:extLst>
              <a:ext uri="{FF2B5EF4-FFF2-40B4-BE49-F238E27FC236}">
                <a16:creationId xmlns:a16="http://schemas.microsoft.com/office/drawing/2014/main" id="{3E0B0817-C77F-2948-A459-2A2E30E136C4}"/>
              </a:ext>
            </a:extLst>
          </p:cNvPr>
          <p:cNvSpPr>
            <a:spLocks noGrp="1"/>
          </p:cNvSpPr>
          <p:nvPr>
            <p:ph type="sldNum" sz="quarter" idx="11"/>
          </p:nvPr>
        </p:nvSpPr>
        <p:spPr>
          <a:xfrm>
            <a:off x="3016800" y="6227400"/>
            <a:ext cx="2743200" cy="365125"/>
          </a:xfrm>
        </p:spPr>
        <p:txBody>
          <a:bodyPr/>
          <a:lstStyle>
            <a:lvl1pPr algn="r">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7071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Style 1) Content &amp; 2 Ima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3429000"/>
          </a:xfr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400000" cy="4977900"/>
          </a:xfrm>
        </p:spPr>
        <p:txBody>
          <a:bodyPr/>
          <a:lstStyle>
            <a:lvl1pPr>
              <a:spcBef>
                <a:spcPts val="500"/>
              </a:spcBef>
              <a:defRPr>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5" name="Picture Placeholder 7">
            <a:extLst>
              <a:ext uri="{FF2B5EF4-FFF2-40B4-BE49-F238E27FC236}">
                <a16:creationId xmlns:a16="http://schemas.microsoft.com/office/drawing/2014/main" id="{4A40A1BD-DDB1-EA42-A68E-8CBAA9AA4EE4}"/>
              </a:ext>
            </a:extLst>
          </p:cNvPr>
          <p:cNvSpPr>
            <a:spLocks noGrp="1"/>
          </p:cNvSpPr>
          <p:nvPr>
            <p:ph type="pic" sz="quarter" idx="11"/>
          </p:nvPr>
        </p:nvSpPr>
        <p:spPr>
          <a:xfrm>
            <a:off x="6095999" y="3429000"/>
            <a:ext cx="6095999" cy="3429000"/>
          </a:xfrm>
        </p:spPr>
        <p:txBody>
          <a:bodyPr/>
          <a:lstStyle/>
          <a:p>
            <a:r>
              <a:rPr lang="en-US" dirty="0"/>
              <a:t>Click icon to add picture</a:t>
            </a:r>
          </a:p>
        </p:txBody>
      </p:sp>
      <p:sp>
        <p:nvSpPr>
          <p:cNvPr id="4" name="Slide Number Placeholder 3">
            <a:extLst>
              <a:ext uri="{FF2B5EF4-FFF2-40B4-BE49-F238E27FC236}">
                <a16:creationId xmlns:a16="http://schemas.microsoft.com/office/drawing/2014/main" id="{87A5553E-0F7D-7141-9493-504ED8C6AC38}"/>
              </a:ext>
            </a:extLst>
          </p:cNvPr>
          <p:cNvSpPr>
            <a:spLocks noGrp="1"/>
          </p:cNvSpPr>
          <p:nvPr>
            <p:ph type="sldNum" sz="quarter" idx="12"/>
          </p:nvPr>
        </p:nvSpPr>
        <p:spPr>
          <a:xfrm>
            <a:off x="3016800" y="6227400"/>
            <a:ext cx="2743200" cy="365125"/>
          </a:xfrm>
        </p:spPr>
        <p:txBody>
          <a:bodyPr/>
          <a:lstStyle>
            <a:lvl1pPr algn="r">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6579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Style 1) 3 Text Boxes">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4" y="72599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6184015" y="72599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6184015" y="344481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7" name="Text Placeholder 6"/>
          <p:cNvSpPr>
            <a:spLocks noGrp="1"/>
          </p:cNvSpPr>
          <p:nvPr>
            <p:ph type="body" sz="quarter" idx="19" hasCustomPrompt="1"/>
          </p:nvPr>
        </p:nvSpPr>
        <p:spPr>
          <a:xfrm>
            <a:off x="360363" y="828674"/>
            <a:ext cx="5614987" cy="5229219"/>
          </a:xfrm>
        </p:spPr>
        <p:txBody>
          <a:bodyPr/>
          <a:lstStyle>
            <a:lvl1pPr>
              <a:defRPr sz="1300" b="1"/>
            </a:lvl1pPr>
            <a:lvl2pPr marL="541338" indent="-179388">
              <a:spcBef>
                <a:spcPts val="500"/>
              </a:spcBef>
              <a:defRPr sz="1000"/>
            </a:lvl2pPr>
            <a:lvl3pPr marL="896938" indent="-228600">
              <a:defRPr sz="10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6"/>
          <p:cNvSpPr>
            <a:spLocks noGrp="1"/>
          </p:cNvSpPr>
          <p:nvPr>
            <p:ph type="body" sz="quarter" idx="23" hasCustomPrompt="1"/>
          </p:nvPr>
        </p:nvSpPr>
        <p:spPr>
          <a:xfrm>
            <a:off x="6201870" y="828675"/>
            <a:ext cx="5632064" cy="2400300"/>
          </a:xfrm>
        </p:spPr>
        <p:txBody>
          <a:bodyPr/>
          <a:lstStyle>
            <a:lvl1pPr>
              <a:defRPr sz="1300" b="1"/>
            </a:lvl1pPr>
            <a:lvl2pPr marL="541338" indent="-179388">
              <a:spcBef>
                <a:spcPts val="500"/>
              </a:spcBef>
              <a:defRPr sz="1000"/>
            </a:lvl2pPr>
            <a:lvl3pPr marL="896938" indent="-228600">
              <a:defRPr sz="10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30" name="Text Placeholder 6"/>
          <p:cNvSpPr>
            <a:spLocks noGrp="1"/>
          </p:cNvSpPr>
          <p:nvPr>
            <p:ph type="body" sz="quarter" idx="25" hasCustomPrompt="1"/>
          </p:nvPr>
        </p:nvSpPr>
        <p:spPr>
          <a:xfrm>
            <a:off x="6201870" y="3660652"/>
            <a:ext cx="5632064" cy="2400300"/>
          </a:xfrm>
        </p:spPr>
        <p:txBody>
          <a:bodyPr/>
          <a:lstStyle>
            <a:lvl1pPr>
              <a:defRPr sz="1300" b="1"/>
            </a:lvl1pPr>
            <a:lvl2pPr marL="541338" indent="-179388">
              <a:spcBef>
                <a:spcPts val="500"/>
              </a:spcBef>
              <a:defRPr sz="1000"/>
            </a:lvl2pPr>
            <a:lvl3pPr marL="896938" indent="-228600">
              <a:defRPr sz="1000">
                <a:solidFill>
                  <a:schemeClr val="bg2"/>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Title 1">
            <a:extLst>
              <a:ext uri="{FF2B5EF4-FFF2-40B4-BE49-F238E27FC236}">
                <a16:creationId xmlns:a16="http://schemas.microsoft.com/office/drawing/2014/main" id="{31CA3A0B-A380-4A4B-B7F5-10AB2F37491D}"/>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Tree>
    <p:extLst>
      <p:ext uri="{BB962C8B-B14F-4D97-AF65-F5344CB8AC3E}">
        <p14:creationId xmlns:p14="http://schemas.microsoft.com/office/powerpoint/2010/main" val="415836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Style 1) 4 Text Boxes">
    <p:bg>
      <p:bgPr>
        <a:solidFill>
          <a:schemeClr val="tx1"/>
        </a:solidFill>
        <a:effectLst/>
      </p:bgPr>
    </p:bg>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4" y="72599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5" name="Line">
            <a:extLst>
              <a:ext uri="{FF2B5EF4-FFF2-40B4-BE49-F238E27FC236}">
                <a16:creationId xmlns:a16="http://schemas.microsoft.com/office/drawing/2014/main" id="{C7CF54DA-2F93-4897-9788-C7B7615BDB2E}"/>
              </a:ext>
            </a:extLst>
          </p:cNvPr>
          <p:cNvSpPr/>
          <p:nvPr userDrawn="1"/>
        </p:nvSpPr>
        <p:spPr>
          <a:xfrm>
            <a:off x="346074" y="3554918"/>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6184015" y="725993"/>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6184015" y="3554918"/>
            <a:ext cx="5616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7" name="Text Placeholder 6"/>
          <p:cNvSpPr>
            <a:spLocks noGrp="1"/>
          </p:cNvSpPr>
          <p:nvPr>
            <p:ph type="body" sz="quarter" idx="19" hasCustomPrompt="1"/>
          </p:nvPr>
        </p:nvSpPr>
        <p:spPr>
          <a:xfrm>
            <a:off x="360363" y="828675"/>
            <a:ext cx="5614987"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6"/>
          <p:cNvSpPr>
            <a:spLocks noGrp="1"/>
          </p:cNvSpPr>
          <p:nvPr>
            <p:ph type="body" sz="quarter" idx="23" hasCustomPrompt="1"/>
          </p:nvPr>
        </p:nvSpPr>
        <p:spPr>
          <a:xfrm>
            <a:off x="6201870" y="828675"/>
            <a:ext cx="5632064"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9" name="Text Placeholder 6"/>
          <p:cNvSpPr>
            <a:spLocks noGrp="1"/>
          </p:cNvSpPr>
          <p:nvPr>
            <p:ph type="body" sz="quarter" idx="24" hasCustomPrompt="1"/>
          </p:nvPr>
        </p:nvSpPr>
        <p:spPr>
          <a:xfrm>
            <a:off x="360363" y="3660652"/>
            <a:ext cx="5614987"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30" name="Text Placeholder 6"/>
          <p:cNvSpPr>
            <a:spLocks noGrp="1"/>
          </p:cNvSpPr>
          <p:nvPr>
            <p:ph type="body" sz="quarter" idx="25" hasCustomPrompt="1"/>
          </p:nvPr>
        </p:nvSpPr>
        <p:spPr>
          <a:xfrm>
            <a:off x="6201870" y="3660652"/>
            <a:ext cx="5632064"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Title 1">
            <a:extLst>
              <a:ext uri="{FF2B5EF4-FFF2-40B4-BE49-F238E27FC236}">
                <a16:creationId xmlns:a16="http://schemas.microsoft.com/office/drawing/2014/main" id="{31CA3A0B-A380-4A4B-B7F5-10AB2F37491D}"/>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Tree>
    <p:extLst>
      <p:ext uri="{BB962C8B-B14F-4D97-AF65-F5344CB8AC3E}">
        <p14:creationId xmlns:p14="http://schemas.microsoft.com/office/powerpoint/2010/main" val="63698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Style 1) 5 Text Boxes">
    <p:bg>
      <p:bgPr>
        <a:solidFill>
          <a:schemeClr val="tx1"/>
        </a:solidFill>
        <a:effectLst/>
      </p:bgPr>
    </p:bg>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5" name="Line">
            <a:extLst>
              <a:ext uri="{FF2B5EF4-FFF2-40B4-BE49-F238E27FC236}">
                <a16:creationId xmlns:a16="http://schemas.microsoft.com/office/drawing/2014/main" id="{C7CF54DA-2F93-4897-9788-C7B7615BDB2E}"/>
              </a:ext>
            </a:extLst>
          </p:cNvPr>
          <p:cNvSpPr/>
          <p:nvPr userDrawn="1"/>
        </p:nvSpPr>
        <p:spPr>
          <a:xfrm>
            <a:off x="34607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4291351" y="725993"/>
            <a:ext cx="7522589"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4291351"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6" name="Line">
            <a:extLst>
              <a:ext uri="{FF2B5EF4-FFF2-40B4-BE49-F238E27FC236}">
                <a16:creationId xmlns:a16="http://schemas.microsoft.com/office/drawing/2014/main" id="{B3F26ADA-0216-40AB-A260-ADE758532125}"/>
              </a:ext>
            </a:extLst>
          </p:cNvPr>
          <p:cNvSpPr/>
          <p:nvPr userDrawn="1"/>
        </p:nvSpPr>
        <p:spPr>
          <a:xfrm>
            <a:off x="820580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4" name="Slide Number Placeholder 4">
            <a:extLst>
              <a:ext uri="{FF2B5EF4-FFF2-40B4-BE49-F238E27FC236}">
                <a16:creationId xmlns:a16="http://schemas.microsoft.com/office/drawing/2014/main" id="{8D8B7016-1B16-9549-AE8A-23FD6A4080ED}"/>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21" name="Text Placeholder 6"/>
          <p:cNvSpPr>
            <a:spLocks noGrp="1"/>
          </p:cNvSpPr>
          <p:nvPr>
            <p:ph type="body" sz="quarter" idx="20" hasCustomPrompt="1"/>
          </p:nvPr>
        </p:nvSpPr>
        <p:spPr>
          <a:xfrm>
            <a:off x="360362" y="828675"/>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2" name="Text Placeholder 6"/>
          <p:cNvSpPr>
            <a:spLocks noGrp="1"/>
          </p:cNvSpPr>
          <p:nvPr>
            <p:ph type="body" sz="quarter" idx="21" hasCustomPrompt="1"/>
          </p:nvPr>
        </p:nvSpPr>
        <p:spPr>
          <a:xfrm>
            <a:off x="4305600" y="828675"/>
            <a:ext cx="7540649"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5" name="Text Placeholder 6"/>
          <p:cNvSpPr>
            <a:spLocks noGrp="1"/>
          </p:cNvSpPr>
          <p:nvPr>
            <p:ph type="body" sz="quarter" idx="24" hasCustomPrompt="1"/>
          </p:nvPr>
        </p:nvSpPr>
        <p:spPr>
          <a:xfrm>
            <a:off x="360362"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Text Placeholder 6"/>
          <p:cNvSpPr>
            <a:spLocks noGrp="1"/>
          </p:cNvSpPr>
          <p:nvPr>
            <p:ph type="body" sz="quarter" idx="25" hasCustomPrompt="1"/>
          </p:nvPr>
        </p:nvSpPr>
        <p:spPr>
          <a:xfrm>
            <a:off x="4305600"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7" name="Text Placeholder 6"/>
          <p:cNvSpPr>
            <a:spLocks noGrp="1"/>
          </p:cNvSpPr>
          <p:nvPr>
            <p:ph type="body" sz="quarter" idx="26" hasCustomPrompt="1"/>
          </p:nvPr>
        </p:nvSpPr>
        <p:spPr>
          <a:xfrm>
            <a:off x="8218800" y="3660652"/>
            <a:ext cx="3600000" cy="2400300"/>
          </a:xfrm>
        </p:spPr>
        <p:txBody>
          <a:bodyPr/>
          <a:lstStyle>
            <a:lvl1pPr>
              <a:defRPr sz="1300" b="1"/>
            </a:lvl1pPr>
            <a:lvl2pPr marL="541338" indent="-179388">
              <a:spcBef>
                <a:spcPts val="500"/>
              </a:spcBef>
              <a:defRPr sz="1000"/>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5" name="Title 1">
            <a:extLst>
              <a:ext uri="{FF2B5EF4-FFF2-40B4-BE49-F238E27FC236}">
                <a16:creationId xmlns:a16="http://schemas.microsoft.com/office/drawing/2014/main" id="{30AA9DB3-193B-4AEC-85DB-D801BE417B7F}"/>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Tree>
    <p:extLst>
      <p:ext uri="{BB962C8B-B14F-4D97-AF65-F5344CB8AC3E}">
        <p14:creationId xmlns:p14="http://schemas.microsoft.com/office/powerpoint/2010/main" val="368894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Style 1) 6 Text Boxes">
    <p:bg>
      <p:bgPr>
        <a:solidFill>
          <a:schemeClr val="tx1"/>
        </a:solidFill>
        <a:effectLst/>
      </p:bgPr>
    </p:bg>
    <p:spTree>
      <p:nvGrpSpPr>
        <p:cNvPr id="1" name=""/>
        <p:cNvGrpSpPr/>
        <p:nvPr/>
      </p:nvGrpSpPr>
      <p:grpSpPr>
        <a:xfrm>
          <a:off x="0" y="0"/>
          <a:ext cx="0" cy="0"/>
          <a:chOff x="0" y="0"/>
          <a:chExt cx="0" cy="0"/>
        </a:xfrm>
      </p:grpSpPr>
      <p:sp>
        <p:nvSpPr>
          <p:cNvPr id="18" name="Line">
            <a:extLst>
              <a:ext uri="{FF2B5EF4-FFF2-40B4-BE49-F238E27FC236}">
                <a16:creationId xmlns:a16="http://schemas.microsoft.com/office/drawing/2014/main" id="{2E4EE691-E41C-40A8-9187-2E0050A6D8A3}"/>
              </a:ext>
            </a:extLst>
          </p:cNvPr>
          <p:cNvSpPr/>
          <p:nvPr userDrawn="1"/>
        </p:nvSpPr>
        <p:spPr>
          <a:xfrm>
            <a:off x="34607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5" name="Line">
            <a:extLst>
              <a:ext uri="{FF2B5EF4-FFF2-40B4-BE49-F238E27FC236}">
                <a16:creationId xmlns:a16="http://schemas.microsoft.com/office/drawing/2014/main" id="{C7CF54DA-2F93-4897-9788-C7B7615BDB2E}"/>
              </a:ext>
            </a:extLst>
          </p:cNvPr>
          <p:cNvSpPr/>
          <p:nvPr userDrawn="1"/>
        </p:nvSpPr>
        <p:spPr>
          <a:xfrm>
            <a:off x="34607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7" name="Line">
            <a:extLst>
              <a:ext uri="{FF2B5EF4-FFF2-40B4-BE49-F238E27FC236}">
                <a16:creationId xmlns:a16="http://schemas.microsoft.com/office/drawing/2014/main" id="{88907078-AF36-4096-A8BC-D863C2A3031E}"/>
              </a:ext>
            </a:extLst>
          </p:cNvPr>
          <p:cNvSpPr/>
          <p:nvPr userDrawn="1"/>
        </p:nvSpPr>
        <p:spPr>
          <a:xfrm>
            <a:off x="4291351"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79" name="Line">
            <a:extLst>
              <a:ext uri="{FF2B5EF4-FFF2-40B4-BE49-F238E27FC236}">
                <a16:creationId xmlns:a16="http://schemas.microsoft.com/office/drawing/2014/main" id="{309AE05B-636C-4B86-8882-622F4AEC8600}"/>
              </a:ext>
            </a:extLst>
          </p:cNvPr>
          <p:cNvSpPr/>
          <p:nvPr userDrawn="1"/>
        </p:nvSpPr>
        <p:spPr>
          <a:xfrm>
            <a:off x="4291351"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4" name="Line">
            <a:extLst>
              <a:ext uri="{FF2B5EF4-FFF2-40B4-BE49-F238E27FC236}">
                <a16:creationId xmlns:a16="http://schemas.microsoft.com/office/drawing/2014/main" id="{F51653D1-3BB0-437F-94E0-AC76A0DC7016}"/>
              </a:ext>
            </a:extLst>
          </p:cNvPr>
          <p:cNvSpPr/>
          <p:nvPr userDrawn="1"/>
        </p:nvSpPr>
        <p:spPr>
          <a:xfrm>
            <a:off x="8205805" y="725993"/>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86" name="Line">
            <a:extLst>
              <a:ext uri="{FF2B5EF4-FFF2-40B4-BE49-F238E27FC236}">
                <a16:creationId xmlns:a16="http://schemas.microsoft.com/office/drawing/2014/main" id="{B3F26ADA-0216-40AB-A260-ADE758532125}"/>
              </a:ext>
            </a:extLst>
          </p:cNvPr>
          <p:cNvSpPr/>
          <p:nvPr userDrawn="1"/>
        </p:nvSpPr>
        <p:spPr>
          <a:xfrm>
            <a:off x="8205805" y="3554918"/>
            <a:ext cx="3613925"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7" name="Text Placeholder 6"/>
          <p:cNvSpPr>
            <a:spLocks noGrp="1"/>
          </p:cNvSpPr>
          <p:nvPr>
            <p:ph type="body" sz="quarter" idx="20" hasCustomPrompt="1"/>
          </p:nvPr>
        </p:nvSpPr>
        <p:spPr>
          <a:xfrm>
            <a:off x="360362" y="828675"/>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9" name="Text Placeholder 6"/>
          <p:cNvSpPr>
            <a:spLocks noGrp="1"/>
          </p:cNvSpPr>
          <p:nvPr>
            <p:ph type="body" sz="quarter" idx="24" hasCustomPrompt="1"/>
          </p:nvPr>
        </p:nvSpPr>
        <p:spPr>
          <a:xfrm>
            <a:off x="360362"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0" name="Text Placeholder 6"/>
          <p:cNvSpPr>
            <a:spLocks noGrp="1"/>
          </p:cNvSpPr>
          <p:nvPr>
            <p:ph type="body" sz="quarter" idx="25" hasCustomPrompt="1"/>
          </p:nvPr>
        </p:nvSpPr>
        <p:spPr>
          <a:xfrm>
            <a:off x="4305600"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1" name="Text Placeholder 6"/>
          <p:cNvSpPr>
            <a:spLocks noGrp="1"/>
          </p:cNvSpPr>
          <p:nvPr>
            <p:ph type="body" sz="quarter" idx="26" hasCustomPrompt="1"/>
          </p:nvPr>
        </p:nvSpPr>
        <p:spPr>
          <a:xfrm>
            <a:off x="8218800" y="3660652"/>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2" name="Text Placeholder 6"/>
          <p:cNvSpPr>
            <a:spLocks noGrp="1"/>
          </p:cNvSpPr>
          <p:nvPr>
            <p:ph type="body" sz="quarter" idx="27" hasCustomPrompt="1"/>
          </p:nvPr>
        </p:nvSpPr>
        <p:spPr>
          <a:xfrm>
            <a:off x="4305600" y="828000"/>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Text Placeholder 6"/>
          <p:cNvSpPr>
            <a:spLocks noGrp="1"/>
          </p:cNvSpPr>
          <p:nvPr>
            <p:ph type="body" sz="quarter" idx="28" hasCustomPrompt="1"/>
          </p:nvPr>
        </p:nvSpPr>
        <p:spPr>
          <a:xfrm>
            <a:off x="8218800" y="828000"/>
            <a:ext cx="3600000" cy="2400300"/>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4" name="Title 1">
            <a:extLst>
              <a:ext uri="{FF2B5EF4-FFF2-40B4-BE49-F238E27FC236}">
                <a16:creationId xmlns:a16="http://schemas.microsoft.com/office/drawing/2014/main" id="{144BD586-9AE6-429D-8003-07F8D8BD05D5}"/>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Tree>
    <p:extLst>
      <p:ext uri="{BB962C8B-B14F-4D97-AF65-F5344CB8AC3E}">
        <p14:creationId xmlns:p14="http://schemas.microsoft.com/office/powerpoint/2010/main" val="136518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tyle 1) 2 Feature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6612002" y="3429000"/>
            <a:ext cx="432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6612002" y="4040438"/>
            <a:ext cx="432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8052002" y="1800000"/>
            <a:ext cx="1440000" cy="1440000"/>
          </a:xfrm>
        </p:spPr>
        <p:txBody>
          <a:bodyPr/>
          <a:lstStyle/>
          <a:p>
            <a:r>
              <a:rPr lang="en-US" dirty="0"/>
              <a:t>Click icon to add picture</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1260000" y="3429000"/>
            <a:ext cx="432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1260000" y="4040438"/>
            <a:ext cx="432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2705533" y="1800000"/>
            <a:ext cx="1440000" cy="1440000"/>
          </a:xfr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3CBCF271-210A-1649-8D92-3CFE6F776EDD}"/>
              </a:ext>
            </a:extLst>
          </p:cNvPr>
          <p:cNvSpPr>
            <a:spLocks noGrp="1"/>
          </p:cNvSpPr>
          <p:nvPr>
            <p:ph type="sldNum" sz="quarter" idx="17"/>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04048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tyle 1) Tex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defRPr/>
            </a:lvl1pPr>
          </a:lstStyle>
          <a:p>
            <a:r>
              <a:rPr lang="en-US" dirty="0"/>
              <a:t>Slide title (keep it short)</a:t>
            </a:r>
          </a:p>
        </p:txBody>
      </p:sp>
      <p:sp>
        <p:nvSpPr>
          <p:cNvPr id="5" name="Slide Number Placeholder 4">
            <a:extLst>
              <a:ext uri="{FF2B5EF4-FFF2-40B4-BE49-F238E27FC236}">
                <a16:creationId xmlns:a16="http://schemas.microsoft.com/office/drawing/2014/main" id="{5B48A8B9-4F8C-9848-8AC1-FF588166042E}"/>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6" name="Content Placeholder 2">
            <a:extLst>
              <a:ext uri="{FF2B5EF4-FFF2-40B4-BE49-F238E27FC236}">
                <a16:creationId xmlns:a16="http://schemas.microsoft.com/office/drawing/2014/main" id="{06A47534-B830-4EBF-8ECD-863DB0F120B1}"/>
              </a:ext>
            </a:extLst>
          </p:cNvPr>
          <p:cNvSpPr>
            <a:spLocks noGrp="1"/>
          </p:cNvSpPr>
          <p:nvPr>
            <p:ph sz="half" idx="1" hasCustomPrompt="1"/>
          </p:nvPr>
        </p:nvSpPr>
        <p:spPr>
          <a:xfrm>
            <a:off x="359999" y="1080000"/>
            <a:ext cx="11460525" cy="4977900"/>
          </a:xfrm>
          <a:prstGeom prst="rect">
            <a:avLst/>
          </a:prstGeom>
        </p:spPr>
        <p:txBody>
          <a:bodyPr vert="horz" lIns="0" tIns="0" rIns="0" bIns="0" rtlCol="0">
            <a:noAutofit/>
          </a:bodyPr>
          <a:lstStyle>
            <a:lvl1pPr>
              <a:defRPr lang="en-US" dirty="0"/>
            </a:lvl1pPr>
            <a:lvl2pPr marL="540000" indent="-179388">
              <a:spcBef>
                <a:spcPts val="500"/>
              </a:spcBef>
              <a:defRPr lang="en-US" dirty="0"/>
            </a:lvl2pPr>
            <a:lvl3pPr>
              <a:defRPr lang="en-US" dirty="0"/>
            </a:lvl3pPr>
            <a:lvl4pPr>
              <a:defRPr lang="en-US" dirty="0"/>
            </a:lvl4pPr>
            <a:lvl5pPr>
              <a:defRPr lang="en-US" dirty="0"/>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8321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Style 1) 3 Feature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4296000" y="3429000"/>
            <a:ext cx="360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4296000" y="4040438"/>
            <a:ext cx="360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5376000" y="1800000"/>
            <a:ext cx="1440000" cy="1440000"/>
          </a:xfrm>
        </p:spPr>
        <p:txBody>
          <a:bodyPr/>
          <a:lstStyle/>
          <a:p>
            <a:r>
              <a:rPr lang="en-US" dirty="0"/>
              <a:t>Click icon to add picture</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29000"/>
            <a:ext cx="360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0438"/>
            <a:ext cx="360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1440000" y="1800000"/>
            <a:ext cx="1440000" cy="1440000"/>
          </a:xfrm>
        </p:spPr>
        <p:txBody>
          <a:bodyPr/>
          <a:lstStyle/>
          <a:p>
            <a:r>
              <a:rPr lang="en-US" dirty="0"/>
              <a:t>Click icon to add picture</a:t>
            </a:r>
          </a:p>
        </p:txBody>
      </p:sp>
      <p:sp>
        <p:nvSpPr>
          <p:cNvPr id="14" name="Content Placeholder 2">
            <a:extLst>
              <a:ext uri="{FF2B5EF4-FFF2-40B4-BE49-F238E27FC236}">
                <a16:creationId xmlns:a16="http://schemas.microsoft.com/office/drawing/2014/main" id="{812F093D-0114-1B40-A555-E61229481539}"/>
              </a:ext>
            </a:extLst>
          </p:cNvPr>
          <p:cNvSpPr>
            <a:spLocks noGrp="1"/>
          </p:cNvSpPr>
          <p:nvPr>
            <p:ph sz="half" idx="17" hasCustomPrompt="1"/>
          </p:nvPr>
        </p:nvSpPr>
        <p:spPr>
          <a:xfrm>
            <a:off x="8213941" y="3429000"/>
            <a:ext cx="3600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5" name="Content Placeholder 2">
            <a:extLst>
              <a:ext uri="{FF2B5EF4-FFF2-40B4-BE49-F238E27FC236}">
                <a16:creationId xmlns:a16="http://schemas.microsoft.com/office/drawing/2014/main" id="{5B307D3E-F862-E445-A818-E6B8B1537F35}"/>
              </a:ext>
            </a:extLst>
          </p:cNvPr>
          <p:cNvSpPr>
            <a:spLocks noGrp="1"/>
          </p:cNvSpPr>
          <p:nvPr>
            <p:ph sz="half" idx="18" hasCustomPrompt="1"/>
          </p:nvPr>
        </p:nvSpPr>
        <p:spPr>
          <a:xfrm>
            <a:off x="8213941" y="4040438"/>
            <a:ext cx="3600000" cy="201746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6" name="Picture Placeholder 9">
            <a:extLst>
              <a:ext uri="{FF2B5EF4-FFF2-40B4-BE49-F238E27FC236}">
                <a16:creationId xmlns:a16="http://schemas.microsoft.com/office/drawing/2014/main" id="{A4C23BE8-B71F-6A47-B4AE-F1E494DBB71D}"/>
              </a:ext>
            </a:extLst>
          </p:cNvPr>
          <p:cNvSpPr>
            <a:spLocks noGrp="1"/>
          </p:cNvSpPr>
          <p:nvPr>
            <p:ph type="pic" sz="quarter" idx="19"/>
          </p:nvPr>
        </p:nvSpPr>
        <p:spPr>
          <a:xfrm>
            <a:off x="9293941" y="1800000"/>
            <a:ext cx="1440000" cy="1440000"/>
          </a:xfr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EF96D598-09E7-414D-BD94-097D6FE58BEC}"/>
              </a:ext>
            </a:extLst>
          </p:cNvPr>
          <p:cNvSpPr>
            <a:spLocks noGrp="1"/>
          </p:cNvSpPr>
          <p:nvPr>
            <p:ph type="sldNum" sz="quarter" idx="20"/>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62680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Style 1) 4 Feature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3042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185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828000" y="1800000"/>
            <a:ext cx="1440000" cy="1440000"/>
          </a:xfrm>
        </p:spPr>
        <p:txBody>
          <a:bodyPr/>
          <a:lstStyle/>
          <a:p>
            <a:r>
              <a:rPr lang="en-US" dirty="0"/>
              <a:t>Click icon to add picture</a:t>
            </a:r>
          </a:p>
        </p:txBody>
      </p:sp>
      <p:sp>
        <p:nvSpPr>
          <p:cNvPr id="17" name="Content Placeholder 2">
            <a:extLst>
              <a:ext uri="{FF2B5EF4-FFF2-40B4-BE49-F238E27FC236}">
                <a16:creationId xmlns:a16="http://schemas.microsoft.com/office/drawing/2014/main" id="{69E00F8D-85C1-1840-8752-47A8B60D31E1}"/>
              </a:ext>
            </a:extLst>
          </p:cNvPr>
          <p:cNvSpPr>
            <a:spLocks noGrp="1"/>
          </p:cNvSpPr>
          <p:nvPr>
            <p:ph sz="half" idx="17" hasCustomPrompt="1"/>
          </p:nvPr>
        </p:nvSpPr>
        <p:spPr>
          <a:xfrm>
            <a:off x="9437940" y="342900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18" name="Content Placeholder 2">
            <a:extLst>
              <a:ext uri="{FF2B5EF4-FFF2-40B4-BE49-F238E27FC236}">
                <a16:creationId xmlns:a16="http://schemas.microsoft.com/office/drawing/2014/main" id="{FF5D9CBE-4AEA-C743-94CE-1E813C93730D}"/>
              </a:ext>
            </a:extLst>
          </p:cNvPr>
          <p:cNvSpPr>
            <a:spLocks noGrp="1"/>
          </p:cNvSpPr>
          <p:nvPr>
            <p:ph sz="half" idx="18" hasCustomPrompt="1"/>
          </p:nvPr>
        </p:nvSpPr>
        <p:spPr>
          <a:xfrm>
            <a:off x="9437940" y="404043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9" name="Picture Placeholder 9">
            <a:extLst>
              <a:ext uri="{FF2B5EF4-FFF2-40B4-BE49-F238E27FC236}">
                <a16:creationId xmlns:a16="http://schemas.microsoft.com/office/drawing/2014/main" id="{9C47317C-25E2-074D-9F50-5CA73A67BB21}"/>
              </a:ext>
            </a:extLst>
          </p:cNvPr>
          <p:cNvSpPr>
            <a:spLocks noGrp="1"/>
          </p:cNvSpPr>
          <p:nvPr>
            <p:ph type="pic" sz="quarter" idx="19"/>
          </p:nvPr>
        </p:nvSpPr>
        <p:spPr>
          <a:xfrm>
            <a:off x="9905940" y="1800000"/>
            <a:ext cx="1440000" cy="1440000"/>
          </a:xfrm>
        </p:spPr>
        <p:txBody>
          <a:bodyPr/>
          <a:lstStyle/>
          <a:p>
            <a:r>
              <a:rPr lang="en-US" dirty="0"/>
              <a:t>Click icon to add picture</a:t>
            </a:r>
          </a:p>
        </p:txBody>
      </p:sp>
      <p:sp>
        <p:nvSpPr>
          <p:cNvPr id="20" name="Content Placeholder 2">
            <a:extLst>
              <a:ext uri="{FF2B5EF4-FFF2-40B4-BE49-F238E27FC236}">
                <a16:creationId xmlns:a16="http://schemas.microsoft.com/office/drawing/2014/main" id="{8907E2C0-3E03-1745-AA6D-BEEBA9234F73}"/>
              </a:ext>
            </a:extLst>
          </p:cNvPr>
          <p:cNvSpPr>
            <a:spLocks noGrp="1"/>
          </p:cNvSpPr>
          <p:nvPr>
            <p:ph sz="half" idx="20" hasCustomPrompt="1"/>
          </p:nvPr>
        </p:nvSpPr>
        <p:spPr>
          <a:xfrm>
            <a:off x="3385980" y="342900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21" name="Content Placeholder 2">
            <a:extLst>
              <a:ext uri="{FF2B5EF4-FFF2-40B4-BE49-F238E27FC236}">
                <a16:creationId xmlns:a16="http://schemas.microsoft.com/office/drawing/2014/main" id="{3FBDE84B-AB5D-5F48-BC67-32C65E5D255C}"/>
              </a:ext>
            </a:extLst>
          </p:cNvPr>
          <p:cNvSpPr>
            <a:spLocks noGrp="1"/>
          </p:cNvSpPr>
          <p:nvPr>
            <p:ph sz="half" idx="21" hasCustomPrompt="1"/>
          </p:nvPr>
        </p:nvSpPr>
        <p:spPr>
          <a:xfrm>
            <a:off x="3385980" y="404043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22" name="Picture Placeholder 9">
            <a:extLst>
              <a:ext uri="{FF2B5EF4-FFF2-40B4-BE49-F238E27FC236}">
                <a16:creationId xmlns:a16="http://schemas.microsoft.com/office/drawing/2014/main" id="{7FA7E87E-7496-5F4B-BF76-495359E53DC3}"/>
              </a:ext>
            </a:extLst>
          </p:cNvPr>
          <p:cNvSpPr>
            <a:spLocks noGrp="1"/>
          </p:cNvSpPr>
          <p:nvPr>
            <p:ph type="pic" sz="quarter" idx="22"/>
          </p:nvPr>
        </p:nvSpPr>
        <p:spPr>
          <a:xfrm>
            <a:off x="3853980" y="1800000"/>
            <a:ext cx="1440000" cy="1440000"/>
          </a:xfrm>
        </p:spPr>
        <p:txBody>
          <a:bodyPr/>
          <a:lstStyle/>
          <a:p>
            <a:r>
              <a:rPr lang="en-US" dirty="0"/>
              <a:t>Click icon to add picture</a:t>
            </a:r>
          </a:p>
        </p:txBody>
      </p:sp>
      <p:sp>
        <p:nvSpPr>
          <p:cNvPr id="23" name="Content Placeholder 2">
            <a:extLst>
              <a:ext uri="{FF2B5EF4-FFF2-40B4-BE49-F238E27FC236}">
                <a16:creationId xmlns:a16="http://schemas.microsoft.com/office/drawing/2014/main" id="{6E36CE0B-10D8-3547-8BD2-7BC4914C7953}"/>
              </a:ext>
            </a:extLst>
          </p:cNvPr>
          <p:cNvSpPr>
            <a:spLocks noGrp="1"/>
          </p:cNvSpPr>
          <p:nvPr>
            <p:ph sz="half" idx="23" hasCustomPrompt="1"/>
          </p:nvPr>
        </p:nvSpPr>
        <p:spPr>
          <a:xfrm>
            <a:off x="6400000" y="3429000"/>
            <a:ext cx="2376000" cy="611438"/>
          </a:xfr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a:t>Feature title</a:t>
            </a:r>
          </a:p>
        </p:txBody>
      </p:sp>
      <p:sp>
        <p:nvSpPr>
          <p:cNvPr id="24" name="Content Placeholder 2">
            <a:extLst>
              <a:ext uri="{FF2B5EF4-FFF2-40B4-BE49-F238E27FC236}">
                <a16:creationId xmlns:a16="http://schemas.microsoft.com/office/drawing/2014/main" id="{8A029C00-EFA4-5D44-85AD-B54545185748}"/>
              </a:ext>
            </a:extLst>
          </p:cNvPr>
          <p:cNvSpPr>
            <a:spLocks noGrp="1"/>
          </p:cNvSpPr>
          <p:nvPr>
            <p:ph sz="half" idx="24" hasCustomPrompt="1"/>
          </p:nvPr>
        </p:nvSpPr>
        <p:spPr>
          <a:xfrm>
            <a:off x="6390463" y="4040438"/>
            <a:ext cx="2376000" cy="2016042"/>
          </a:xfr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25" name="Picture Placeholder 9">
            <a:extLst>
              <a:ext uri="{FF2B5EF4-FFF2-40B4-BE49-F238E27FC236}">
                <a16:creationId xmlns:a16="http://schemas.microsoft.com/office/drawing/2014/main" id="{A643B449-D2DF-5446-A824-A8AFD30AC749}"/>
              </a:ext>
            </a:extLst>
          </p:cNvPr>
          <p:cNvSpPr>
            <a:spLocks noGrp="1"/>
          </p:cNvSpPr>
          <p:nvPr>
            <p:ph type="pic" sz="quarter" idx="25"/>
          </p:nvPr>
        </p:nvSpPr>
        <p:spPr>
          <a:xfrm>
            <a:off x="6868000" y="1800000"/>
            <a:ext cx="1440000" cy="1440000"/>
          </a:xfr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BA24219F-ADAE-5C4E-A068-05D188E65890}"/>
              </a:ext>
            </a:extLst>
          </p:cNvPr>
          <p:cNvSpPr>
            <a:spLocks noGrp="1"/>
          </p:cNvSpPr>
          <p:nvPr>
            <p:ph type="sldNum" sz="quarter" idx="26"/>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77220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type="titleOnly" preserve="1">
  <p:cSld name="(Style 1) 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1119D-145C-FC40-BAD3-A9EED90FCAEE}"/>
              </a:ext>
            </a:extLst>
          </p:cNvPr>
          <p:cNvSpPr>
            <a:spLocks noGrp="1"/>
          </p:cNvSpPr>
          <p:nvPr>
            <p:ph type="title" hasCustomPrompt="1"/>
          </p:nvPr>
        </p:nvSpPr>
        <p:spPr/>
        <p:txBody>
          <a:bodyPr/>
          <a:lstStyle>
            <a:lvl1pPr>
              <a:defRPr>
                <a:solidFill>
                  <a:schemeClr val="bg1"/>
                </a:solidFill>
              </a:defRPr>
            </a:lvl1pPr>
          </a:lstStyle>
          <a:p>
            <a:r>
              <a:rPr lang="en-US"/>
              <a:t>Slide title (keep it short)</a:t>
            </a:r>
          </a:p>
        </p:txBody>
      </p:sp>
      <p:sp>
        <p:nvSpPr>
          <p:cNvPr id="3" name="Slide Number Placeholder 2">
            <a:extLst>
              <a:ext uri="{FF2B5EF4-FFF2-40B4-BE49-F238E27FC236}">
                <a16:creationId xmlns:a16="http://schemas.microsoft.com/office/drawing/2014/main" id="{72C506EC-58FC-B84D-BE01-77BF62B7997E}"/>
              </a:ext>
            </a:extLst>
          </p:cNvPr>
          <p:cNvSpPr>
            <a:spLocks noGrp="1"/>
          </p:cNvSpPr>
          <p:nvPr>
            <p:ph type="sldNum" sz="quarter" idx="10"/>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60595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Style 1) 4 Columns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5" name="Slide Number Placeholder 4">
            <a:extLst>
              <a:ext uri="{FF2B5EF4-FFF2-40B4-BE49-F238E27FC236}">
                <a16:creationId xmlns:a16="http://schemas.microsoft.com/office/drawing/2014/main" id="{974964DA-2728-F741-B9FC-AA7A74E3F0E9}"/>
              </a:ext>
            </a:extLst>
          </p:cNvPr>
          <p:cNvSpPr>
            <a:spLocks noGrp="1"/>
          </p:cNvSpPr>
          <p:nvPr>
            <p:ph type="sldNum" sz="quarter" idx="13"/>
          </p:nvPr>
        </p:nvSpPr>
        <p:spPr/>
        <p:txBody>
          <a:bodyPr/>
          <a:lstStyle/>
          <a:p>
            <a:fld id="{9A0F7689-66CB-EC4F-9B5C-9C3D3ED1F24F}" type="slidenum">
              <a:rPr lang="en-US" smtClean="0"/>
              <a:pPr/>
              <a:t>‹#›</a:t>
            </a:fld>
            <a:endParaRPr lang="en-US" dirty="0"/>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60000" y="1080000"/>
            <a:ext cx="2818800" cy="3694176"/>
          </a:xfrm>
        </p:spPr>
        <p:txBody>
          <a:bodyPr/>
          <a:lstStyle/>
          <a:p>
            <a:r>
              <a:rPr lang="en-US" dirty="0"/>
              <a:t>Click icon to add picture</a:t>
            </a:r>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61051" y="4767326"/>
            <a:ext cx="2818800"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3239015" y="1080000"/>
            <a:ext cx="2818800" cy="3694176"/>
          </a:xfrm>
        </p:spPr>
        <p:txBody>
          <a:bodyPr/>
          <a:lstStyle/>
          <a:p>
            <a:r>
              <a:rPr lang="en-US" dirty="0"/>
              <a:t>Click icon to add picture</a:t>
            </a:r>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3239081" y="4767326"/>
            <a:ext cx="2818800"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6118030" y="1080000"/>
            <a:ext cx="2818800" cy="3694176"/>
          </a:xfrm>
        </p:spPr>
        <p:txBody>
          <a:bodyPr/>
          <a:lstStyle/>
          <a:p>
            <a:r>
              <a:rPr lang="en-US" dirty="0"/>
              <a:t>Click icon to add picture</a:t>
            </a:r>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6117111" y="4767326"/>
            <a:ext cx="2818800"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8997045" y="1080000"/>
            <a:ext cx="2818800" cy="3694176"/>
          </a:xfrm>
        </p:spPr>
        <p:txBody>
          <a:bodyPr/>
          <a:lstStyle/>
          <a:p>
            <a:r>
              <a:rPr lang="en-US" dirty="0"/>
              <a:t>Click icon to add picture</a:t>
            </a:r>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8995140" y="4767326"/>
            <a:ext cx="2818800"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Tree>
    <p:extLst>
      <p:ext uri="{BB962C8B-B14F-4D97-AF65-F5344CB8AC3E}">
        <p14:creationId xmlns:p14="http://schemas.microsoft.com/office/powerpoint/2010/main" val="312992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Style 1) 5 Columns Image &amp;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5" name="Slide Number Placeholder 4">
            <a:extLst>
              <a:ext uri="{FF2B5EF4-FFF2-40B4-BE49-F238E27FC236}">
                <a16:creationId xmlns:a16="http://schemas.microsoft.com/office/drawing/2014/main" id="{974964DA-2728-F741-B9FC-AA7A74E3F0E9}"/>
              </a:ext>
            </a:extLst>
          </p:cNvPr>
          <p:cNvSpPr>
            <a:spLocks noGrp="1"/>
          </p:cNvSpPr>
          <p:nvPr>
            <p:ph type="sldNum" sz="quarter" idx="13"/>
          </p:nvPr>
        </p:nvSpPr>
        <p:spPr/>
        <p:txBody>
          <a:bodyPr/>
          <a:lstStyle/>
          <a:p>
            <a:fld id="{9A0F7689-66CB-EC4F-9B5C-9C3D3ED1F24F}" type="slidenum">
              <a:rPr lang="en-US" smtClean="0"/>
              <a:pPr/>
              <a:t>‹#›</a:t>
            </a:fld>
            <a:endParaRPr lang="en-US" dirty="0"/>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60000" y="1080000"/>
            <a:ext cx="2249424" cy="3694176"/>
          </a:xfrm>
        </p:spPr>
        <p:txBody>
          <a:bodyPr/>
          <a:lstStyle/>
          <a:p>
            <a:r>
              <a:rPr lang="en-US" dirty="0"/>
              <a:t>Click icon to add picture</a:t>
            </a:r>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52425"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2657675" y="1080000"/>
            <a:ext cx="2249424" cy="3694176"/>
          </a:xfrm>
        </p:spPr>
        <p:txBody>
          <a:bodyPr/>
          <a:lstStyle/>
          <a:p>
            <a:r>
              <a:rPr lang="en-US" dirty="0"/>
              <a:t>Click icon to add picture</a:t>
            </a:r>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2657675"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4962925" y="1080000"/>
            <a:ext cx="2249424" cy="3694176"/>
          </a:xfrm>
        </p:spPr>
        <p:txBody>
          <a:bodyPr/>
          <a:lstStyle/>
          <a:p>
            <a:r>
              <a:rPr lang="en-US" dirty="0"/>
              <a:t>Click icon to add picture</a:t>
            </a:r>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4962925"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7268175" y="1080000"/>
            <a:ext cx="2249424" cy="3694176"/>
          </a:xfrm>
        </p:spPr>
        <p:txBody>
          <a:bodyPr/>
          <a:lstStyle/>
          <a:p>
            <a:r>
              <a:rPr lang="en-US" dirty="0"/>
              <a:t>Click icon to add picture</a:t>
            </a:r>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7268175"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
        <p:nvSpPr>
          <p:cNvPr id="24" name="Picture Placeholder 12">
            <a:extLst>
              <a:ext uri="{FF2B5EF4-FFF2-40B4-BE49-F238E27FC236}">
                <a16:creationId xmlns:a16="http://schemas.microsoft.com/office/drawing/2014/main" id="{16F95BBE-C436-460E-BA2A-01762411650B}"/>
              </a:ext>
            </a:extLst>
          </p:cNvPr>
          <p:cNvSpPr>
            <a:spLocks noGrp="1"/>
          </p:cNvSpPr>
          <p:nvPr>
            <p:ph type="pic" sz="quarter" idx="23"/>
          </p:nvPr>
        </p:nvSpPr>
        <p:spPr>
          <a:xfrm>
            <a:off x="9573426" y="1080000"/>
            <a:ext cx="2249424" cy="3694176"/>
          </a:xfrm>
        </p:spPr>
        <p:txBody>
          <a:bodyPr/>
          <a:lstStyle/>
          <a:p>
            <a:r>
              <a:rPr lang="en-US" dirty="0"/>
              <a:t>Click icon to add picture</a:t>
            </a:r>
          </a:p>
        </p:txBody>
      </p:sp>
      <p:sp>
        <p:nvSpPr>
          <p:cNvPr id="25" name="Text Placeholder 16">
            <a:extLst>
              <a:ext uri="{FF2B5EF4-FFF2-40B4-BE49-F238E27FC236}">
                <a16:creationId xmlns:a16="http://schemas.microsoft.com/office/drawing/2014/main" id="{38AC0D49-88BD-43F5-93DA-389BE9E1D3DE}"/>
              </a:ext>
            </a:extLst>
          </p:cNvPr>
          <p:cNvSpPr>
            <a:spLocks noGrp="1"/>
          </p:cNvSpPr>
          <p:nvPr>
            <p:ph type="body" sz="quarter" idx="24" hasCustomPrompt="1"/>
          </p:nvPr>
        </p:nvSpPr>
        <p:spPr>
          <a:xfrm>
            <a:off x="9573426" y="4767326"/>
            <a:ext cx="2249488" cy="1290574"/>
          </a:xfr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a:t>Click to edit text</a:t>
            </a:r>
          </a:p>
        </p:txBody>
      </p:sp>
    </p:spTree>
    <p:extLst>
      <p:ext uri="{BB962C8B-B14F-4D97-AF65-F5344CB8AC3E}">
        <p14:creationId xmlns:p14="http://schemas.microsoft.com/office/powerpoint/2010/main" val="99522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Style 2) 3 Columns">
    <p:bg>
      <p:bgPr>
        <a:solidFill>
          <a:schemeClr val="tx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A478506-9563-450B-8677-BD1E8A05BB3C}"/>
              </a:ext>
            </a:extLst>
          </p:cNvPr>
          <p:cNvSpPr>
            <a:spLocks noGrp="1"/>
          </p:cNvSpPr>
          <p:nvPr>
            <p:ph sz="half" idx="18" hasCustomPrompt="1"/>
          </p:nvPr>
        </p:nvSpPr>
        <p:spPr>
          <a:xfrm>
            <a:off x="9437940" y="359043"/>
            <a:ext cx="2376000" cy="5698857"/>
          </a:xfrm>
        </p:spPr>
        <p:txBody>
          <a:bodyPr wrap="square">
            <a:noAutofit/>
          </a:bodyPr>
          <a:lstStyle>
            <a:lvl1pPr marL="0" indent="0" algn="ctr">
              <a:buNone/>
              <a:defRPr lang="en-US" sz="1000" kern="1200" baseline="0" dirty="0">
                <a:solidFill>
                  <a:schemeClr val="bg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a:t>Click to edit text</a:t>
            </a:r>
          </a:p>
        </p:txBody>
      </p:sp>
      <p:sp>
        <p:nvSpPr>
          <p:cNvPr id="9" name="Content Placeholder 2">
            <a:extLst>
              <a:ext uri="{FF2B5EF4-FFF2-40B4-BE49-F238E27FC236}">
                <a16:creationId xmlns:a16="http://schemas.microsoft.com/office/drawing/2014/main" id="{9AE7A5BE-989B-4D32-804B-BE3027B9D8B5}"/>
              </a:ext>
            </a:extLst>
          </p:cNvPr>
          <p:cNvSpPr>
            <a:spLocks noGrp="1"/>
          </p:cNvSpPr>
          <p:nvPr>
            <p:ph sz="half" idx="21" hasCustomPrompt="1"/>
          </p:nvPr>
        </p:nvSpPr>
        <p:spPr>
          <a:xfrm>
            <a:off x="3385980" y="358775"/>
            <a:ext cx="2376000" cy="5699125"/>
          </a:xfrm>
        </p:spPr>
        <p:txBody>
          <a:bodyPr wrap="square">
            <a:noAutofit/>
          </a:bodyPr>
          <a:lstStyle>
            <a:lvl1pPr marL="0" indent="0" algn="l">
              <a:buNone/>
              <a:defRPr lang="en-US" sz="1000" dirty="0">
                <a:solidFill>
                  <a:schemeClr val="bg1"/>
                </a:solidFill>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a:t>Click to edit text</a:t>
            </a:r>
          </a:p>
        </p:txBody>
      </p:sp>
      <p:sp>
        <p:nvSpPr>
          <p:cNvPr id="10" name="Content Placeholder 2">
            <a:extLst>
              <a:ext uri="{FF2B5EF4-FFF2-40B4-BE49-F238E27FC236}">
                <a16:creationId xmlns:a16="http://schemas.microsoft.com/office/drawing/2014/main" id="{034D8FA8-CDC8-4FAB-BF0A-22A558B7683D}"/>
              </a:ext>
            </a:extLst>
          </p:cNvPr>
          <p:cNvSpPr>
            <a:spLocks noGrp="1"/>
          </p:cNvSpPr>
          <p:nvPr>
            <p:ph sz="half" idx="24" hasCustomPrompt="1"/>
          </p:nvPr>
        </p:nvSpPr>
        <p:spPr>
          <a:xfrm>
            <a:off x="6390463" y="358777"/>
            <a:ext cx="2376000" cy="5699089"/>
          </a:xfrm>
        </p:spPr>
        <p:txBody>
          <a:bodyPr wrap="square">
            <a:noAutofit/>
          </a:bodyPr>
          <a:lstStyle>
            <a:lvl1pPr marL="0" indent="0" algn="l">
              <a:buNone/>
              <a:defRPr lang="en-US" sz="1000" kern="1200" baseline="0" dirty="0">
                <a:solidFill>
                  <a:schemeClr val="bg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a:t>Click to edit text</a:t>
            </a:r>
          </a:p>
        </p:txBody>
      </p:sp>
      <p:sp>
        <p:nvSpPr>
          <p:cNvPr id="7" name="Title 1">
            <a:extLst>
              <a:ext uri="{FF2B5EF4-FFF2-40B4-BE49-F238E27FC236}">
                <a16:creationId xmlns:a16="http://schemas.microsoft.com/office/drawing/2014/main" id="{80366E6F-56C8-418C-911F-D993C04C6339}"/>
              </a:ext>
            </a:extLst>
          </p:cNvPr>
          <p:cNvSpPr>
            <a:spLocks noGrp="1"/>
          </p:cNvSpPr>
          <p:nvPr>
            <p:ph type="title" hasCustomPrompt="1"/>
          </p:nvPr>
        </p:nvSpPr>
        <p:spPr>
          <a:xfrm>
            <a:off x="352425" y="358775"/>
            <a:ext cx="2423133" cy="5699125"/>
          </a:xfrm>
        </p:spPr>
        <p:txBody>
          <a:bodyPr wrap="square" anchor="t" anchorCtr="0"/>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p>
        </p:txBody>
      </p:sp>
      <p:sp>
        <p:nvSpPr>
          <p:cNvPr id="6" name="Slide Number Placeholder 4">
            <a:extLst>
              <a:ext uri="{FF2B5EF4-FFF2-40B4-BE49-F238E27FC236}">
                <a16:creationId xmlns:a16="http://schemas.microsoft.com/office/drawing/2014/main" id="{B94FCDE9-2C2E-9F40-BF99-73CEDA344FFD}"/>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08460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130">
          <p15:clr>
            <a:srgbClr val="FBAE4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Style 2) 2 Text Boxes ">
    <p:bg>
      <p:bgPr>
        <a:solidFill>
          <a:schemeClr val="tx1"/>
        </a:soli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358777"/>
            <a:ext cx="3602736" cy="1455505"/>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7" name="Slide Number Placeholder 4">
            <a:extLst>
              <a:ext uri="{FF2B5EF4-FFF2-40B4-BE49-F238E27FC236}">
                <a16:creationId xmlns:a16="http://schemas.microsoft.com/office/drawing/2014/main" id="{6FBC03DF-3B45-5D43-B334-F4A479CA6FC9}"/>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9" name="Line">
            <a:extLst>
              <a:ext uri="{FF2B5EF4-FFF2-40B4-BE49-F238E27FC236}">
                <a16:creationId xmlns:a16="http://schemas.microsoft.com/office/drawing/2014/main" id="{88907078-AF36-4096-A8BC-D863C2A3031E}"/>
              </a:ext>
            </a:extLst>
          </p:cNvPr>
          <p:cNvSpPr/>
          <p:nvPr userDrawn="1"/>
        </p:nvSpPr>
        <p:spPr>
          <a:xfrm>
            <a:off x="4291351" y="358777"/>
            <a:ext cx="7522589"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6" name="Text Placeholder 6"/>
          <p:cNvSpPr>
            <a:spLocks noGrp="1"/>
          </p:cNvSpPr>
          <p:nvPr>
            <p:ph type="body" sz="quarter" idx="27" hasCustomPrompt="1"/>
          </p:nvPr>
        </p:nvSpPr>
        <p:spPr>
          <a:xfrm>
            <a:off x="4305600" y="544889"/>
            <a:ext cx="7508340" cy="5504499"/>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8" name="Text Placeholder 3">
            <a:extLst>
              <a:ext uri="{FF2B5EF4-FFF2-40B4-BE49-F238E27FC236}">
                <a16:creationId xmlns:a16="http://schemas.microsoft.com/office/drawing/2014/main" id="{5DCDA486-FC93-4C58-8F46-E5751C5A8D02}"/>
              </a:ext>
            </a:extLst>
          </p:cNvPr>
          <p:cNvSpPr>
            <a:spLocks noGrp="1"/>
          </p:cNvSpPr>
          <p:nvPr>
            <p:ph type="body" sz="quarter" idx="23"/>
          </p:nvPr>
        </p:nvSpPr>
        <p:spPr>
          <a:xfrm>
            <a:off x="352800" y="1958400"/>
            <a:ext cx="3600450"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89920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Style 2) 3 Text Boxes ">
    <p:bg>
      <p:bgPr>
        <a:solidFill>
          <a:schemeClr val="tx1"/>
        </a:solidFill>
        <a:effectLst/>
      </p:bgPr>
    </p:bg>
    <p:spTree>
      <p:nvGrpSpPr>
        <p:cNvPr id="1" name=""/>
        <p:cNvGrpSpPr/>
        <p:nvPr/>
      </p:nvGrpSpPr>
      <p:grpSpPr>
        <a:xfrm>
          <a:off x="0" y="0"/>
          <a:ext cx="0" cy="0"/>
          <a:chOff x="0" y="0"/>
          <a:chExt cx="0" cy="0"/>
        </a:xfrm>
      </p:grpSpPr>
      <p:sp>
        <p:nvSpPr>
          <p:cNvPr id="14" name="Line">
            <a:extLst>
              <a:ext uri="{FF2B5EF4-FFF2-40B4-BE49-F238E27FC236}">
                <a16:creationId xmlns:a16="http://schemas.microsoft.com/office/drawing/2014/main" id="{F4EBCE1C-97A4-4C9A-85AC-66A7372AEB74}"/>
              </a:ext>
            </a:extLst>
          </p:cNvPr>
          <p:cNvSpPr/>
          <p:nvPr userDrawn="1"/>
        </p:nvSpPr>
        <p:spPr>
          <a:xfrm>
            <a:off x="4291351" y="358258"/>
            <a:ext cx="3613925"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6" name="Line">
            <a:extLst>
              <a:ext uri="{FF2B5EF4-FFF2-40B4-BE49-F238E27FC236}">
                <a16:creationId xmlns:a16="http://schemas.microsoft.com/office/drawing/2014/main" id="{A04EF93E-3D6D-46D0-9EF6-FDDA4FC8E05D}"/>
              </a:ext>
            </a:extLst>
          </p:cNvPr>
          <p:cNvSpPr/>
          <p:nvPr userDrawn="1"/>
        </p:nvSpPr>
        <p:spPr>
          <a:xfrm>
            <a:off x="8205805" y="358258"/>
            <a:ext cx="3613925"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358775"/>
            <a:ext cx="3602736"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0" name="Slide Number Placeholder 4">
            <a:extLst>
              <a:ext uri="{FF2B5EF4-FFF2-40B4-BE49-F238E27FC236}">
                <a16:creationId xmlns:a16="http://schemas.microsoft.com/office/drawing/2014/main" id="{396DF42F-1635-504C-B2E2-7515811366E0}"/>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1" name="Text Placeholder 6"/>
          <p:cNvSpPr>
            <a:spLocks noGrp="1"/>
          </p:cNvSpPr>
          <p:nvPr>
            <p:ph type="body" sz="quarter" idx="19" hasCustomPrompt="1"/>
          </p:nvPr>
        </p:nvSpPr>
        <p:spPr>
          <a:xfrm>
            <a:off x="4305600" y="544882"/>
            <a:ext cx="3600000" cy="5505081"/>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Text Placeholder 6"/>
          <p:cNvSpPr>
            <a:spLocks noGrp="1"/>
          </p:cNvSpPr>
          <p:nvPr>
            <p:ph type="body" sz="quarter" idx="20" hasCustomPrompt="1"/>
          </p:nvPr>
        </p:nvSpPr>
        <p:spPr>
          <a:xfrm>
            <a:off x="8218800" y="544882"/>
            <a:ext cx="3600000" cy="5505081"/>
          </a:xfrm>
        </p:spPr>
        <p:txBody>
          <a:bodyPr/>
          <a:lstStyle>
            <a:lvl1pPr>
              <a:defRPr sz="1300" b="1">
                <a:solidFill>
                  <a:schemeClr val="bg1"/>
                </a:solidFill>
              </a:defRPr>
            </a:lvl1pPr>
            <a:lvl2pPr marL="541338" indent="-179388">
              <a:spcBef>
                <a:spcPts val="500"/>
              </a:spcBef>
              <a:defRPr sz="1000">
                <a:solidFill>
                  <a:schemeClr val="bg1"/>
                </a:solidFill>
              </a:defRPr>
            </a:lvl2pPr>
            <a:lvl3pPr marL="896938" indent="-228600">
              <a:defRPr sz="1000">
                <a:solidFill>
                  <a:schemeClr val="bg1"/>
                </a:solidFill>
              </a:defRPr>
            </a:lvl3pPr>
            <a:lvl4pPr marL="1252538" indent="-228600">
              <a:defRPr sz="1000">
                <a:solidFill>
                  <a:schemeClr val="bg1"/>
                </a:solidFill>
              </a:defRPr>
            </a:lvl4pPr>
            <a:lvl5pPr marL="1616075" indent="-228600">
              <a:defRPr sz="10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9" name="Text Placeholder 3">
            <a:extLst>
              <a:ext uri="{FF2B5EF4-FFF2-40B4-BE49-F238E27FC236}">
                <a16:creationId xmlns:a16="http://schemas.microsoft.com/office/drawing/2014/main" id="{0851312C-B75D-48DC-9C08-9ABAC6A31299}"/>
              </a:ext>
            </a:extLst>
          </p:cNvPr>
          <p:cNvSpPr>
            <a:spLocks noGrp="1"/>
          </p:cNvSpPr>
          <p:nvPr>
            <p:ph type="body" sz="quarter" idx="23"/>
          </p:nvPr>
        </p:nvSpPr>
        <p:spPr>
          <a:xfrm>
            <a:off x="352800" y="1958400"/>
            <a:ext cx="3600450"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60296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tyle 2) 4 Text Boxes ">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6D361F1-6125-4C6F-B36C-3A979DC6D7D7}"/>
              </a:ext>
            </a:extLst>
          </p:cNvPr>
          <p:cNvSpPr>
            <a:spLocks noGrp="1"/>
          </p:cNvSpPr>
          <p:nvPr>
            <p:ph type="title" hasCustomPrompt="1"/>
          </p:nvPr>
        </p:nvSpPr>
        <p:spPr>
          <a:xfrm>
            <a:off x="352425" y="358775"/>
            <a:ext cx="3602736"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4" name="Slide Number Placeholder 4">
            <a:extLst>
              <a:ext uri="{FF2B5EF4-FFF2-40B4-BE49-F238E27FC236}">
                <a16:creationId xmlns:a16="http://schemas.microsoft.com/office/drawing/2014/main" id="{C9C74CAB-7C83-AE47-A2EF-887CC638F80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7" name="Text Placeholder 3"/>
          <p:cNvSpPr>
            <a:spLocks noGrp="1"/>
          </p:cNvSpPr>
          <p:nvPr>
            <p:ph type="body" sz="quarter" idx="23"/>
          </p:nvPr>
        </p:nvSpPr>
        <p:spPr>
          <a:xfrm>
            <a:off x="352800" y="1958400"/>
            <a:ext cx="3600450"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Line">
            <a:extLst>
              <a:ext uri="{FF2B5EF4-FFF2-40B4-BE49-F238E27FC236}">
                <a16:creationId xmlns:a16="http://schemas.microsoft.com/office/drawing/2014/main" id="{5A688FA7-F82C-0042-BE79-0408252B1CEA}"/>
              </a:ext>
            </a:extLst>
          </p:cNvPr>
          <p:cNvSpPr/>
          <p:nvPr userDrawn="1"/>
        </p:nvSpPr>
        <p:spPr>
          <a:xfrm>
            <a:off x="4291351" y="358775"/>
            <a:ext cx="3613925"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2" name="Line">
            <a:extLst>
              <a:ext uri="{FF2B5EF4-FFF2-40B4-BE49-F238E27FC236}">
                <a16:creationId xmlns:a16="http://schemas.microsoft.com/office/drawing/2014/main" id="{26BFA194-7351-B94D-9525-F4444E77E885}"/>
              </a:ext>
            </a:extLst>
          </p:cNvPr>
          <p:cNvSpPr/>
          <p:nvPr userDrawn="1"/>
        </p:nvSpPr>
        <p:spPr>
          <a:xfrm>
            <a:off x="8205805" y="358775"/>
            <a:ext cx="3613925"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3" name="Text Placeholder 6">
            <a:extLst>
              <a:ext uri="{FF2B5EF4-FFF2-40B4-BE49-F238E27FC236}">
                <a16:creationId xmlns:a16="http://schemas.microsoft.com/office/drawing/2014/main" id="{BCE650C1-047C-2D45-8EC3-B7E494BE3944}"/>
              </a:ext>
            </a:extLst>
          </p:cNvPr>
          <p:cNvSpPr>
            <a:spLocks noGrp="1"/>
          </p:cNvSpPr>
          <p:nvPr>
            <p:ph type="body" sz="quarter" idx="20" hasCustomPrompt="1"/>
          </p:nvPr>
        </p:nvSpPr>
        <p:spPr>
          <a:xfrm>
            <a:off x="4305600" y="543469"/>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5" name="Text Placeholder 6">
            <a:extLst>
              <a:ext uri="{FF2B5EF4-FFF2-40B4-BE49-F238E27FC236}">
                <a16:creationId xmlns:a16="http://schemas.microsoft.com/office/drawing/2014/main" id="{76E37B96-44D8-BA4C-BA00-C688496E553E}"/>
              </a:ext>
            </a:extLst>
          </p:cNvPr>
          <p:cNvSpPr>
            <a:spLocks noGrp="1"/>
          </p:cNvSpPr>
          <p:nvPr>
            <p:ph type="body" sz="quarter" idx="21" hasCustomPrompt="1"/>
          </p:nvPr>
        </p:nvSpPr>
        <p:spPr>
          <a:xfrm>
            <a:off x="8218800" y="543469"/>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Line">
            <a:extLst>
              <a:ext uri="{FF2B5EF4-FFF2-40B4-BE49-F238E27FC236}">
                <a16:creationId xmlns:a16="http://schemas.microsoft.com/office/drawing/2014/main" id="{16940512-65DE-B946-AE9C-9D99BB80B5B6}"/>
              </a:ext>
            </a:extLst>
          </p:cNvPr>
          <p:cNvSpPr/>
          <p:nvPr userDrawn="1"/>
        </p:nvSpPr>
        <p:spPr>
          <a:xfrm>
            <a:off x="4291351" y="3346232"/>
            <a:ext cx="3613925"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7" name="Text Placeholder 6">
            <a:extLst>
              <a:ext uri="{FF2B5EF4-FFF2-40B4-BE49-F238E27FC236}">
                <a16:creationId xmlns:a16="http://schemas.microsoft.com/office/drawing/2014/main" id="{CCCF3BEB-7F72-974D-9D82-7A45E956FCF0}"/>
              </a:ext>
            </a:extLst>
          </p:cNvPr>
          <p:cNvSpPr>
            <a:spLocks noGrp="1"/>
          </p:cNvSpPr>
          <p:nvPr>
            <p:ph type="body" sz="quarter" idx="25" hasCustomPrompt="1"/>
          </p:nvPr>
        </p:nvSpPr>
        <p:spPr>
          <a:xfrm>
            <a:off x="4305600" y="3530242"/>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8" name="Line">
            <a:extLst>
              <a:ext uri="{FF2B5EF4-FFF2-40B4-BE49-F238E27FC236}">
                <a16:creationId xmlns:a16="http://schemas.microsoft.com/office/drawing/2014/main" id="{47694B30-E713-2743-9315-8C441549FBEF}"/>
              </a:ext>
            </a:extLst>
          </p:cNvPr>
          <p:cNvSpPr/>
          <p:nvPr userDrawn="1"/>
        </p:nvSpPr>
        <p:spPr>
          <a:xfrm>
            <a:off x="8204875" y="3346232"/>
            <a:ext cx="3613925"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9" name="Text Placeholder 6">
            <a:extLst>
              <a:ext uri="{FF2B5EF4-FFF2-40B4-BE49-F238E27FC236}">
                <a16:creationId xmlns:a16="http://schemas.microsoft.com/office/drawing/2014/main" id="{FC56A353-09A3-1345-8C72-07D2CE3C7526}"/>
              </a:ext>
            </a:extLst>
          </p:cNvPr>
          <p:cNvSpPr>
            <a:spLocks noGrp="1"/>
          </p:cNvSpPr>
          <p:nvPr>
            <p:ph type="body" sz="quarter" idx="26" hasCustomPrompt="1"/>
          </p:nvPr>
        </p:nvSpPr>
        <p:spPr>
          <a:xfrm>
            <a:off x="8218800" y="3530242"/>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64774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Style 2) 5 Text Boxes ">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6D361F1-6125-4C6F-B36C-3A979DC6D7D7}"/>
              </a:ext>
            </a:extLst>
          </p:cNvPr>
          <p:cNvSpPr>
            <a:spLocks noGrp="1"/>
          </p:cNvSpPr>
          <p:nvPr>
            <p:ph type="title" hasCustomPrompt="1"/>
          </p:nvPr>
        </p:nvSpPr>
        <p:spPr>
          <a:xfrm>
            <a:off x="352425" y="358775"/>
            <a:ext cx="3599780"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p>
        </p:txBody>
      </p:sp>
      <p:sp>
        <p:nvSpPr>
          <p:cNvPr id="17" name="Slide Number Placeholder 4">
            <a:extLst>
              <a:ext uri="{FF2B5EF4-FFF2-40B4-BE49-F238E27FC236}">
                <a16:creationId xmlns:a16="http://schemas.microsoft.com/office/drawing/2014/main" id="{F994D941-D5E5-8646-85CA-F5A7CF2EAC41}"/>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5" name="Text Placeholder 3"/>
          <p:cNvSpPr>
            <a:spLocks noGrp="1"/>
          </p:cNvSpPr>
          <p:nvPr>
            <p:ph type="body" sz="quarter" idx="24"/>
          </p:nvPr>
        </p:nvSpPr>
        <p:spPr>
          <a:xfrm>
            <a:off x="352800" y="1958400"/>
            <a:ext cx="3600450"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3" name="Line">
            <a:extLst>
              <a:ext uri="{FF2B5EF4-FFF2-40B4-BE49-F238E27FC236}">
                <a16:creationId xmlns:a16="http://schemas.microsoft.com/office/drawing/2014/main" id="{6B88C557-7B60-6C46-9448-DEF9498F706E}"/>
              </a:ext>
            </a:extLst>
          </p:cNvPr>
          <p:cNvSpPr/>
          <p:nvPr userDrawn="1"/>
        </p:nvSpPr>
        <p:spPr>
          <a:xfrm>
            <a:off x="4291351" y="358775"/>
            <a:ext cx="3613925"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4" name="Line">
            <a:extLst>
              <a:ext uri="{FF2B5EF4-FFF2-40B4-BE49-F238E27FC236}">
                <a16:creationId xmlns:a16="http://schemas.microsoft.com/office/drawing/2014/main" id="{B95C59A1-7F7D-1248-84B2-5B4743896334}"/>
              </a:ext>
            </a:extLst>
          </p:cNvPr>
          <p:cNvSpPr/>
          <p:nvPr userDrawn="1"/>
        </p:nvSpPr>
        <p:spPr>
          <a:xfrm>
            <a:off x="8205805" y="358775"/>
            <a:ext cx="3613925"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5" name="Text Placeholder 6">
            <a:extLst>
              <a:ext uri="{FF2B5EF4-FFF2-40B4-BE49-F238E27FC236}">
                <a16:creationId xmlns:a16="http://schemas.microsoft.com/office/drawing/2014/main" id="{1958735A-80E3-8140-9D25-2CB16CFF5840}"/>
              </a:ext>
            </a:extLst>
          </p:cNvPr>
          <p:cNvSpPr>
            <a:spLocks noGrp="1"/>
          </p:cNvSpPr>
          <p:nvPr>
            <p:ph type="body" sz="quarter" idx="20" hasCustomPrompt="1"/>
          </p:nvPr>
        </p:nvSpPr>
        <p:spPr>
          <a:xfrm>
            <a:off x="4305600" y="543469"/>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Text Placeholder 6">
            <a:extLst>
              <a:ext uri="{FF2B5EF4-FFF2-40B4-BE49-F238E27FC236}">
                <a16:creationId xmlns:a16="http://schemas.microsoft.com/office/drawing/2014/main" id="{98FA5248-D4E6-5E40-B61C-FDCC0A84ACE7}"/>
              </a:ext>
            </a:extLst>
          </p:cNvPr>
          <p:cNvSpPr>
            <a:spLocks noGrp="1"/>
          </p:cNvSpPr>
          <p:nvPr>
            <p:ph type="body" sz="quarter" idx="21" hasCustomPrompt="1"/>
          </p:nvPr>
        </p:nvSpPr>
        <p:spPr>
          <a:xfrm>
            <a:off x="8218800" y="543469"/>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18" name="Line">
            <a:extLst>
              <a:ext uri="{FF2B5EF4-FFF2-40B4-BE49-F238E27FC236}">
                <a16:creationId xmlns:a16="http://schemas.microsoft.com/office/drawing/2014/main" id="{B3BF369E-21AF-584C-9B5A-6EF08D155748}"/>
              </a:ext>
            </a:extLst>
          </p:cNvPr>
          <p:cNvSpPr/>
          <p:nvPr userDrawn="1"/>
        </p:nvSpPr>
        <p:spPr>
          <a:xfrm>
            <a:off x="4291351" y="3346232"/>
            <a:ext cx="3613925"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2" name="Text Placeholder 6">
            <a:extLst>
              <a:ext uri="{FF2B5EF4-FFF2-40B4-BE49-F238E27FC236}">
                <a16:creationId xmlns:a16="http://schemas.microsoft.com/office/drawing/2014/main" id="{052C0624-C408-A348-8D2D-8D4BE372A4D0}"/>
              </a:ext>
            </a:extLst>
          </p:cNvPr>
          <p:cNvSpPr>
            <a:spLocks noGrp="1"/>
          </p:cNvSpPr>
          <p:nvPr>
            <p:ph type="body" sz="quarter" idx="25" hasCustomPrompt="1"/>
          </p:nvPr>
        </p:nvSpPr>
        <p:spPr>
          <a:xfrm>
            <a:off x="4305600" y="3530242"/>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
        <p:nvSpPr>
          <p:cNvPr id="26" name="Line">
            <a:extLst>
              <a:ext uri="{FF2B5EF4-FFF2-40B4-BE49-F238E27FC236}">
                <a16:creationId xmlns:a16="http://schemas.microsoft.com/office/drawing/2014/main" id="{04E4C9B0-E71C-364B-9C80-485A346A3F71}"/>
              </a:ext>
            </a:extLst>
          </p:cNvPr>
          <p:cNvSpPr/>
          <p:nvPr userDrawn="1"/>
        </p:nvSpPr>
        <p:spPr>
          <a:xfrm>
            <a:off x="8204875" y="3346232"/>
            <a:ext cx="3613925" cy="0"/>
          </a:xfrm>
          <a:prstGeom prst="line">
            <a:avLst/>
          </a:prstGeom>
          <a:noFill/>
          <a:ln w="3175" cap="flat">
            <a:solidFill>
              <a:schemeClr val="accent5"/>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7" name="Text Placeholder 6">
            <a:extLst>
              <a:ext uri="{FF2B5EF4-FFF2-40B4-BE49-F238E27FC236}">
                <a16:creationId xmlns:a16="http://schemas.microsoft.com/office/drawing/2014/main" id="{12F3F37E-A0EB-AC4E-87CF-B7F2E51A48EC}"/>
              </a:ext>
            </a:extLst>
          </p:cNvPr>
          <p:cNvSpPr>
            <a:spLocks noGrp="1"/>
          </p:cNvSpPr>
          <p:nvPr>
            <p:ph type="body" sz="quarter" idx="26" hasCustomPrompt="1"/>
          </p:nvPr>
        </p:nvSpPr>
        <p:spPr>
          <a:xfrm>
            <a:off x="8218800" y="3530242"/>
            <a:ext cx="3600000" cy="2519146"/>
          </a:xfrm>
        </p:spPr>
        <p:txBody>
          <a:bodyPr/>
          <a:lstStyle>
            <a:lvl1pPr>
              <a:defRPr sz="1300" b="1"/>
            </a:lvl1pPr>
            <a:lvl2pPr marL="541338" indent="-179388">
              <a:spcBef>
                <a:spcPts val="500"/>
              </a:spcBef>
              <a:defRPr sz="1000"/>
            </a:lvl2pPr>
            <a:lvl3pPr marL="896938" indent="-228600">
              <a:defRPr sz="1000"/>
            </a:lvl3pPr>
            <a:lvl4pPr marL="1252538" indent="-228600">
              <a:defRPr sz="1000"/>
            </a:lvl4pPr>
            <a:lvl5pPr marL="1616075" indent="-228600">
              <a:defRPr sz="1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1905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329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28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Style 2) Text Box &amp; Blank">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54B4091-3272-4F78-B1BB-51B9B0241517}"/>
              </a:ext>
            </a:extLst>
          </p:cNvPr>
          <p:cNvSpPr>
            <a:spLocks noGrp="1"/>
          </p:cNvSpPr>
          <p:nvPr>
            <p:ph type="title" hasCustomPrompt="1"/>
          </p:nvPr>
        </p:nvSpPr>
        <p:spPr>
          <a:xfrm>
            <a:off x="352425" y="358775"/>
            <a:ext cx="3602736"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6" name="Slide Number Placeholder 4">
            <a:extLst>
              <a:ext uri="{FF2B5EF4-FFF2-40B4-BE49-F238E27FC236}">
                <a16:creationId xmlns:a16="http://schemas.microsoft.com/office/drawing/2014/main" id="{9B13B957-0627-B040-8F33-2CBD27E852E4}"/>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5" name="Text Placeholder 3">
            <a:extLst>
              <a:ext uri="{FF2B5EF4-FFF2-40B4-BE49-F238E27FC236}">
                <a16:creationId xmlns:a16="http://schemas.microsoft.com/office/drawing/2014/main" id="{C24FD7DA-3B4A-4C58-A436-3E988564A0D1}"/>
              </a:ext>
            </a:extLst>
          </p:cNvPr>
          <p:cNvSpPr>
            <a:spLocks noGrp="1"/>
          </p:cNvSpPr>
          <p:nvPr>
            <p:ph type="body" sz="quarter" idx="24"/>
          </p:nvPr>
        </p:nvSpPr>
        <p:spPr>
          <a:xfrm>
            <a:off x="352800" y="1958400"/>
            <a:ext cx="3600450"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1903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Style 2) Text &amp; Image">
    <p:bg>
      <p:bgPr>
        <a:solidFill>
          <a:schemeClr val="tx1"/>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6368" y="-1"/>
            <a:ext cx="8485632" cy="6858001"/>
          </a:xfrm>
          <a:noFill/>
          <a:ln>
            <a:noFill/>
          </a:ln>
        </p:spPr>
        <p:txBody>
          <a:bodyPr/>
          <a:lstStyle/>
          <a:p>
            <a:r>
              <a:rPr lang="en-US" dirty="0"/>
              <a:t>Click icon to add picture</a:t>
            </a:r>
          </a:p>
        </p:txBody>
      </p:sp>
      <p:sp>
        <p:nvSpPr>
          <p:cNvPr id="9" name="Title 1">
            <a:extLst>
              <a:ext uri="{FF2B5EF4-FFF2-40B4-BE49-F238E27FC236}">
                <a16:creationId xmlns:a16="http://schemas.microsoft.com/office/drawing/2014/main" id="{488521B0-328B-49D7-A5C2-2C3BB30DB3F1}"/>
              </a:ext>
            </a:extLst>
          </p:cNvPr>
          <p:cNvSpPr>
            <a:spLocks noGrp="1"/>
          </p:cNvSpPr>
          <p:nvPr>
            <p:ph type="title" hasCustomPrompt="1"/>
          </p:nvPr>
        </p:nvSpPr>
        <p:spPr>
          <a:xfrm>
            <a:off x="352425" y="358775"/>
            <a:ext cx="3068107"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6" name="Text Placeholder 3">
            <a:extLst>
              <a:ext uri="{FF2B5EF4-FFF2-40B4-BE49-F238E27FC236}">
                <a16:creationId xmlns:a16="http://schemas.microsoft.com/office/drawing/2014/main" id="{9E25C282-9034-4FAA-9155-179B3138D3D7}"/>
              </a:ext>
            </a:extLst>
          </p:cNvPr>
          <p:cNvSpPr>
            <a:spLocks noGrp="1"/>
          </p:cNvSpPr>
          <p:nvPr>
            <p:ph type="body" sz="quarter" idx="24"/>
          </p:nvPr>
        </p:nvSpPr>
        <p:spPr>
          <a:xfrm>
            <a:off x="352800" y="1958400"/>
            <a:ext cx="3067732"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81086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Style 2) Text &amp; 2 Images">
    <p:bg>
      <p:bgPr>
        <a:solidFill>
          <a:schemeClr val="tx1"/>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8" y="-1"/>
            <a:ext cx="8483601" cy="3429001"/>
          </a:xfrm>
          <a:noFill/>
          <a:ln>
            <a:noFill/>
          </a:ln>
        </p:spPr>
        <p:txBody>
          <a:bodyPr/>
          <a:lstStyle/>
          <a:p>
            <a:r>
              <a:rPr lang="en-US" dirty="0"/>
              <a:t>Click icon to add picture</a:t>
            </a:r>
          </a:p>
        </p:txBody>
      </p:sp>
      <p:sp>
        <p:nvSpPr>
          <p:cNvPr id="6" name="Picture Placeholder 2">
            <a:extLst>
              <a:ext uri="{FF2B5EF4-FFF2-40B4-BE49-F238E27FC236}">
                <a16:creationId xmlns:a16="http://schemas.microsoft.com/office/drawing/2014/main" id="{CF785B04-240F-4618-A4BD-79FCF17E01A1}"/>
              </a:ext>
            </a:extLst>
          </p:cNvPr>
          <p:cNvSpPr>
            <a:spLocks noGrp="1"/>
          </p:cNvSpPr>
          <p:nvPr>
            <p:ph type="pic" sz="quarter" idx="27"/>
          </p:nvPr>
        </p:nvSpPr>
        <p:spPr>
          <a:xfrm>
            <a:off x="3708398" y="3436218"/>
            <a:ext cx="8483601" cy="3429001"/>
          </a:xfrm>
          <a:noFill/>
          <a:ln>
            <a:noFill/>
          </a:ln>
        </p:spPr>
        <p:txBody>
          <a:bodyPr/>
          <a:lstStyle/>
          <a:p>
            <a:r>
              <a:rPr lang="en-US" dirty="0"/>
              <a:t>Click icon to add picture</a:t>
            </a:r>
          </a:p>
        </p:txBody>
      </p:sp>
      <p:sp>
        <p:nvSpPr>
          <p:cNvPr id="8" name="Title 1">
            <a:extLst>
              <a:ext uri="{FF2B5EF4-FFF2-40B4-BE49-F238E27FC236}">
                <a16:creationId xmlns:a16="http://schemas.microsoft.com/office/drawing/2014/main" id="{D7AE4232-F8A3-453E-88AC-10F883AF89D8}"/>
              </a:ext>
            </a:extLst>
          </p:cNvPr>
          <p:cNvSpPr>
            <a:spLocks noGrp="1"/>
          </p:cNvSpPr>
          <p:nvPr>
            <p:ph type="title" hasCustomPrompt="1"/>
          </p:nvPr>
        </p:nvSpPr>
        <p:spPr>
          <a:xfrm>
            <a:off x="352425" y="358775"/>
            <a:ext cx="3068107"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7" name="Text Placeholder 3">
            <a:extLst>
              <a:ext uri="{FF2B5EF4-FFF2-40B4-BE49-F238E27FC236}">
                <a16:creationId xmlns:a16="http://schemas.microsoft.com/office/drawing/2014/main" id="{0EA10A1F-BA7C-42CE-9A46-C713D15B059D}"/>
              </a:ext>
            </a:extLst>
          </p:cNvPr>
          <p:cNvSpPr>
            <a:spLocks noGrp="1"/>
          </p:cNvSpPr>
          <p:nvPr>
            <p:ph type="body" sz="quarter" idx="24"/>
          </p:nvPr>
        </p:nvSpPr>
        <p:spPr>
          <a:xfrm>
            <a:off x="352800" y="1958400"/>
            <a:ext cx="3067732"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08402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Style 2) Text &amp; 3 Images">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3BAC83-53A1-483E-9516-F04E8D510FC2}"/>
              </a:ext>
            </a:extLst>
          </p:cNvPr>
          <p:cNvSpPr>
            <a:spLocks noGrp="1"/>
          </p:cNvSpPr>
          <p:nvPr>
            <p:ph type="title" hasCustomPrompt="1"/>
          </p:nvPr>
        </p:nvSpPr>
        <p:spPr>
          <a:xfrm>
            <a:off x="352425" y="358775"/>
            <a:ext cx="3068107"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12" name="Picture Placeholder 2">
            <a:extLst>
              <a:ext uri="{FF2B5EF4-FFF2-40B4-BE49-F238E27FC236}">
                <a16:creationId xmlns:a16="http://schemas.microsoft.com/office/drawing/2014/main" id="{DCF8DF7E-DEC7-457E-B1A2-57CFA672A07D}"/>
              </a:ext>
            </a:extLst>
          </p:cNvPr>
          <p:cNvSpPr>
            <a:spLocks noGrp="1"/>
          </p:cNvSpPr>
          <p:nvPr>
            <p:ph type="pic" sz="quarter" idx="27"/>
          </p:nvPr>
        </p:nvSpPr>
        <p:spPr>
          <a:xfrm>
            <a:off x="7957085" y="-1"/>
            <a:ext cx="4242816" cy="6858001"/>
          </a:xfrm>
        </p:spPr>
        <p:txBody>
          <a:bodyPr/>
          <a:lstStyle/>
          <a:p>
            <a:r>
              <a:rPr lang="en-US" dirty="0"/>
              <a:t>Click icon to add picture</a:t>
            </a:r>
          </a:p>
        </p:txBody>
      </p:sp>
      <p:sp>
        <p:nvSpPr>
          <p:cNvPr id="18" name="Picture Placeholder 2">
            <a:extLst>
              <a:ext uri="{FF2B5EF4-FFF2-40B4-BE49-F238E27FC236}">
                <a16:creationId xmlns:a16="http://schemas.microsoft.com/office/drawing/2014/main" id="{4C76A27F-2C54-444C-92BC-BB92DEA67108}"/>
              </a:ext>
            </a:extLst>
          </p:cNvPr>
          <p:cNvSpPr>
            <a:spLocks noGrp="1"/>
          </p:cNvSpPr>
          <p:nvPr>
            <p:ph type="pic" sz="quarter" idx="26"/>
          </p:nvPr>
        </p:nvSpPr>
        <p:spPr>
          <a:xfrm>
            <a:off x="3708399" y="-1"/>
            <a:ext cx="4253449" cy="3429825"/>
          </a:xfrm>
        </p:spPr>
        <p:txBody>
          <a:bodyPr/>
          <a:lstStyle/>
          <a:p>
            <a:r>
              <a:rPr lang="en-US" dirty="0"/>
              <a:t>Click icon to add picture</a:t>
            </a:r>
          </a:p>
        </p:txBody>
      </p:sp>
      <p:sp>
        <p:nvSpPr>
          <p:cNvPr id="19" name="Picture Placeholder 2">
            <a:extLst>
              <a:ext uri="{FF2B5EF4-FFF2-40B4-BE49-F238E27FC236}">
                <a16:creationId xmlns:a16="http://schemas.microsoft.com/office/drawing/2014/main" id="{72B89EC8-D45D-4545-A5DE-6C3270C19F39}"/>
              </a:ext>
            </a:extLst>
          </p:cNvPr>
          <p:cNvSpPr>
            <a:spLocks noGrp="1"/>
          </p:cNvSpPr>
          <p:nvPr>
            <p:ph type="pic" sz="quarter" idx="29"/>
          </p:nvPr>
        </p:nvSpPr>
        <p:spPr>
          <a:xfrm>
            <a:off x="3708400" y="3431540"/>
            <a:ext cx="4255200" cy="3429000"/>
          </a:xfrm>
        </p:spPr>
        <p:txBody>
          <a:bodyPr/>
          <a:lstStyle/>
          <a:p>
            <a:r>
              <a:rPr lang="en-US" dirty="0"/>
              <a:t>Click icon to add picture</a:t>
            </a:r>
          </a:p>
        </p:txBody>
      </p:sp>
      <p:sp>
        <p:nvSpPr>
          <p:cNvPr id="8" name="Text Placeholder 3">
            <a:extLst>
              <a:ext uri="{FF2B5EF4-FFF2-40B4-BE49-F238E27FC236}">
                <a16:creationId xmlns:a16="http://schemas.microsoft.com/office/drawing/2014/main" id="{9325CF8B-2659-4850-AC88-1CF3D05CAD72}"/>
              </a:ext>
            </a:extLst>
          </p:cNvPr>
          <p:cNvSpPr>
            <a:spLocks noGrp="1"/>
          </p:cNvSpPr>
          <p:nvPr>
            <p:ph type="body" sz="quarter" idx="24"/>
          </p:nvPr>
        </p:nvSpPr>
        <p:spPr>
          <a:xfrm>
            <a:off x="352800" y="1958400"/>
            <a:ext cx="3067732"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57287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Style 2) Text &amp; 4 Images">
    <p:bg>
      <p:bgPr>
        <a:solidFill>
          <a:schemeClr val="tx1"/>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9" y="-1"/>
            <a:ext cx="4253449" cy="3429825"/>
          </a:xfrm>
        </p:spPr>
        <p:txBody>
          <a:bodyPr/>
          <a:lstStyle/>
          <a:p>
            <a:r>
              <a:rPr lang="en-US" dirty="0"/>
              <a:t>Click icon to add picture</a:t>
            </a:r>
          </a:p>
        </p:txBody>
      </p:sp>
      <p:sp>
        <p:nvSpPr>
          <p:cNvPr id="28" name="Picture Placeholder 2">
            <a:extLst>
              <a:ext uri="{FF2B5EF4-FFF2-40B4-BE49-F238E27FC236}">
                <a16:creationId xmlns:a16="http://schemas.microsoft.com/office/drawing/2014/main" id="{9F80BB54-8F3B-4129-AE70-E6E10155519D}"/>
              </a:ext>
            </a:extLst>
          </p:cNvPr>
          <p:cNvSpPr>
            <a:spLocks noGrp="1"/>
          </p:cNvSpPr>
          <p:nvPr>
            <p:ph type="pic" sz="quarter" idx="27"/>
          </p:nvPr>
        </p:nvSpPr>
        <p:spPr>
          <a:xfrm>
            <a:off x="7961847" y="-1"/>
            <a:ext cx="4242816" cy="3429825"/>
          </a:xfrm>
        </p:spPr>
        <p:txBody>
          <a:bodyPr/>
          <a:lstStyle/>
          <a:p>
            <a:r>
              <a:rPr lang="en-US" dirty="0"/>
              <a:t>Click icon to add picture</a:t>
            </a:r>
          </a:p>
        </p:txBody>
      </p:sp>
      <p:sp>
        <p:nvSpPr>
          <p:cNvPr id="29" name="Picture Placeholder 2">
            <a:extLst>
              <a:ext uri="{FF2B5EF4-FFF2-40B4-BE49-F238E27FC236}">
                <a16:creationId xmlns:a16="http://schemas.microsoft.com/office/drawing/2014/main" id="{BEF7F0DE-B24D-459B-862A-E2EAE6412986}"/>
              </a:ext>
            </a:extLst>
          </p:cNvPr>
          <p:cNvSpPr>
            <a:spLocks noGrp="1"/>
          </p:cNvSpPr>
          <p:nvPr>
            <p:ph type="pic" sz="quarter" idx="28"/>
          </p:nvPr>
        </p:nvSpPr>
        <p:spPr>
          <a:xfrm>
            <a:off x="7961848" y="3431540"/>
            <a:ext cx="4240786" cy="3429000"/>
          </a:xfrm>
        </p:spPr>
        <p:txBody>
          <a:bodyPr/>
          <a:lstStyle/>
          <a:p>
            <a:r>
              <a:rPr lang="en-US" dirty="0"/>
              <a:t>Click icon to add picture</a:t>
            </a:r>
          </a:p>
        </p:txBody>
      </p:sp>
      <p:sp>
        <p:nvSpPr>
          <p:cNvPr id="30" name="Picture Placeholder 2">
            <a:extLst>
              <a:ext uri="{FF2B5EF4-FFF2-40B4-BE49-F238E27FC236}">
                <a16:creationId xmlns:a16="http://schemas.microsoft.com/office/drawing/2014/main" id="{ADC141A7-AC24-4EE7-AF4F-53CA865A3751}"/>
              </a:ext>
            </a:extLst>
          </p:cNvPr>
          <p:cNvSpPr>
            <a:spLocks noGrp="1"/>
          </p:cNvSpPr>
          <p:nvPr>
            <p:ph type="pic" sz="quarter" idx="29"/>
          </p:nvPr>
        </p:nvSpPr>
        <p:spPr>
          <a:xfrm>
            <a:off x="3708400" y="3431540"/>
            <a:ext cx="4251960" cy="3429000"/>
          </a:xfrm>
        </p:spPr>
        <p:txBody>
          <a:bodyPr/>
          <a:lstStyle/>
          <a:p>
            <a:r>
              <a:rPr lang="en-US" dirty="0"/>
              <a:t>Click icon to add picture</a:t>
            </a:r>
          </a:p>
        </p:txBody>
      </p:sp>
      <p:sp>
        <p:nvSpPr>
          <p:cNvPr id="23" name="Title 1">
            <a:extLst>
              <a:ext uri="{FF2B5EF4-FFF2-40B4-BE49-F238E27FC236}">
                <a16:creationId xmlns:a16="http://schemas.microsoft.com/office/drawing/2014/main" id="{B74BD611-4273-432C-9CD8-FEDE5EBC4A05}"/>
              </a:ext>
            </a:extLst>
          </p:cNvPr>
          <p:cNvSpPr>
            <a:spLocks noGrp="1"/>
          </p:cNvSpPr>
          <p:nvPr>
            <p:ph type="title" hasCustomPrompt="1"/>
          </p:nvPr>
        </p:nvSpPr>
        <p:spPr>
          <a:xfrm>
            <a:off x="352425" y="358775"/>
            <a:ext cx="3068107"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a:t>Slide title (keep it short)</a:t>
            </a:r>
            <a:br>
              <a:rPr lang="en-US"/>
            </a:br>
            <a:endParaRPr lang="en-US"/>
          </a:p>
        </p:txBody>
      </p:sp>
      <p:sp>
        <p:nvSpPr>
          <p:cNvPr id="8" name="Text Placeholder 3">
            <a:extLst>
              <a:ext uri="{FF2B5EF4-FFF2-40B4-BE49-F238E27FC236}">
                <a16:creationId xmlns:a16="http://schemas.microsoft.com/office/drawing/2014/main" id="{771A19E6-683E-4CE3-A649-042361A85BE9}"/>
              </a:ext>
            </a:extLst>
          </p:cNvPr>
          <p:cNvSpPr>
            <a:spLocks noGrp="1"/>
          </p:cNvSpPr>
          <p:nvPr>
            <p:ph type="body" sz="quarter" idx="24"/>
          </p:nvPr>
        </p:nvSpPr>
        <p:spPr>
          <a:xfrm>
            <a:off x="352800" y="1958400"/>
            <a:ext cx="3067732" cy="4090988"/>
          </a:xfrm>
        </p:spPr>
        <p:txBody>
          <a:bodyPr/>
          <a:lstStyle>
            <a:lvl1pPr>
              <a:defRPr>
                <a:solidFill>
                  <a:schemeClr val="bg1"/>
                </a:solidFill>
              </a:defRPr>
            </a:lvl1pPr>
            <a:lvl2pPr marL="542925" indent="-179388" algn="l" defTabSz="914400" rtl="0" eaLnBrk="1" latinLnBrk="0" hangingPunct="1">
              <a:lnSpc>
                <a:spcPct val="120000"/>
              </a:lnSpc>
              <a:spcBef>
                <a:spcPts val="500"/>
              </a:spcBef>
              <a:buClr>
                <a:schemeClr val="accent1"/>
              </a:buClr>
              <a:buFont typeface="System Font Regular"/>
              <a:buChar char="-"/>
              <a:defRPr>
                <a:solidFill>
                  <a:schemeClr val="bg1"/>
                </a:solidFill>
              </a:defRPr>
            </a:lvl2pPr>
            <a:lvl3pPr marL="895350" indent="-228600">
              <a:defRPr>
                <a:solidFill>
                  <a:schemeClr val="bg1"/>
                </a:solidFill>
              </a:defRPr>
            </a:lvl3pPr>
            <a:lvl4pPr marL="1257300" indent="-228600">
              <a:tabLst/>
              <a:defRPr>
                <a:solidFill>
                  <a:schemeClr val="bg1"/>
                </a:solidFill>
              </a:defRPr>
            </a:lvl4pPr>
            <a:lvl5pPr marL="1616075" indent="-2286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541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328">
          <p15:clr>
            <a:srgbClr val="FBAE40"/>
          </p15:clr>
        </p15:guide>
        <p15:guide id="2" pos="5172">
          <p15:clr>
            <a:srgbClr val="FBAE40"/>
          </p15:clr>
        </p15:guide>
        <p15:guide id="3" orient="horz" pos="456">
          <p15:clr>
            <a:srgbClr val="FBAE4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Style 1) Picture with Giant Caption">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858000"/>
          </a:xfrm>
          <a:noFill/>
        </p:spPr>
        <p:txBody>
          <a:bodyPr/>
          <a:lstStyle>
            <a:lvl1pPr>
              <a:defRPr>
                <a:solidFill>
                  <a:schemeClr val="bg1"/>
                </a:solidFill>
              </a:defRPr>
            </a:lvl1pPr>
          </a:lstStyle>
          <a:p>
            <a:r>
              <a:rPr lang="en-US" dirty="0"/>
              <a:t>Click icon to add picture</a:t>
            </a:r>
          </a:p>
        </p:txBody>
      </p:sp>
      <p:sp>
        <p:nvSpPr>
          <p:cNvPr id="7" name="Title 6">
            <a:extLst>
              <a:ext uri="{FF2B5EF4-FFF2-40B4-BE49-F238E27FC236}">
                <a16:creationId xmlns:a16="http://schemas.microsoft.com/office/drawing/2014/main" id="{20957D06-4488-A04D-B470-7687930A7277}"/>
              </a:ext>
            </a:extLst>
          </p:cNvPr>
          <p:cNvSpPr>
            <a:spLocks noGrp="1"/>
          </p:cNvSpPr>
          <p:nvPr>
            <p:ph type="title" hasCustomPrompt="1"/>
          </p:nvPr>
        </p:nvSpPr>
        <p:spPr>
          <a:xfrm>
            <a:off x="359999" y="720725"/>
            <a:ext cx="11453941" cy="5337175"/>
          </a:xfrm>
        </p:spPr>
        <p:txBody>
          <a:bodyPr anchor="ctr">
            <a:normAutofit/>
          </a:bodyPr>
          <a:lstStyle>
            <a:lvl1pPr>
              <a:defRPr sz="9600">
                <a:solidFill>
                  <a:schemeClr val="bg1"/>
                </a:solidFill>
                <a:effectLst>
                  <a:outerShdw blurRad="812800" dir="5400000" algn="t" rotWithShape="0">
                    <a:schemeClr val="bg1">
                      <a:alpha val="20000"/>
                    </a:schemeClr>
                  </a:outerShdw>
                </a:effectLst>
              </a:defRPr>
            </a:lvl1pPr>
          </a:lstStyle>
          <a:p>
            <a:r>
              <a:rPr lang="en-US"/>
              <a:t>Slide title</a:t>
            </a:r>
            <a:br>
              <a:rPr lang="en-US"/>
            </a:br>
            <a:r>
              <a:rPr lang="en-US"/>
              <a:t>(keep it short)</a:t>
            </a:r>
          </a:p>
        </p:txBody>
      </p:sp>
    </p:spTree>
    <p:extLst>
      <p:ext uri="{BB962C8B-B14F-4D97-AF65-F5344CB8AC3E}">
        <p14:creationId xmlns:p14="http://schemas.microsoft.com/office/powerpoint/2010/main" val="168115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Style 1) Picture with Caption">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048000"/>
          </a:xfrm>
        </p:spPr>
        <p:txBody>
          <a:bodyPr/>
          <a:lstStyle/>
          <a:p>
            <a:r>
              <a:rPr lang="en-US" dirty="0"/>
              <a:t>Click icon to add picture</a:t>
            </a:r>
          </a:p>
        </p:txBody>
      </p:sp>
      <p:sp>
        <p:nvSpPr>
          <p:cNvPr id="6" name="Text Placeholder 5">
            <a:extLst>
              <a:ext uri="{FF2B5EF4-FFF2-40B4-BE49-F238E27FC236}">
                <a16:creationId xmlns:a16="http://schemas.microsoft.com/office/drawing/2014/main" id="{2DDCDE9E-E087-524C-8D2D-B8F820792D5B}"/>
              </a:ext>
            </a:extLst>
          </p:cNvPr>
          <p:cNvSpPr>
            <a:spLocks noGrp="1"/>
          </p:cNvSpPr>
          <p:nvPr>
            <p:ph type="body" sz="quarter" idx="12" hasCustomPrompt="1"/>
          </p:nvPr>
        </p:nvSpPr>
        <p:spPr>
          <a:xfrm>
            <a:off x="2465400" y="6138000"/>
            <a:ext cx="7261200" cy="536069"/>
          </a:xfrm>
        </p:spPr>
        <p:txBody>
          <a:bodyPr anchor="ctr">
            <a:noAutofit/>
          </a:bodyPr>
          <a:lstStyle>
            <a:lvl1pPr marL="0" indent="0" algn="ctr">
              <a:buNone/>
              <a:defRPr sz="14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a:t>Single line caption</a:t>
            </a:r>
          </a:p>
        </p:txBody>
      </p:sp>
    </p:spTree>
    <p:extLst>
      <p:ext uri="{BB962C8B-B14F-4D97-AF65-F5344CB8AC3E}">
        <p14:creationId xmlns:p14="http://schemas.microsoft.com/office/powerpoint/2010/main" val="250689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6096000" y="0"/>
            <a:ext cx="6096000" cy="6858000"/>
          </a:xfrm>
        </p:spPr>
        <p:txBody>
          <a:bodyPr/>
          <a:lstStyle/>
          <a:p>
            <a:endParaRPr lang="en-US" dirty="0"/>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6096000" cy="6858000"/>
          </a:xfrm>
        </p:spPr>
        <p:txBody>
          <a:bodyPr/>
          <a:lstStyle/>
          <a:p>
            <a:endParaRPr lang="en-US" dirty="0"/>
          </a:p>
        </p:txBody>
      </p:sp>
    </p:spTree>
    <p:extLst>
      <p:ext uri="{BB962C8B-B14F-4D97-AF65-F5344CB8AC3E}">
        <p14:creationId xmlns:p14="http://schemas.microsoft.com/office/powerpoint/2010/main" val="167837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3 Pictur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4064399" cy="6858000"/>
          </a:xfrm>
        </p:spPr>
        <p:txBody>
          <a:bodyPr/>
          <a:lstStyle/>
          <a:p>
            <a:endParaRPr lang="en-US" dirty="0"/>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4063801" y="0"/>
            <a:ext cx="4064399" cy="6858000"/>
          </a:xfrm>
        </p:spPr>
        <p:txBody>
          <a:bodyPr/>
          <a:lstStyle/>
          <a:p>
            <a:endParaRPr lang="en-US" dirty="0"/>
          </a:p>
        </p:txBody>
      </p:sp>
      <p:sp>
        <p:nvSpPr>
          <p:cNvPr id="5" name="Picture Placeholder 2">
            <a:extLst>
              <a:ext uri="{FF2B5EF4-FFF2-40B4-BE49-F238E27FC236}">
                <a16:creationId xmlns:a16="http://schemas.microsoft.com/office/drawing/2014/main" id="{B6FAF2BB-0279-5247-90D9-CD39877BDF93}"/>
              </a:ext>
            </a:extLst>
          </p:cNvPr>
          <p:cNvSpPr>
            <a:spLocks noGrp="1"/>
          </p:cNvSpPr>
          <p:nvPr>
            <p:ph type="pic" sz="quarter" idx="12"/>
          </p:nvPr>
        </p:nvSpPr>
        <p:spPr>
          <a:xfrm>
            <a:off x="8127601" y="0"/>
            <a:ext cx="4064399" cy="6858000"/>
          </a:xfrm>
        </p:spPr>
        <p:txBody>
          <a:bodyPr/>
          <a:lstStyle/>
          <a:p>
            <a:endParaRPr lang="en-US" dirty="0"/>
          </a:p>
        </p:txBody>
      </p:sp>
    </p:spTree>
    <p:extLst>
      <p:ext uri="{BB962C8B-B14F-4D97-AF65-F5344CB8AC3E}">
        <p14:creationId xmlns:p14="http://schemas.microsoft.com/office/powerpoint/2010/main" val="380564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AECCF376-9F13-8247-A67F-E6F00182E78F}"/>
              </a:ext>
            </a:extLst>
          </p:cNvPr>
          <p:cNvSpPr>
            <a:spLocks noGrp="1"/>
          </p:cNvSpPr>
          <p:nvPr>
            <p:ph type="pic" sz="quarter" idx="13"/>
          </p:nvPr>
        </p:nvSpPr>
        <p:spPr>
          <a:xfrm>
            <a:off x="6096000" y="3429000"/>
            <a:ext cx="6096000" cy="3429000"/>
          </a:xfrm>
        </p:spPr>
        <p:txBody>
          <a:bodyPr/>
          <a:lstStyle/>
          <a:p>
            <a:endParaRPr lang="en-US" dirty="0"/>
          </a:p>
        </p:txBody>
      </p:sp>
      <p:sp>
        <p:nvSpPr>
          <p:cNvPr id="5" name="Picture Placeholder 2">
            <a:extLst>
              <a:ext uri="{FF2B5EF4-FFF2-40B4-BE49-F238E27FC236}">
                <a16:creationId xmlns:a16="http://schemas.microsoft.com/office/drawing/2014/main" id="{02FC332F-FB88-AF4A-870D-1CF6269E05ED}"/>
              </a:ext>
            </a:extLst>
          </p:cNvPr>
          <p:cNvSpPr>
            <a:spLocks noGrp="1"/>
          </p:cNvSpPr>
          <p:nvPr>
            <p:ph type="pic" sz="quarter" idx="12"/>
          </p:nvPr>
        </p:nvSpPr>
        <p:spPr>
          <a:xfrm>
            <a:off x="0" y="3429000"/>
            <a:ext cx="6096000" cy="3429000"/>
          </a:xfrm>
        </p:spPr>
        <p:txBody>
          <a:bodyPr/>
          <a:lstStyle/>
          <a:p>
            <a:endParaRPr lang="en-US" dirty="0"/>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6096000" cy="3429000"/>
          </a:xfrm>
        </p:spPr>
        <p:txBody>
          <a:bodyPr/>
          <a:lstStyle/>
          <a:p>
            <a:endParaRPr lang="en-US" dirty="0"/>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6096000" y="0"/>
            <a:ext cx="6096000" cy="3429000"/>
          </a:xfrm>
        </p:spPr>
        <p:txBody>
          <a:bodyPr/>
          <a:lstStyle/>
          <a:p>
            <a:endParaRPr lang="en-US" dirty="0"/>
          </a:p>
        </p:txBody>
      </p:sp>
    </p:spTree>
    <p:extLst>
      <p:ext uri="{BB962C8B-B14F-4D97-AF65-F5344CB8AC3E}">
        <p14:creationId xmlns:p14="http://schemas.microsoft.com/office/powerpoint/2010/main" val="302340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Style 1)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641200" cy="4977900"/>
          </a:xfrm>
          <a:prstGeom prst="rect">
            <a:avLst/>
          </a:prstGeom>
        </p:spPr>
        <p:txBody>
          <a:bodyPr vert="horz" lIns="0" tIns="0" rIns="0" bIns="0" rtlCol="0">
            <a:noAutofit/>
          </a:bodyPr>
          <a:lstStyle>
            <a:lvl1pPr>
              <a:defRPr lang="en-US" dirty="0"/>
            </a:lvl1pPr>
            <a:lvl2pPr marL="646362"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179401" y="1080000"/>
            <a:ext cx="5641200" cy="4977900"/>
          </a:xfrm>
          <a:prstGeom prst="rect">
            <a:avLst/>
          </a:prstGeom>
        </p:spPr>
        <p:txBody>
          <a:bodyPr vert="horz" lIns="0" tIns="0" rIns="0" bIns="0" rtlCol="0">
            <a:noAutofit/>
          </a:bodyPr>
          <a:lstStyle>
            <a:lvl1pPr>
              <a:defRPr lang="en-US" dirty="0"/>
            </a:lvl1pPr>
            <a:lvl2pPr marL="646362"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6" name="Slide Number Placeholder 4">
            <a:extLst>
              <a:ext uri="{FF2B5EF4-FFF2-40B4-BE49-F238E27FC236}">
                <a16:creationId xmlns:a16="http://schemas.microsoft.com/office/drawing/2014/main" id="{5A943414-55BC-E845-BD5D-8DCC39CFF86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381419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07E6DFB6-219E-534C-BD8C-ED24463D8830}"/>
              </a:ext>
            </a:extLst>
          </p:cNvPr>
          <p:cNvSpPr>
            <a:spLocks noGrp="1"/>
          </p:cNvSpPr>
          <p:nvPr>
            <p:ph type="pic" sz="quarter" idx="15"/>
          </p:nvPr>
        </p:nvSpPr>
        <p:spPr>
          <a:xfrm>
            <a:off x="8127601" y="3429000"/>
            <a:ext cx="4064399" cy="3429000"/>
          </a:xfrm>
        </p:spPr>
        <p:txBody>
          <a:bodyPr/>
          <a:lstStyle/>
          <a:p>
            <a:endParaRPr lang="en-US" dirty="0"/>
          </a:p>
        </p:txBody>
      </p:sp>
      <p:sp>
        <p:nvSpPr>
          <p:cNvPr id="7" name="Picture Placeholder 2">
            <a:extLst>
              <a:ext uri="{FF2B5EF4-FFF2-40B4-BE49-F238E27FC236}">
                <a16:creationId xmlns:a16="http://schemas.microsoft.com/office/drawing/2014/main" id="{9E68EB46-53D5-4D42-AEEB-8A743AEF5714}"/>
              </a:ext>
            </a:extLst>
          </p:cNvPr>
          <p:cNvSpPr>
            <a:spLocks noGrp="1"/>
          </p:cNvSpPr>
          <p:nvPr>
            <p:ph type="pic" sz="quarter" idx="13"/>
          </p:nvPr>
        </p:nvSpPr>
        <p:spPr>
          <a:xfrm>
            <a:off x="0" y="3429000"/>
            <a:ext cx="4064399" cy="3429000"/>
          </a:xfrm>
        </p:spPr>
        <p:txBody>
          <a:bodyPr/>
          <a:lstStyle/>
          <a:p>
            <a:endParaRPr lang="en-US" dirty="0"/>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6096000" cy="3429000"/>
          </a:xfrm>
        </p:spPr>
        <p:txBody>
          <a:bodyPr/>
          <a:lstStyle/>
          <a:p>
            <a:endParaRPr lang="en-US" dirty="0"/>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6096000" y="0"/>
            <a:ext cx="6096000" cy="3429000"/>
          </a:xfrm>
        </p:spPr>
        <p:txBody>
          <a:bodyPr/>
          <a:lstStyle/>
          <a:p>
            <a:endParaRPr lang="en-US" dirty="0"/>
          </a:p>
        </p:txBody>
      </p:sp>
      <p:sp>
        <p:nvSpPr>
          <p:cNvPr id="8" name="Picture Placeholder 2">
            <a:extLst>
              <a:ext uri="{FF2B5EF4-FFF2-40B4-BE49-F238E27FC236}">
                <a16:creationId xmlns:a16="http://schemas.microsoft.com/office/drawing/2014/main" id="{3FF54003-1852-B642-857C-9ED4EC66D212}"/>
              </a:ext>
            </a:extLst>
          </p:cNvPr>
          <p:cNvSpPr>
            <a:spLocks noGrp="1"/>
          </p:cNvSpPr>
          <p:nvPr>
            <p:ph type="pic" sz="quarter" idx="14"/>
          </p:nvPr>
        </p:nvSpPr>
        <p:spPr>
          <a:xfrm>
            <a:off x="4063801" y="3429000"/>
            <a:ext cx="4064399" cy="3429000"/>
          </a:xfrm>
        </p:spPr>
        <p:txBody>
          <a:bodyPr/>
          <a:lstStyle/>
          <a:p>
            <a:endParaRPr lang="en-US" dirty="0"/>
          </a:p>
        </p:txBody>
      </p:sp>
    </p:spTree>
    <p:extLst>
      <p:ext uri="{BB962C8B-B14F-4D97-AF65-F5344CB8AC3E}">
        <p14:creationId xmlns:p14="http://schemas.microsoft.com/office/powerpoint/2010/main" val="71734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4A10641-B884-9145-9E92-1CE15E2063DE}"/>
              </a:ext>
            </a:extLst>
          </p:cNvPr>
          <p:cNvSpPr>
            <a:spLocks noGrp="1"/>
          </p:cNvSpPr>
          <p:nvPr>
            <p:ph type="pic" sz="quarter" idx="13"/>
          </p:nvPr>
        </p:nvSpPr>
        <p:spPr>
          <a:xfrm>
            <a:off x="0" y="3429000"/>
            <a:ext cx="4064399" cy="3429000"/>
          </a:xfrm>
        </p:spPr>
        <p:txBody>
          <a:bodyPr/>
          <a:lstStyle/>
          <a:p>
            <a:endParaRPr lang="en-US" dirty="0"/>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4064399" cy="3429000"/>
          </a:xfrm>
        </p:spPr>
        <p:txBody>
          <a:bodyPr/>
          <a:lstStyle/>
          <a:p>
            <a:endParaRPr lang="en-US" dirty="0"/>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4063801" y="0"/>
            <a:ext cx="4064399" cy="3429000"/>
          </a:xfrm>
        </p:spPr>
        <p:txBody>
          <a:bodyPr/>
          <a:lstStyle/>
          <a:p>
            <a:endParaRPr lang="en-US" dirty="0"/>
          </a:p>
        </p:txBody>
      </p:sp>
      <p:sp>
        <p:nvSpPr>
          <p:cNvPr id="5" name="Picture Placeholder 2">
            <a:extLst>
              <a:ext uri="{FF2B5EF4-FFF2-40B4-BE49-F238E27FC236}">
                <a16:creationId xmlns:a16="http://schemas.microsoft.com/office/drawing/2014/main" id="{B6FAF2BB-0279-5247-90D9-CD39877BDF93}"/>
              </a:ext>
            </a:extLst>
          </p:cNvPr>
          <p:cNvSpPr>
            <a:spLocks noGrp="1"/>
          </p:cNvSpPr>
          <p:nvPr>
            <p:ph type="pic" sz="quarter" idx="12"/>
          </p:nvPr>
        </p:nvSpPr>
        <p:spPr>
          <a:xfrm>
            <a:off x="8127601" y="0"/>
            <a:ext cx="4064399" cy="3429000"/>
          </a:xfrm>
        </p:spPr>
        <p:txBody>
          <a:bodyPr/>
          <a:lstStyle/>
          <a:p>
            <a:endParaRPr lang="en-US" dirty="0"/>
          </a:p>
        </p:txBody>
      </p:sp>
      <p:sp>
        <p:nvSpPr>
          <p:cNvPr id="7" name="Picture Placeholder 2">
            <a:extLst>
              <a:ext uri="{FF2B5EF4-FFF2-40B4-BE49-F238E27FC236}">
                <a16:creationId xmlns:a16="http://schemas.microsoft.com/office/drawing/2014/main" id="{347AAE22-99D7-2A4D-9FC1-B9B6DCD8B750}"/>
              </a:ext>
            </a:extLst>
          </p:cNvPr>
          <p:cNvSpPr>
            <a:spLocks noGrp="1"/>
          </p:cNvSpPr>
          <p:nvPr>
            <p:ph type="pic" sz="quarter" idx="14"/>
          </p:nvPr>
        </p:nvSpPr>
        <p:spPr>
          <a:xfrm>
            <a:off x="4063801" y="3429000"/>
            <a:ext cx="4064399" cy="3429000"/>
          </a:xfrm>
        </p:spPr>
        <p:txBody>
          <a:bodyPr/>
          <a:lstStyle/>
          <a:p>
            <a:endParaRPr lang="en-US" dirty="0"/>
          </a:p>
        </p:txBody>
      </p:sp>
      <p:sp>
        <p:nvSpPr>
          <p:cNvPr id="8" name="Picture Placeholder 2">
            <a:extLst>
              <a:ext uri="{FF2B5EF4-FFF2-40B4-BE49-F238E27FC236}">
                <a16:creationId xmlns:a16="http://schemas.microsoft.com/office/drawing/2014/main" id="{E286E63F-9034-2944-959C-68E2EC278FEA}"/>
              </a:ext>
            </a:extLst>
          </p:cNvPr>
          <p:cNvSpPr>
            <a:spLocks noGrp="1"/>
          </p:cNvSpPr>
          <p:nvPr>
            <p:ph type="pic" sz="quarter" idx="15"/>
          </p:nvPr>
        </p:nvSpPr>
        <p:spPr>
          <a:xfrm>
            <a:off x="8127601" y="3429000"/>
            <a:ext cx="4064399" cy="3429000"/>
          </a:xfrm>
        </p:spPr>
        <p:txBody>
          <a:bodyPr/>
          <a:lstStyle/>
          <a:p>
            <a:endParaRPr lang="en-US" dirty="0"/>
          </a:p>
        </p:txBody>
      </p:sp>
    </p:spTree>
    <p:extLst>
      <p:ext uri="{BB962C8B-B14F-4D97-AF65-F5344CB8AC3E}">
        <p14:creationId xmlns:p14="http://schemas.microsoft.com/office/powerpoint/2010/main" val="348303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8 Pictures">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02FC332F-FB88-AF4A-870D-1CF6269E05ED}"/>
              </a:ext>
            </a:extLst>
          </p:cNvPr>
          <p:cNvSpPr>
            <a:spLocks noGrp="1"/>
          </p:cNvSpPr>
          <p:nvPr>
            <p:ph type="pic" sz="quarter" idx="12"/>
          </p:nvPr>
        </p:nvSpPr>
        <p:spPr>
          <a:xfrm>
            <a:off x="0" y="3429000"/>
            <a:ext cx="3045600" cy="3429000"/>
          </a:xfrm>
        </p:spPr>
        <p:txBody>
          <a:bodyPr/>
          <a:lstStyle/>
          <a:p>
            <a:endParaRPr lang="en-US" dirty="0"/>
          </a:p>
        </p:txBody>
      </p:sp>
      <p:sp>
        <p:nvSpPr>
          <p:cNvPr id="12" name="Picture Placeholder 2">
            <a:extLst>
              <a:ext uri="{FF2B5EF4-FFF2-40B4-BE49-F238E27FC236}">
                <a16:creationId xmlns:a16="http://schemas.microsoft.com/office/drawing/2014/main" id="{4C3976F3-1083-5940-916E-89D08E6D0154}"/>
              </a:ext>
            </a:extLst>
          </p:cNvPr>
          <p:cNvSpPr>
            <a:spLocks noGrp="1"/>
          </p:cNvSpPr>
          <p:nvPr>
            <p:ph type="pic" sz="quarter" idx="16"/>
          </p:nvPr>
        </p:nvSpPr>
        <p:spPr>
          <a:xfrm>
            <a:off x="9136800" y="3429000"/>
            <a:ext cx="3045600" cy="3429000"/>
          </a:xfrm>
        </p:spPr>
        <p:txBody>
          <a:bodyPr/>
          <a:lstStyle/>
          <a:p>
            <a:endParaRPr lang="en-US" dirty="0"/>
          </a:p>
        </p:txBody>
      </p:sp>
      <p:sp>
        <p:nvSpPr>
          <p:cNvPr id="6" name="Picture Placeholder 2">
            <a:extLst>
              <a:ext uri="{FF2B5EF4-FFF2-40B4-BE49-F238E27FC236}">
                <a16:creationId xmlns:a16="http://schemas.microsoft.com/office/drawing/2014/main" id="{AECCF376-9F13-8247-A67F-E6F00182E78F}"/>
              </a:ext>
            </a:extLst>
          </p:cNvPr>
          <p:cNvSpPr>
            <a:spLocks noGrp="1"/>
          </p:cNvSpPr>
          <p:nvPr>
            <p:ph type="pic" sz="quarter" idx="13"/>
          </p:nvPr>
        </p:nvSpPr>
        <p:spPr>
          <a:xfrm>
            <a:off x="3045600" y="3429000"/>
            <a:ext cx="3045600" cy="3429000"/>
          </a:xfrm>
        </p:spPr>
        <p:txBody>
          <a:bodyPr/>
          <a:lstStyle/>
          <a:p>
            <a:endParaRPr lang="en-US" dirty="0"/>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3045600" cy="3429000"/>
          </a:xfrm>
        </p:spPr>
        <p:txBody>
          <a:bodyPr/>
          <a:lstStyle/>
          <a:p>
            <a:endParaRPr lang="en-US" dirty="0"/>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3045600" y="0"/>
            <a:ext cx="3045600" cy="3429000"/>
          </a:xfrm>
        </p:spPr>
        <p:txBody>
          <a:bodyPr/>
          <a:lstStyle/>
          <a:p>
            <a:endParaRPr lang="en-US" dirty="0"/>
          </a:p>
        </p:txBody>
      </p:sp>
      <p:sp>
        <p:nvSpPr>
          <p:cNvPr id="13" name="Picture Placeholder 2">
            <a:extLst>
              <a:ext uri="{FF2B5EF4-FFF2-40B4-BE49-F238E27FC236}">
                <a16:creationId xmlns:a16="http://schemas.microsoft.com/office/drawing/2014/main" id="{89A1D13B-FE3E-714F-AA0D-1831F38EDA58}"/>
              </a:ext>
            </a:extLst>
          </p:cNvPr>
          <p:cNvSpPr>
            <a:spLocks noGrp="1"/>
          </p:cNvSpPr>
          <p:nvPr>
            <p:ph type="pic" sz="quarter" idx="17"/>
          </p:nvPr>
        </p:nvSpPr>
        <p:spPr>
          <a:xfrm>
            <a:off x="6091200" y="3429000"/>
            <a:ext cx="3045600" cy="3429000"/>
          </a:xfrm>
        </p:spPr>
        <p:txBody>
          <a:bodyPr/>
          <a:lstStyle/>
          <a:p>
            <a:endParaRPr lang="en-US" dirty="0"/>
          </a:p>
        </p:txBody>
      </p:sp>
      <p:sp>
        <p:nvSpPr>
          <p:cNvPr id="14" name="Picture Placeholder 2">
            <a:extLst>
              <a:ext uri="{FF2B5EF4-FFF2-40B4-BE49-F238E27FC236}">
                <a16:creationId xmlns:a16="http://schemas.microsoft.com/office/drawing/2014/main" id="{1869F471-6645-2642-9382-E9AEDCC7BEDE}"/>
              </a:ext>
            </a:extLst>
          </p:cNvPr>
          <p:cNvSpPr>
            <a:spLocks noGrp="1"/>
          </p:cNvSpPr>
          <p:nvPr>
            <p:ph type="pic" sz="quarter" idx="18"/>
          </p:nvPr>
        </p:nvSpPr>
        <p:spPr>
          <a:xfrm>
            <a:off x="6091200" y="0"/>
            <a:ext cx="3045600" cy="3429000"/>
          </a:xfrm>
        </p:spPr>
        <p:txBody>
          <a:bodyPr/>
          <a:lstStyle/>
          <a:p>
            <a:endParaRPr lang="en-US" dirty="0"/>
          </a:p>
        </p:txBody>
      </p:sp>
      <p:sp>
        <p:nvSpPr>
          <p:cNvPr id="15" name="Picture Placeholder 2">
            <a:extLst>
              <a:ext uri="{FF2B5EF4-FFF2-40B4-BE49-F238E27FC236}">
                <a16:creationId xmlns:a16="http://schemas.microsoft.com/office/drawing/2014/main" id="{C31D2373-3B8F-1F49-9717-7209D4D49F19}"/>
              </a:ext>
            </a:extLst>
          </p:cNvPr>
          <p:cNvSpPr>
            <a:spLocks noGrp="1"/>
          </p:cNvSpPr>
          <p:nvPr>
            <p:ph type="pic" sz="quarter" idx="19"/>
          </p:nvPr>
        </p:nvSpPr>
        <p:spPr>
          <a:xfrm>
            <a:off x="9136800" y="0"/>
            <a:ext cx="3045600" cy="3429000"/>
          </a:xfrm>
        </p:spPr>
        <p:txBody>
          <a:bodyPr/>
          <a:lstStyle/>
          <a:p>
            <a:endParaRPr lang="en-US" dirty="0"/>
          </a:p>
        </p:txBody>
      </p:sp>
    </p:spTree>
    <p:extLst>
      <p:ext uri="{BB962C8B-B14F-4D97-AF65-F5344CB8AC3E}">
        <p14:creationId xmlns:p14="http://schemas.microsoft.com/office/powerpoint/2010/main" val="222831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337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Style 1)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3700800" cy="4977900"/>
          </a:xfrm>
          <a:prstGeom prst="rect">
            <a:avLst/>
          </a:prstGeom>
        </p:spPr>
        <p:txBody>
          <a:bodyPr vert="horz" lIns="0" tIns="0" rIns="0" bIns="0" rtlCol="0">
            <a:noAutofit/>
          </a:bodyPr>
          <a:lstStyle>
            <a:lvl1pPr>
              <a:spcBef>
                <a:spcPts val="500"/>
              </a:spcBef>
              <a:defRPr lang="en-US" dirty="0"/>
            </a:lvl1pPr>
            <a:lvl2pPr marL="646362"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39862" y="1080000"/>
            <a:ext cx="3700800" cy="4977900"/>
          </a:xfrm>
          <a:prstGeom prst="rect">
            <a:avLst/>
          </a:prstGeom>
        </p:spPr>
        <p:txBody>
          <a:bodyPr vert="horz" lIns="0" tIns="0" rIns="0" bIns="0" rtlCol="0">
            <a:noAutofit/>
          </a:bodyPr>
          <a:lstStyle>
            <a:lvl1pPr>
              <a:spcBef>
                <a:spcPts val="500"/>
              </a:spcBef>
              <a:defRPr lang="en-US" dirty="0"/>
            </a:lvl1pPr>
            <a:lvl2pPr marL="646362"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119725" y="1080000"/>
            <a:ext cx="3700800" cy="4977900"/>
          </a:xfrm>
          <a:prstGeom prst="rect">
            <a:avLst/>
          </a:prstGeom>
        </p:spPr>
        <p:txBody>
          <a:bodyPr vert="horz" lIns="0" tIns="0" rIns="0" bIns="0" rtlCol="0">
            <a:noAutofit/>
          </a:bodyPr>
          <a:lstStyle>
            <a:lvl1pPr>
              <a:spcBef>
                <a:spcPts val="500"/>
              </a:spcBef>
              <a:defRPr lang="en-US" dirty="0"/>
            </a:lvl1pPr>
            <a:lvl2pPr marL="646362"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8" name="Slide Number Placeholder 4">
            <a:extLst>
              <a:ext uri="{FF2B5EF4-FFF2-40B4-BE49-F238E27FC236}">
                <a16:creationId xmlns:a16="http://schemas.microsoft.com/office/drawing/2014/main" id="{3D130199-6FBC-1043-852B-089DED1280D8}"/>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74570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Style 1) 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728800" cy="4977900"/>
          </a:xfrm>
          <a:prstGeom prst="rect">
            <a:avLst/>
          </a:prstGeom>
        </p:spPr>
        <p:txBody>
          <a:bodyPr vert="horz" lIns="0" tIns="0" rIns="0" bIns="0" rtlCol="0">
            <a:noAutofit/>
          </a:bodyPr>
          <a:lstStyle>
            <a:lvl1pPr>
              <a:spcBef>
                <a:spcPts val="500"/>
              </a:spcBef>
              <a:defRPr lang="en-US" dirty="0"/>
            </a:lvl1pPr>
            <a:lvl2pPr marL="646362"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270512" y="1080000"/>
            <a:ext cx="2728800" cy="4977900"/>
          </a:xfrm>
          <a:prstGeom prst="rect">
            <a:avLst/>
          </a:prstGeom>
        </p:spPr>
        <p:txBody>
          <a:bodyPr vert="horz" lIns="0" tIns="0" rIns="0" bIns="0" rtlCol="0">
            <a:noAutofit/>
          </a:bodyPr>
          <a:lstStyle>
            <a:lvl1pPr>
              <a:spcBef>
                <a:spcPts val="500"/>
              </a:spcBef>
              <a:defRPr lang="en-US" dirty="0"/>
            </a:lvl1pPr>
            <a:lvl2pPr marL="646362"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091536" y="1080000"/>
            <a:ext cx="2728800" cy="4977900"/>
          </a:xfrm>
          <a:prstGeom prst="rect">
            <a:avLst/>
          </a:prstGeom>
        </p:spPr>
        <p:txBody>
          <a:bodyPr vert="horz" lIns="0" tIns="0" rIns="0" bIns="0" rtlCol="0">
            <a:noAutofit/>
          </a:bodyPr>
          <a:lstStyle>
            <a:lvl1pPr>
              <a:spcBef>
                <a:spcPts val="500"/>
              </a:spcBef>
              <a:defRPr lang="en-US" dirty="0"/>
            </a:lvl1pPr>
            <a:lvl2pPr marL="646362"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181024" y="1080000"/>
            <a:ext cx="2728800" cy="4977900"/>
          </a:xfrm>
          <a:prstGeom prst="rect">
            <a:avLst/>
          </a:prstGeom>
        </p:spPr>
        <p:txBody>
          <a:bodyPr vert="horz" lIns="0" tIns="0" rIns="0" bIns="0" rtlCol="0">
            <a:noAutofit/>
          </a:bodyPr>
          <a:lstStyle>
            <a:lvl1pPr>
              <a:spcBef>
                <a:spcPts val="500"/>
              </a:spcBef>
              <a:defRPr lang="en-US" dirty="0"/>
            </a:lvl1pPr>
            <a:lvl2pPr marL="646362"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06568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tyle 1) 5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145600" cy="4977900"/>
          </a:xfrm>
          <a:prstGeom prst="rect">
            <a:avLst/>
          </a:prstGeom>
        </p:spPr>
        <p:txBody>
          <a:bodyPr vert="horz" lIns="0" tIns="0" rIns="0" bIns="0" rtlCol="0">
            <a:noAutofit/>
          </a:bodyPr>
          <a:lstStyle>
            <a:lvl1pPr>
              <a:defRPr lang="en-US" dirty="0"/>
            </a:lvl1pPr>
            <a:lvl2pPr marL="646362" indent="-285750">
              <a:defRPr lang="en-US" sz="1600" kern="1200" baseline="0" dirty="0">
                <a:solidFill>
                  <a:schemeClr val="tx1"/>
                </a:solidFill>
                <a:latin typeface="+mn-lt"/>
                <a:ea typeface="+mn-ea"/>
                <a:cs typeface="+mn-cs"/>
              </a:defRPr>
            </a:lvl2pPr>
          </a:lstStyle>
          <a:p>
            <a:pPr lvl="0">
              <a:spcBef>
                <a:spcPts val="500"/>
              </a:spcBef>
            </a:pPr>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2688552" y="1080000"/>
            <a:ext cx="2145600" cy="4977900"/>
          </a:xfrm>
          <a:prstGeom prst="rect">
            <a:avLst/>
          </a:prstGeom>
        </p:spPr>
        <p:txBody>
          <a:bodyPr vert="horz" lIns="0" tIns="0" rIns="0" bIns="0" rtlCol="0">
            <a:noAutofit/>
          </a:bodyPr>
          <a:lstStyle>
            <a:lvl1pPr>
              <a:defRPr lang="en-US" dirty="0"/>
            </a:lvl1pPr>
            <a:lvl2pPr marL="646362" indent="-285750">
              <a:defRPr lang="en-US" sz="1600" kern="1200" baseline="0" dirty="0">
                <a:solidFill>
                  <a:schemeClr val="tx1"/>
                </a:solidFill>
                <a:latin typeface="+mn-lt"/>
                <a:ea typeface="+mn-ea"/>
                <a:cs typeface="+mn-cs"/>
              </a:defRPr>
            </a:lvl2pPr>
          </a:lstStyle>
          <a:p>
            <a:pPr lvl="0">
              <a:spcBef>
                <a:spcPts val="500"/>
              </a:spcBef>
            </a:pPr>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7345656" y="1080000"/>
            <a:ext cx="2145600" cy="4977900"/>
          </a:xfrm>
          <a:prstGeom prst="rect">
            <a:avLst/>
          </a:prstGeom>
        </p:spPr>
        <p:txBody>
          <a:bodyPr vert="horz" lIns="0" tIns="0" rIns="0" bIns="0" rtlCol="0">
            <a:noAutofit/>
          </a:bodyPr>
          <a:lstStyle>
            <a:lvl1pPr>
              <a:defRPr lang="en-US" dirty="0"/>
            </a:lvl1pPr>
            <a:lvl2pPr marL="646362" indent="-285750">
              <a:defRPr lang="en-US" sz="1600" kern="1200" baseline="0" dirty="0">
                <a:solidFill>
                  <a:schemeClr val="tx1"/>
                </a:solidFill>
                <a:latin typeface="+mn-lt"/>
                <a:ea typeface="+mn-ea"/>
                <a:cs typeface="+mn-cs"/>
              </a:defRPr>
            </a:lvl2pPr>
          </a:lstStyle>
          <a:p>
            <a:pPr lvl="0">
              <a:spcBef>
                <a:spcPts val="500"/>
              </a:spcBef>
            </a:pPr>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5017104" y="1080000"/>
            <a:ext cx="2145600" cy="4977900"/>
          </a:xfrm>
          <a:prstGeom prst="rect">
            <a:avLst/>
          </a:prstGeom>
        </p:spPr>
        <p:txBody>
          <a:bodyPr vert="horz" lIns="0" tIns="0" rIns="0" bIns="0" rtlCol="0">
            <a:noAutofit/>
          </a:bodyPr>
          <a:lstStyle>
            <a:lvl1pPr>
              <a:defRPr lang="en-US" dirty="0"/>
            </a:lvl1pPr>
            <a:lvl2pPr marL="646362" indent="-285750">
              <a:defRPr lang="en-US" sz="1600" kern="1200" baseline="0" dirty="0">
                <a:solidFill>
                  <a:schemeClr val="tx1"/>
                </a:solidFill>
                <a:latin typeface="+mn-lt"/>
                <a:ea typeface="+mn-ea"/>
                <a:cs typeface="+mn-cs"/>
              </a:defRPr>
            </a:lvl2pPr>
          </a:lstStyle>
          <a:p>
            <a:pPr lvl="0">
              <a:spcBef>
                <a:spcPts val="500"/>
              </a:spcBef>
            </a:pPr>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Content Placeholder 2">
            <a:extLst>
              <a:ext uri="{FF2B5EF4-FFF2-40B4-BE49-F238E27FC236}">
                <a16:creationId xmlns:a16="http://schemas.microsoft.com/office/drawing/2014/main" id="{0E9F04C3-DC0E-48EA-A5CB-9B45C9E6EB05}"/>
              </a:ext>
            </a:extLst>
          </p:cNvPr>
          <p:cNvSpPr>
            <a:spLocks noGrp="1"/>
          </p:cNvSpPr>
          <p:nvPr>
            <p:ph sz="half" idx="18" hasCustomPrompt="1"/>
          </p:nvPr>
        </p:nvSpPr>
        <p:spPr>
          <a:xfrm>
            <a:off x="9674207" y="1080000"/>
            <a:ext cx="2145600" cy="4977900"/>
          </a:xfrm>
          <a:prstGeom prst="rect">
            <a:avLst/>
          </a:prstGeom>
        </p:spPr>
        <p:txBody>
          <a:bodyPr vert="horz" lIns="0" tIns="0" rIns="0" bIns="0" rtlCol="0">
            <a:noAutofit/>
          </a:bodyPr>
          <a:lstStyle>
            <a:lvl1pPr>
              <a:defRPr lang="en-US" dirty="0"/>
            </a:lvl1pPr>
            <a:lvl2pPr marL="646362" indent="-285750">
              <a:defRPr lang="en-US" sz="1600" kern="1200" baseline="0" dirty="0">
                <a:solidFill>
                  <a:schemeClr val="tx1"/>
                </a:solidFill>
                <a:latin typeface="+mn-lt"/>
                <a:ea typeface="+mn-ea"/>
                <a:cs typeface="+mn-cs"/>
              </a:defRPr>
            </a:lvl2pPr>
          </a:lstStyle>
          <a:p>
            <a:pPr lvl="0">
              <a:spcBef>
                <a:spcPts val="500"/>
              </a:spcBef>
            </a:pPr>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Tree>
    <p:extLst>
      <p:ext uri="{BB962C8B-B14F-4D97-AF65-F5344CB8AC3E}">
        <p14:creationId xmlns:p14="http://schemas.microsoft.com/office/powerpoint/2010/main" val="150181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yle 1) 2 Colored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73150"/>
            <a:ext cx="5641200" cy="4977900"/>
          </a:xfrm>
          <a:prstGeom prst="rect">
            <a:avLst/>
          </a:prstGeom>
          <a:solidFill>
            <a:srgbClr val="FFFFFF"/>
          </a:solidFill>
        </p:spPr>
        <p:txBody>
          <a:bodyPr vert="horz" lIns="108000" tIns="108000" rIns="108000" bIns="108000" rtlCol="0">
            <a:noAutofit/>
          </a:bodyPr>
          <a:lstStyle>
            <a:lvl1pPr>
              <a:defRPr lang="en-US" dirty="0"/>
            </a:lvl1pPr>
            <a:lvl2pPr marL="646362" indent="-285750">
              <a:defRPr lang="en-US" sz="1600" kern="1200" baseline="0" dirty="0">
                <a:solidFill>
                  <a:schemeClr val="tx1"/>
                </a:solidFill>
                <a:latin typeface="+mn-lt"/>
                <a:ea typeface="+mn-ea"/>
                <a:cs typeface="+mn-cs"/>
              </a:defRPr>
            </a:lvl2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180111" y="1080000"/>
            <a:ext cx="5641200" cy="4977900"/>
          </a:xfrm>
          <a:prstGeom prst="rect">
            <a:avLst/>
          </a:prstGeom>
          <a:solidFill>
            <a:srgbClr val="FFFFFF"/>
          </a:solidFill>
        </p:spPr>
        <p:txBody>
          <a:bodyPr vert="horz" lIns="108000" tIns="108000" rIns="108000" bIns="108000" rtlCol="0">
            <a:noAutofit/>
          </a:bodyPr>
          <a:lstStyle>
            <a:lvl1pPr>
              <a:defRPr lang="en-US" dirty="0"/>
            </a:lvl1pPr>
            <a:lvl2pPr marL="646362" indent="-285750">
              <a:defRPr lang="en-US" sz="1600" kern="1200" baseline="0" dirty="0">
                <a:solidFill>
                  <a:schemeClr val="tx1"/>
                </a:solidFill>
                <a:latin typeface="+mn-lt"/>
                <a:ea typeface="+mn-ea"/>
                <a:cs typeface="+mn-cs"/>
              </a:defRPr>
            </a:lvl2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6" name="Slide Number Placeholder 4">
            <a:extLst>
              <a:ext uri="{FF2B5EF4-FFF2-40B4-BE49-F238E27FC236}">
                <a16:creationId xmlns:a16="http://schemas.microsoft.com/office/drawing/2014/main" id="{5A943414-55BC-E845-BD5D-8DCC39CFF86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1" name="Text Placeholder 10"/>
          <p:cNvSpPr>
            <a:spLocks noGrp="1"/>
          </p:cNvSpPr>
          <p:nvPr>
            <p:ph type="body" sz="quarter" idx="16" hasCustomPrompt="1"/>
          </p:nvPr>
        </p:nvSpPr>
        <p:spPr>
          <a:xfrm>
            <a:off x="359999" y="5337900"/>
            <a:ext cx="5641200" cy="720000"/>
          </a:xfrm>
          <a:prstGeom prst="rect">
            <a:avLst/>
          </a:prstGeom>
          <a:solidFill>
            <a:schemeClr val="tx1"/>
          </a:solidFill>
        </p:spPr>
        <p:txBody>
          <a:bodyPr lIns="108000" tIns="108000" rIns="108000"/>
          <a:lstStyle>
            <a:lvl1pPr>
              <a:defRPr sz="1300">
                <a:solidFill>
                  <a:schemeClr val="bg1"/>
                </a:solidFill>
              </a:defRPr>
            </a:lvl1pPr>
            <a:lvl2pPr>
              <a:spcBef>
                <a:spcPts val="500"/>
              </a:spcBef>
              <a:defRPr sz="1300">
                <a:solidFill>
                  <a:schemeClr val="bg1"/>
                </a:solidFill>
              </a:defRPr>
            </a:lvl2pPr>
          </a:lstStyle>
          <a:p>
            <a:pPr lvl="0"/>
            <a:r>
              <a:rPr lang="en-US" dirty="0"/>
              <a:t>Click to edit text</a:t>
            </a:r>
          </a:p>
        </p:txBody>
      </p:sp>
      <p:sp>
        <p:nvSpPr>
          <p:cNvPr id="12" name="Text Placeholder 10"/>
          <p:cNvSpPr>
            <a:spLocks noGrp="1"/>
          </p:cNvSpPr>
          <p:nvPr>
            <p:ph type="body" sz="quarter" idx="17" hasCustomPrompt="1"/>
          </p:nvPr>
        </p:nvSpPr>
        <p:spPr>
          <a:xfrm>
            <a:off x="6180111" y="5337900"/>
            <a:ext cx="5641200" cy="720000"/>
          </a:xfrm>
          <a:prstGeom prst="rect">
            <a:avLst/>
          </a:prstGeom>
          <a:solidFill>
            <a:schemeClr val="tx1"/>
          </a:solidFill>
        </p:spPr>
        <p:txBody>
          <a:bodyPr vert="horz" lIns="108000" tIns="108000" rIns="108000" bIns="0" rtlCol="0">
            <a:noAutofit/>
          </a:bodyPr>
          <a:lstStyle>
            <a:lvl1pPr>
              <a:defRPr lang="en-US" sz="1300" dirty="0" smtClean="0">
                <a:solidFill>
                  <a:schemeClr val="bg1"/>
                </a:solidFill>
              </a:defRPr>
            </a:lvl1pPr>
            <a:lvl2pPr>
              <a:defRPr lang="en-US" sz="1300" dirty="0" smtClean="0">
                <a:solidFill>
                  <a:schemeClr val="bg1"/>
                </a:solidFill>
              </a:defRPr>
            </a:lvl2pPr>
          </a:lstStyle>
          <a:p>
            <a:pPr lvl="0"/>
            <a:r>
              <a:rPr lang="en-US" dirty="0"/>
              <a:t>Click to edit text</a:t>
            </a:r>
          </a:p>
        </p:txBody>
      </p:sp>
    </p:spTree>
    <p:extLst>
      <p:ext uri="{BB962C8B-B14F-4D97-AF65-F5344CB8AC3E}">
        <p14:creationId xmlns:p14="http://schemas.microsoft.com/office/powerpoint/2010/main" val="303085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yle 1) 3 Colored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54655" y="1080000"/>
            <a:ext cx="3700800" cy="4977900"/>
          </a:xfrm>
          <a:prstGeom prst="rect">
            <a:avLst/>
          </a:prstGeom>
          <a:solidFill>
            <a:srgbClr val="FFFFFF"/>
          </a:solidFill>
        </p:spPr>
        <p:txBody>
          <a:bodyPr vert="horz" lIns="108000" tIns="108000" rIns="108000" bIns="108000" rtlCol="0">
            <a:noAutofit/>
          </a:bodyPr>
          <a:lstStyle>
            <a:lvl1pPr>
              <a:defRPr lang="en-US" dirty="0"/>
            </a:lvl1pPr>
            <a:lvl2pPr marL="646362" indent="-285750">
              <a:defRPr lang="en-US" sz="1600" kern="1200" baseline="0" dirty="0">
                <a:solidFill>
                  <a:schemeClr val="tx1"/>
                </a:solidFill>
                <a:latin typeface="+mn-lt"/>
                <a:ea typeface="+mn-ea"/>
                <a:cs typeface="+mn-cs"/>
              </a:defRPr>
            </a:lvl2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37571" y="1080000"/>
            <a:ext cx="3700800" cy="4977900"/>
          </a:xfrm>
          <a:prstGeom prst="rect">
            <a:avLst/>
          </a:prstGeom>
          <a:solidFill>
            <a:srgbClr val="FFFFFF"/>
          </a:solidFill>
        </p:spPr>
        <p:txBody>
          <a:bodyPr vert="horz" lIns="108000" tIns="108000" rIns="108000" bIns="108000" rtlCol="0">
            <a:noAutofit/>
          </a:bodyPr>
          <a:lstStyle>
            <a:lvl1pPr>
              <a:defRPr lang="en-US" dirty="0"/>
            </a:lvl1pPr>
            <a:lvl2pPr marL="646362" indent="-285750">
              <a:defRPr lang="en-US" sz="1600" kern="1200" baseline="0" dirty="0">
                <a:solidFill>
                  <a:schemeClr val="tx1"/>
                </a:solidFill>
                <a:latin typeface="+mn-lt"/>
                <a:ea typeface="+mn-ea"/>
                <a:cs typeface="+mn-cs"/>
              </a:defRPr>
            </a:lvl2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120488" y="1080000"/>
            <a:ext cx="3700800" cy="4977900"/>
          </a:xfrm>
          <a:prstGeom prst="rect">
            <a:avLst/>
          </a:prstGeom>
          <a:solidFill>
            <a:srgbClr val="FFFFFF"/>
          </a:solidFill>
        </p:spPr>
        <p:txBody>
          <a:bodyPr vert="horz" lIns="108000" tIns="108000" rIns="108000" bIns="108000" rtlCol="0">
            <a:noAutofit/>
          </a:bodyPr>
          <a:lstStyle>
            <a:lvl1pPr>
              <a:defRPr lang="en-US" dirty="0"/>
            </a:lvl1pPr>
            <a:lvl2pPr marL="646362" indent="-285750">
              <a:defRPr lang="en-US" sz="1600" kern="1200" baseline="0" dirty="0">
                <a:solidFill>
                  <a:schemeClr val="tx1"/>
                </a:solidFill>
                <a:latin typeface="+mn-lt"/>
                <a:ea typeface="+mn-ea"/>
                <a:cs typeface="+mn-cs"/>
              </a:defRPr>
            </a:lvl2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8" name="Slide Number Placeholder 4">
            <a:extLst>
              <a:ext uri="{FF2B5EF4-FFF2-40B4-BE49-F238E27FC236}">
                <a16:creationId xmlns:a16="http://schemas.microsoft.com/office/drawing/2014/main" id="{3D130199-6FBC-1043-852B-089DED1280D8}"/>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3" name="Text Placeholder 10"/>
          <p:cNvSpPr>
            <a:spLocks noGrp="1"/>
          </p:cNvSpPr>
          <p:nvPr>
            <p:ph type="body" sz="quarter" idx="16" hasCustomPrompt="1"/>
          </p:nvPr>
        </p:nvSpPr>
        <p:spPr>
          <a:xfrm>
            <a:off x="354655" y="5337900"/>
            <a:ext cx="3700800" cy="720000"/>
          </a:xfrm>
          <a:prstGeom prst="rect">
            <a:avLst/>
          </a:prstGeom>
          <a:solidFill>
            <a:schemeClr val="tx1"/>
          </a:solidFill>
        </p:spPr>
        <p:txBody>
          <a:bodyPr vert="horz" lIns="108000" tIns="108000" rIns="108000" bIns="0" rtlCol="0">
            <a:noAutofit/>
          </a:bodyPr>
          <a:lstStyle>
            <a:lvl1pPr>
              <a:defRPr lang="en-US" sz="1300" dirty="0" smtClean="0">
                <a:solidFill>
                  <a:schemeClr val="bg1"/>
                </a:solidFill>
              </a:defRPr>
            </a:lvl1pPr>
            <a:lvl2pPr>
              <a:defRPr lang="en-US" sz="1300" dirty="0" smtClean="0">
                <a:solidFill>
                  <a:schemeClr val="bg1"/>
                </a:solidFill>
              </a:defRPr>
            </a:lvl2pPr>
          </a:lstStyle>
          <a:p>
            <a:pPr lvl="0"/>
            <a:r>
              <a:rPr lang="en-US" dirty="0"/>
              <a:t>Click to edit text</a:t>
            </a:r>
          </a:p>
        </p:txBody>
      </p:sp>
      <p:sp>
        <p:nvSpPr>
          <p:cNvPr id="14" name="Text Placeholder 10"/>
          <p:cNvSpPr>
            <a:spLocks noGrp="1"/>
          </p:cNvSpPr>
          <p:nvPr>
            <p:ph type="body" sz="quarter" idx="17" hasCustomPrompt="1"/>
          </p:nvPr>
        </p:nvSpPr>
        <p:spPr>
          <a:xfrm>
            <a:off x="4237571" y="5337900"/>
            <a:ext cx="3700800" cy="720000"/>
          </a:xfrm>
          <a:prstGeom prst="rect">
            <a:avLst/>
          </a:prstGeom>
          <a:solidFill>
            <a:schemeClr val="tx1"/>
          </a:solidFill>
        </p:spPr>
        <p:txBody>
          <a:bodyPr vert="horz" lIns="108000" tIns="108000" rIns="108000" bIns="0" rtlCol="0">
            <a:noAutofit/>
          </a:bodyPr>
          <a:lstStyle>
            <a:lvl1pPr>
              <a:defRPr lang="en-US" sz="1300" dirty="0" smtClean="0">
                <a:solidFill>
                  <a:schemeClr val="bg1"/>
                </a:solidFill>
              </a:defRPr>
            </a:lvl1pPr>
            <a:lvl2pPr>
              <a:defRPr lang="en-US" sz="1300" dirty="0" smtClean="0">
                <a:solidFill>
                  <a:schemeClr val="bg1"/>
                </a:solidFill>
              </a:defRPr>
            </a:lvl2pPr>
          </a:lstStyle>
          <a:p>
            <a:pPr lvl="0"/>
            <a:r>
              <a:rPr lang="en-US" dirty="0"/>
              <a:t>Click to edit text</a:t>
            </a:r>
          </a:p>
        </p:txBody>
      </p:sp>
      <p:sp>
        <p:nvSpPr>
          <p:cNvPr id="15" name="Text Placeholder 10"/>
          <p:cNvSpPr>
            <a:spLocks noGrp="1"/>
          </p:cNvSpPr>
          <p:nvPr>
            <p:ph type="body" sz="quarter" idx="18" hasCustomPrompt="1"/>
          </p:nvPr>
        </p:nvSpPr>
        <p:spPr>
          <a:xfrm>
            <a:off x="8120488" y="5337900"/>
            <a:ext cx="3700800" cy="720000"/>
          </a:xfrm>
          <a:prstGeom prst="rect">
            <a:avLst/>
          </a:prstGeom>
          <a:solidFill>
            <a:schemeClr val="tx1"/>
          </a:solidFill>
        </p:spPr>
        <p:txBody>
          <a:bodyPr vert="horz" lIns="108000" tIns="108000" rIns="108000" bIns="0" rtlCol="0">
            <a:noAutofit/>
          </a:bodyPr>
          <a:lstStyle>
            <a:lvl1pPr>
              <a:defRPr lang="en-US" sz="1300" dirty="0" smtClean="0">
                <a:solidFill>
                  <a:schemeClr val="bg1"/>
                </a:solidFill>
              </a:defRPr>
            </a:lvl1pPr>
            <a:lvl2pPr>
              <a:defRPr lang="en-US" sz="1300" dirty="0" smtClean="0">
                <a:solidFill>
                  <a:schemeClr val="bg1"/>
                </a:solidFill>
              </a:defRPr>
            </a:lvl2pPr>
          </a:lstStyle>
          <a:p>
            <a:pPr lvl="0"/>
            <a:r>
              <a:rPr lang="en-US" dirty="0"/>
              <a:t>Click to edit text</a:t>
            </a:r>
          </a:p>
        </p:txBody>
      </p:sp>
    </p:spTree>
    <p:extLst>
      <p:ext uri="{BB962C8B-B14F-4D97-AF65-F5344CB8AC3E}">
        <p14:creationId xmlns:p14="http://schemas.microsoft.com/office/powerpoint/2010/main" val="334049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yle 1) 4 Colored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728800" cy="4977900"/>
          </a:xfrm>
          <a:prstGeom prst="rect">
            <a:avLst/>
          </a:prstGeom>
          <a:solidFill>
            <a:srgbClr val="FFFFFF"/>
          </a:solidFill>
        </p:spPr>
        <p:txBody>
          <a:bodyPr vert="horz" lIns="108000" tIns="108000" rIns="108000" bIns="108000" rtlCol="0">
            <a:noAutofit/>
          </a:bodyPr>
          <a:lstStyle>
            <a:lvl1pPr>
              <a:defRPr lang="en-US" dirty="0"/>
            </a:lvl1pPr>
            <a:lvl2pPr marL="646362" indent="-285750">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270515" y="1080000"/>
            <a:ext cx="2728800" cy="4977900"/>
          </a:xfrm>
          <a:prstGeom prst="rect">
            <a:avLst/>
          </a:prstGeom>
          <a:solidFill>
            <a:srgbClr val="FFFFFF"/>
          </a:solidFill>
        </p:spPr>
        <p:txBody>
          <a:bodyPr vert="horz" lIns="108000" tIns="108000" rIns="108000" bIns="108000" rtlCol="0">
            <a:noAutofit/>
          </a:bodyPr>
          <a:lstStyle>
            <a:lvl1pPr>
              <a:defRPr lang="en-US" dirty="0"/>
            </a:lvl1pPr>
            <a:lvl2pPr marL="646362" indent="-285750">
              <a:defRPr lang="en-US" sz="1600" kern="1200" baseline="0" dirty="0">
                <a:solidFill>
                  <a:schemeClr val="tx1"/>
                </a:solidFill>
                <a:latin typeface="+mn-lt"/>
                <a:ea typeface="+mn-ea"/>
                <a:cs typeface="+mn-cs"/>
              </a:defRPr>
            </a:lvl2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091544" y="1080000"/>
            <a:ext cx="2728800" cy="4977900"/>
          </a:xfrm>
          <a:prstGeom prst="rect">
            <a:avLst/>
          </a:prstGeom>
          <a:solidFill>
            <a:srgbClr val="FFFFFF"/>
          </a:solidFill>
        </p:spPr>
        <p:txBody>
          <a:bodyPr vert="horz" lIns="108000" tIns="108000" rIns="108000" bIns="108000" rtlCol="0">
            <a:noAutofit/>
          </a:bodyPr>
          <a:lstStyle>
            <a:lvl1pPr>
              <a:defRPr lang="en-US" dirty="0"/>
            </a:lvl1pPr>
            <a:lvl2pPr marL="646362" indent="-285750">
              <a:defRPr lang="en-US" sz="1600" kern="1200" baseline="0" dirty="0">
                <a:solidFill>
                  <a:schemeClr val="tx1"/>
                </a:solidFill>
                <a:latin typeface="+mn-lt"/>
                <a:ea typeface="+mn-ea"/>
                <a:cs typeface="+mn-cs"/>
              </a:defRPr>
            </a:lvl2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181030" y="1080000"/>
            <a:ext cx="2728800" cy="4977900"/>
          </a:xfrm>
          <a:prstGeom prst="rect">
            <a:avLst/>
          </a:prstGeom>
          <a:solidFill>
            <a:srgbClr val="FFFFFF"/>
          </a:solidFill>
        </p:spPr>
        <p:txBody>
          <a:bodyPr vert="horz" lIns="108000" tIns="108000" rIns="108000" bIns="108000" rtlCol="0">
            <a:noAutofit/>
          </a:bodyPr>
          <a:lstStyle>
            <a:lvl1pPr>
              <a:defRPr lang="en-US" dirty="0"/>
            </a:lvl1pPr>
            <a:lvl2pPr marL="646362" indent="-285750">
              <a:defRPr lang="en-US" sz="1600" kern="1200" baseline="0" dirty="0">
                <a:solidFill>
                  <a:schemeClr val="tx1"/>
                </a:solidFill>
                <a:latin typeface="+mn-lt"/>
                <a:ea typeface="+mn-ea"/>
                <a:cs typeface="+mn-cs"/>
              </a:defRPr>
            </a:lvl2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Text Placeholder 10"/>
          <p:cNvSpPr>
            <a:spLocks noGrp="1"/>
          </p:cNvSpPr>
          <p:nvPr>
            <p:ph type="body" sz="quarter" idx="16" hasCustomPrompt="1"/>
          </p:nvPr>
        </p:nvSpPr>
        <p:spPr>
          <a:xfrm>
            <a:off x="360364" y="5337900"/>
            <a:ext cx="2728800" cy="720000"/>
          </a:xfrm>
          <a:prstGeom prst="rect">
            <a:avLst/>
          </a:prstGeo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dirty="0"/>
              <a:t>Click to edit text</a:t>
            </a:r>
          </a:p>
        </p:txBody>
      </p:sp>
      <p:sp>
        <p:nvSpPr>
          <p:cNvPr id="15" name="Text Placeholder 10"/>
          <p:cNvSpPr>
            <a:spLocks noGrp="1"/>
          </p:cNvSpPr>
          <p:nvPr>
            <p:ph type="body" sz="quarter" idx="17" hasCustomPrompt="1"/>
          </p:nvPr>
        </p:nvSpPr>
        <p:spPr>
          <a:xfrm>
            <a:off x="3270757" y="5337900"/>
            <a:ext cx="2728800" cy="720000"/>
          </a:xfrm>
          <a:prstGeom prst="rect">
            <a:avLst/>
          </a:prstGeo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dirty="0"/>
              <a:t>Click to edit text</a:t>
            </a:r>
          </a:p>
        </p:txBody>
      </p:sp>
      <p:sp>
        <p:nvSpPr>
          <p:cNvPr id="18" name="Text Placeholder 10"/>
          <p:cNvSpPr>
            <a:spLocks noGrp="1"/>
          </p:cNvSpPr>
          <p:nvPr>
            <p:ph type="body" sz="quarter" idx="18" hasCustomPrompt="1"/>
          </p:nvPr>
        </p:nvSpPr>
        <p:spPr>
          <a:xfrm>
            <a:off x="6181150" y="5337900"/>
            <a:ext cx="2728800" cy="720000"/>
          </a:xfrm>
          <a:prstGeom prst="rect">
            <a:avLst/>
          </a:prstGeo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dirty="0"/>
              <a:t>Click to edit text</a:t>
            </a:r>
          </a:p>
        </p:txBody>
      </p:sp>
      <p:sp>
        <p:nvSpPr>
          <p:cNvPr id="19" name="Text Placeholder 10"/>
          <p:cNvSpPr>
            <a:spLocks noGrp="1"/>
          </p:cNvSpPr>
          <p:nvPr>
            <p:ph type="body" sz="quarter" idx="19" hasCustomPrompt="1"/>
          </p:nvPr>
        </p:nvSpPr>
        <p:spPr>
          <a:xfrm>
            <a:off x="9091544" y="5337900"/>
            <a:ext cx="2728800" cy="720000"/>
          </a:xfrm>
          <a:prstGeom prst="rect">
            <a:avLst/>
          </a:prstGeo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dirty="0"/>
              <a:t>Click to edit text</a:t>
            </a:r>
          </a:p>
        </p:txBody>
      </p:sp>
    </p:spTree>
    <p:extLst>
      <p:ext uri="{BB962C8B-B14F-4D97-AF65-F5344CB8AC3E}">
        <p14:creationId xmlns:p14="http://schemas.microsoft.com/office/powerpoint/2010/main" val="396974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yle 1) 5 Colored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145600" cy="4977900"/>
          </a:xfrm>
          <a:prstGeom prst="rect">
            <a:avLst/>
          </a:prstGeom>
          <a:solidFill>
            <a:srgbClr val="FFFFFF"/>
          </a:solidFill>
        </p:spPr>
        <p:txBody>
          <a:bodyPr vert="horz" lIns="108000" tIns="108000" rIns="108000" bIns="108000" rtlCol="0">
            <a:noAutofit/>
          </a:bodyPr>
          <a:lstStyle>
            <a:lvl1pPr>
              <a:defRPr lang="en-US" dirty="0"/>
            </a:lvl1pPr>
            <a:lvl2pPr marL="646362" indent="-285750">
              <a:defRPr lang="en-US" sz="1600" kern="1200" baseline="0" dirty="0">
                <a:solidFill>
                  <a:schemeClr val="tx1"/>
                </a:solidFill>
                <a:latin typeface="+mn-lt"/>
                <a:ea typeface="+mn-ea"/>
                <a:cs typeface="+mn-cs"/>
              </a:defRPr>
            </a:lvl2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2688941" y="1080000"/>
            <a:ext cx="2145600" cy="4977900"/>
          </a:xfrm>
          <a:prstGeom prst="rect">
            <a:avLst/>
          </a:prstGeom>
          <a:solidFill>
            <a:srgbClr val="FFFFFF"/>
          </a:solidFill>
        </p:spPr>
        <p:txBody>
          <a:bodyPr vert="horz" lIns="108000" tIns="108000" rIns="108000" bIns="108000" rtlCol="0">
            <a:noAutofit/>
          </a:bodyPr>
          <a:lstStyle>
            <a:lvl1pPr>
              <a:defRPr lang="en-US" dirty="0"/>
            </a:lvl1pPr>
            <a:lvl2pPr marL="646362" indent="-285750">
              <a:defRPr lang="en-US" sz="1600" kern="1200" baseline="0" dirty="0">
                <a:solidFill>
                  <a:schemeClr val="tx1"/>
                </a:solidFill>
                <a:latin typeface="+mn-lt"/>
                <a:ea typeface="+mn-ea"/>
                <a:cs typeface="+mn-cs"/>
              </a:defRPr>
            </a:lvl2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7346823" y="1080000"/>
            <a:ext cx="2145600" cy="4977900"/>
          </a:xfrm>
          <a:prstGeom prst="rect">
            <a:avLst/>
          </a:prstGeom>
          <a:solidFill>
            <a:srgbClr val="FFFFFF"/>
          </a:solidFill>
        </p:spPr>
        <p:txBody>
          <a:bodyPr vert="horz" lIns="108000" tIns="108000" rIns="108000" bIns="108000" rtlCol="0">
            <a:noAutofit/>
          </a:bodyPr>
          <a:lstStyle>
            <a:lvl1pPr>
              <a:defRPr lang="en-US" dirty="0"/>
            </a:lvl1pPr>
            <a:lvl2pPr marL="646362" indent="-285750">
              <a:defRPr lang="en-US" sz="1600" kern="1200" baseline="0" dirty="0">
                <a:solidFill>
                  <a:schemeClr val="tx1"/>
                </a:solidFill>
                <a:latin typeface="+mn-lt"/>
                <a:ea typeface="+mn-ea"/>
                <a:cs typeface="+mn-cs"/>
              </a:defRPr>
            </a:lvl2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5017882" y="1080000"/>
            <a:ext cx="2145600" cy="4977900"/>
          </a:xfrm>
          <a:prstGeom prst="rect">
            <a:avLst/>
          </a:prstGeom>
          <a:solidFill>
            <a:srgbClr val="FFFFFF"/>
          </a:solidFill>
        </p:spPr>
        <p:txBody>
          <a:bodyPr vert="horz" lIns="108000" tIns="108000" rIns="108000" bIns="108000" rtlCol="0">
            <a:noAutofit/>
          </a:bodyPr>
          <a:lstStyle>
            <a:lvl1pPr>
              <a:defRPr lang="en-US" dirty="0"/>
            </a:lvl1pPr>
            <a:lvl2pPr marL="646362" indent="-285750">
              <a:defRPr lang="en-US" sz="1600" kern="1200" baseline="0" dirty="0">
                <a:solidFill>
                  <a:schemeClr val="tx1"/>
                </a:solidFill>
                <a:latin typeface="+mn-lt"/>
                <a:ea typeface="+mn-ea"/>
                <a:cs typeface="+mn-cs"/>
              </a:defRPr>
            </a:lvl2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Content Placeholder 2">
            <a:extLst>
              <a:ext uri="{FF2B5EF4-FFF2-40B4-BE49-F238E27FC236}">
                <a16:creationId xmlns:a16="http://schemas.microsoft.com/office/drawing/2014/main" id="{0E9F04C3-DC0E-48EA-A5CB-9B45C9E6EB05}"/>
              </a:ext>
            </a:extLst>
          </p:cNvPr>
          <p:cNvSpPr>
            <a:spLocks noGrp="1"/>
          </p:cNvSpPr>
          <p:nvPr>
            <p:ph sz="half" idx="18" hasCustomPrompt="1"/>
          </p:nvPr>
        </p:nvSpPr>
        <p:spPr>
          <a:xfrm>
            <a:off x="9675766" y="1080000"/>
            <a:ext cx="2145600" cy="4977900"/>
          </a:xfrm>
          <a:prstGeom prst="rect">
            <a:avLst/>
          </a:prstGeom>
          <a:solidFill>
            <a:srgbClr val="FFFFFF"/>
          </a:solidFill>
        </p:spPr>
        <p:txBody>
          <a:bodyPr vert="horz" lIns="108000" tIns="108000" rIns="108000" bIns="108000" rtlCol="0">
            <a:noAutofit/>
          </a:bodyPr>
          <a:lstStyle>
            <a:lvl1pPr>
              <a:defRPr lang="en-US" dirty="0"/>
            </a:lvl1pPr>
            <a:lvl2pPr marL="646362" indent="-285750">
              <a:defRPr lang="en-US" sz="1600" kern="1200" baseline="0" dirty="0">
                <a:solidFill>
                  <a:schemeClr val="tx1"/>
                </a:solidFill>
                <a:latin typeface="+mn-lt"/>
                <a:ea typeface="+mn-ea"/>
                <a:cs typeface="+mn-cs"/>
              </a:defRPr>
            </a:lvl2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
        <p:nvSpPr>
          <p:cNvPr id="16" name="Text Placeholder 10"/>
          <p:cNvSpPr>
            <a:spLocks noGrp="1"/>
          </p:cNvSpPr>
          <p:nvPr>
            <p:ph type="body" sz="quarter" idx="16" hasCustomPrompt="1"/>
          </p:nvPr>
        </p:nvSpPr>
        <p:spPr>
          <a:xfrm>
            <a:off x="360364" y="5337900"/>
            <a:ext cx="2145600" cy="720000"/>
          </a:xfrm>
          <a:prstGeom prst="rect">
            <a:avLst/>
          </a:prstGeo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dirty="0"/>
              <a:t>Click to edit text</a:t>
            </a:r>
          </a:p>
        </p:txBody>
      </p:sp>
      <p:sp>
        <p:nvSpPr>
          <p:cNvPr id="17" name="Text Placeholder 10"/>
          <p:cNvSpPr>
            <a:spLocks noGrp="1"/>
          </p:cNvSpPr>
          <p:nvPr>
            <p:ph type="body" sz="quarter" idx="19" hasCustomPrompt="1"/>
          </p:nvPr>
        </p:nvSpPr>
        <p:spPr>
          <a:xfrm>
            <a:off x="2689214" y="5337900"/>
            <a:ext cx="2145600" cy="720000"/>
          </a:xfrm>
          <a:prstGeom prst="rect">
            <a:avLst/>
          </a:prstGeo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dirty="0"/>
              <a:t>Click to edit text</a:t>
            </a:r>
          </a:p>
        </p:txBody>
      </p:sp>
      <p:sp>
        <p:nvSpPr>
          <p:cNvPr id="18" name="Text Placeholder 10"/>
          <p:cNvSpPr>
            <a:spLocks noGrp="1"/>
          </p:cNvSpPr>
          <p:nvPr>
            <p:ph type="body" sz="quarter" idx="20" hasCustomPrompt="1"/>
          </p:nvPr>
        </p:nvSpPr>
        <p:spPr>
          <a:xfrm>
            <a:off x="5018064" y="5337900"/>
            <a:ext cx="2145600" cy="720000"/>
          </a:xfrm>
          <a:prstGeom prst="rect">
            <a:avLst/>
          </a:prstGeo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dirty="0"/>
              <a:t>Click to edit text</a:t>
            </a:r>
          </a:p>
        </p:txBody>
      </p:sp>
      <p:sp>
        <p:nvSpPr>
          <p:cNvPr id="19" name="Text Placeholder 10"/>
          <p:cNvSpPr>
            <a:spLocks noGrp="1"/>
          </p:cNvSpPr>
          <p:nvPr>
            <p:ph type="body" sz="quarter" idx="21" hasCustomPrompt="1"/>
          </p:nvPr>
        </p:nvSpPr>
        <p:spPr>
          <a:xfrm>
            <a:off x="7346914" y="5337900"/>
            <a:ext cx="2145600" cy="720000"/>
          </a:xfrm>
          <a:prstGeom prst="rect">
            <a:avLst/>
          </a:prstGeo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dirty="0"/>
              <a:t>Click to edit text</a:t>
            </a:r>
          </a:p>
        </p:txBody>
      </p:sp>
      <p:sp>
        <p:nvSpPr>
          <p:cNvPr id="20" name="Text Placeholder 10"/>
          <p:cNvSpPr>
            <a:spLocks noGrp="1"/>
          </p:cNvSpPr>
          <p:nvPr>
            <p:ph type="body" sz="quarter" idx="22" hasCustomPrompt="1"/>
          </p:nvPr>
        </p:nvSpPr>
        <p:spPr>
          <a:xfrm>
            <a:off x="9675766" y="5337900"/>
            <a:ext cx="2145600" cy="720000"/>
          </a:xfrm>
          <a:prstGeom prst="rect">
            <a:avLst/>
          </a:prstGeom>
          <a:solidFill>
            <a:schemeClr val="tx1"/>
          </a:solidFill>
        </p:spPr>
        <p:txBody>
          <a:bodyPr vert="horz" lIns="108000" tIns="108000" rIns="108000" bIns="0" rtlCol="0">
            <a:noAutofit/>
          </a:bodyPr>
          <a:lstStyle>
            <a:lvl1pPr>
              <a:defRPr lang="en-US" sz="1300" dirty="0" smtClean="0">
                <a:solidFill>
                  <a:schemeClr val="bg1"/>
                </a:solidFill>
              </a:defRPr>
            </a:lvl1pPr>
          </a:lstStyle>
          <a:p>
            <a:pPr lvl="0"/>
            <a:r>
              <a:rPr lang="en-US" dirty="0"/>
              <a:t>Click to edit text</a:t>
            </a:r>
          </a:p>
        </p:txBody>
      </p:sp>
    </p:spTree>
    <p:extLst>
      <p:ext uri="{BB962C8B-B14F-4D97-AF65-F5344CB8AC3E}">
        <p14:creationId xmlns:p14="http://schemas.microsoft.com/office/powerpoint/2010/main" val="378404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Ind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lgn="l" defTabSz="914400" rtl="0" eaLnBrk="1" latinLnBrk="0" hangingPunct="1">
              <a:lnSpc>
                <a:spcPct val="90000"/>
              </a:lnSpc>
              <a:spcBef>
                <a:spcPct val="0"/>
              </a:spcBef>
              <a:buNone/>
              <a:defRPr lang="en-US" dirty="0"/>
            </a:lvl1pPr>
          </a:lstStyle>
          <a:p>
            <a:r>
              <a:rPr lang="en-US" dirty="0"/>
              <a:t>Contents</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4829948"/>
            <a:ext cx="5736000" cy="2028052"/>
          </a:xfrm>
          <a:prstGeom prst="rect">
            <a:avLst/>
          </a:prstGeom>
          <a:solidFill>
            <a:srgbClr val="FFFFFF"/>
          </a:solidFill>
        </p:spPr>
        <p:txBody>
          <a:bodyPr wrap="square" lIns="180000" tIns="180000" rIns="180000" bIns="827999" anchor="b">
            <a:spAutoFit/>
          </a:bodyPr>
          <a:lstStyle>
            <a:lvl1pPr marL="342900" indent="-342900">
              <a:buFont typeface="+mj-lt"/>
              <a:buAutoNum type="arabicPeriod"/>
              <a:defRPr lang="en-US" sz="2400" b="1" kern="1200" baseline="0" dirty="0">
                <a:solidFill>
                  <a:schemeClr val="tx1"/>
                </a:solidFill>
                <a:latin typeface="+mn-lt"/>
                <a:ea typeface="+mn-ea"/>
                <a:cs typeface="+mn-cs"/>
              </a:defRPr>
            </a:lvl1pPr>
            <a:lvl2pPr marL="457200" indent="0">
              <a:buNone/>
              <a:defRPr sz="1800" b="1">
                <a:solidFill>
                  <a:schemeClr val="accent6"/>
                </a:solidFill>
              </a:defRPr>
            </a:lvl2pPr>
            <a:lvl3pPr marL="914400" indent="0">
              <a:buNone/>
              <a:defRPr sz="2400" b="1">
                <a:solidFill>
                  <a:schemeClr val="accent6"/>
                </a:solidFill>
              </a:defRPr>
            </a:lvl3pPr>
            <a:lvl4pPr marL="1371600" indent="0">
              <a:buNone/>
              <a:defRPr sz="2400" b="1">
                <a:solidFill>
                  <a:schemeClr val="accent6"/>
                </a:solidFill>
              </a:defRPr>
            </a:lvl4pPr>
            <a:lvl5pPr marL="1828800" indent="0">
              <a:buNone/>
              <a:defRPr sz="2400" b="1">
                <a:solidFill>
                  <a:schemeClr val="accent6"/>
                </a:solidFill>
              </a:defRPr>
            </a:lvl5pPr>
          </a:lstStyle>
          <a:p>
            <a:pPr marL="342900" lvl="0" indent="-342900" algn="l" defTabSz="914400" rtl="0" eaLnBrk="1" latinLnBrk="0" hangingPunct="1">
              <a:lnSpc>
                <a:spcPct val="120000"/>
              </a:lnSpc>
              <a:spcBef>
                <a:spcPts val="1000"/>
              </a:spcBef>
              <a:buClr>
                <a:schemeClr val="accent1"/>
              </a:buClr>
            </a:pPr>
            <a:r>
              <a:rPr lang="en-US" dirty="0"/>
              <a:t>Click to add agenda item</a:t>
            </a:r>
          </a:p>
          <a:p>
            <a:pPr marL="342900" lvl="0" indent="-342900" algn="l" defTabSz="914400" rtl="0" eaLnBrk="1" latinLnBrk="0" hangingPunct="1">
              <a:lnSpc>
                <a:spcPct val="120000"/>
              </a:lnSpc>
              <a:spcBef>
                <a:spcPts val="1000"/>
              </a:spcBef>
              <a:buClr>
                <a:schemeClr val="accent1"/>
              </a:buClr>
            </a:pPr>
            <a:r>
              <a:rPr lang="en-US" dirty="0"/>
              <a:t>The box resizes automatically</a:t>
            </a:r>
          </a:p>
        </p:txBody>
      </p:sp>
    </p:spTree>
    <p:extLst>
      <p:ext uri="{BB962C8B-B14F-4D97-AF65-F5344CB8AC3E}">
        <p14:creationId xmlns:p14="http://schemas.microsoft.com/office/powerpoint/2010/main" val="232462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Style 1) 2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56825" y="1080000"/>
            <a:ext cx="5641200" cy="4977900"/>
          </a:xfrm>
          <a:prstGeom prst="rect">
            <a:avLst/>
          </a:prstGeom>
        </p:spPr>
        <p:txBody>
          <a:bodyPr vert="horz" lIns="0" tIns="0" rIns="0" bIns="0" rtlCol="0">
            <a:noAutofit/>
          </a:bodyPr>
          <a:lstStyle>
            <a:lvl1pPr>
              <a:defRPr lang="en-US" dirty="0"/>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187414" y="1080000"/>
            <a:ext cx="5641200" cy="4977900"/>
          </a:xfrm>
          <a:prstGeom prst="rect">
            <a:avLst/>
          </a:prstGeom>
        </p:spPr>
        <p:txBody>
          <a:bodyPr vert="horz" lIns="0" tIns="0" rIns="0" bIns="0" rtlCol="0">
            <a:noAutofit/>
          </a:bodyPr>
          <a:lstStyle>
            <a:lvl1pPr>
              <a:defRPr lang="en-US" dirty="0"/>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6" name="Slide Number Placeholder 4">
            <a:extLst>
              <a:ext uri="{FF2B5EF4-FFF2-40B4-BE49-F238E27FC236}">
                <a16:creationId xmlns:a16="http://schemas.microsoft.com/office/drawing/2014/main" id="{5A943414-55BC-E845-BD5D-8DCC39CFF86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4063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tyle 1) 2 Column 2 Color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73643D-3316-B64C-BC3C-A80CFD6316A8}"/>
              </a:ext>
            </a:extLst>
          </p:cNvPr>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262741" y="1080000"/>
            <a:ext cx="5551200" cy="4977900"/>
          </a:xfrm>
          <a:prstGeom prst="rect">
            <a:avLst/>
          </a:prstGeom>
        </p:spPr>
        <p:txBody>
          <a:bodyPr/>
          <a:lstStyle>
            <a:lvl1pPr>
              <a:spcBef>
                <a:spcPts val="500"/>
              </a:spcBef>
              <a:defRPr>
                <a:solidFill>
                  <a:schemeClr val="bg1"/>
                </a:solidFill>
              </a:defRPr>
            </a:lvl1pPr>
            <a:lvl2pPr marL="540000" indent="-180000">
              <a:spcBef>
                <a:spcPts val="500"/>
              </a:spcBef>
              <a:defRPr lang="en-US" sz="1600" kern="1200" baseline="0" dirty="0">
                <a:solidFill>
                  <a:schemeClr val="bg1"/>
                </a:solidFill>
                <a:latin typeface="+mn-lt"/>
                <a:ea typeface="+mn-ea"/>
                <a:cs typeface="+mn-cs"/>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Second level</a:t>
            </a:r>
          </a:p>
        </p:txBody>
      </p:sp>
      <p:sp>
        <p:nvSpPr>
          <p:cNvPr id="6" name="Slide Number Placeholder 5">
            <a:extLst>
              <a:ext uri="{FF2B5EF4-FFF2-40B4-BE49-F238E27FC236}">
                <a16:creationId xmlns:a16="http://schemas.microsoft.com/office/drawing/2014/main" id="{F2C6B188-96D9-FF4F-AF9F-68058EF886D2}"/>
              </a:ext>
            </a:extLst>
          </p:cNvPr>
          <p:cNvSpPr>
            <a:spLocks noGrp="1"/>
          </p:cNvSpPr>
          <p:nvPr>
            <p:ph type="sldNum" sz="quarter" idx="10"/>
          </p:nvPr>
        </p:nvSpPr>
        <p:spPr>
          <a:xfrm>
            <a:off x="6262741" y="6227400"/>
            <a:ext cx="1477420" cy="365125"/>
          </a:xfrm>
        </p:spPr>
        <p:txBody>
          <a:bodyPr/>
          <a:lstStyle>
            <a:lvl1pPr algn="l">
              <a:defRPr/>
            </a:lvl1pPr>
          </a:lstStyle>
          <a:p>
            <a:fld id="{9A0F7689-66CB-EC4F-9B5C-9C3D3ED1F24F}" type="slidenum">
              <a:rPr lang="en-US" smtClean="0"/>
              <a:pPr/>
              <a:t>‹#›</a:t>
            </a:fld>
            <a:endParaRPr lang="en-US" dirty="0"/>
          </a:p>
        </p:txBody>
      </p:sp>
      <p:pic>
        <p:nvPicPr>
          <p:cNvPr id="8" name="Picture 7">
            <a:extLst>
              <a:ext uri="{FF2B5EF4-FFF2-40B4-BE49-F238E27FC236}">
                <a16:creationId xmlns:a16="http://schemas.microsoft.com/office/drawing/2014/main" id="{88D84D83-808F-BF49-8BDC-FD5319CE4E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32396" y="6229962"/>
            <a:ext cx="391304" cy="360000"/>
          </a:xfrm>
          <a:prstGeom prst="rect">
            <a:avLst/>
          </a:prstGeom>
        </p:spPr>
      </p:pic>
      <p:sp>
        <p:nvSpPr>
          <p:cNvPr id="9" name="Content Placeholder 2">
            <a:extLst>
              <a:ext uri="{FF2B5EF4-FFF2-40B4-BE49-F238E27FC236}">
                <a16:creationId xmlns:a16="http://schemas.microsoft.com/office/drawing/2014/main" id="{10681EC1-937C-4148-B16D-9893F7BF95F0}"/>
              </a:ext>
            </a:extLst>
          </p:cNvPr>
          <p:cNvSpPr>
            <a:spLocks noGrp="1"/>
          </p:cNvSpPr>
          <p:nvPr>
            <p:ph sz="half" idx="1" hasCustomPrompt="1"/>
          </p:nvPr>
        </p:nvSpPr>
        <p:spPr>
          <a:xfrm>
            <a:off x="360000" y="1080000"/>
            <a:ext cx="5641200" cy="4977900"/>
          </a:xfrm>
          <a:prstGeom prst="rect">
            <a:avLst/>
          </a:prstGeom>
        </p:spPr>
        <p:txBody>
          <a:bodyPr vert="horz" lIns="0" tIns="0" rIns="0" bIns="0" rtlCol="0">
            <a:noAutofit/>
          </a:bodyPr>
          <a:lstStyle>
            <a:lvl1pPr>
              <a:defRPr lang="en-US" dirty="0"/>
            </a:lvl1pPr>
            <a:lvl2pPr marL="646362"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Tree>
    <p:extLst>
      <p:ext uri="{BB962C8B-B14F-4D97-AF65-F5344CB8AC3E}">
        <p14:creationId xmlns:p14="http://schemas.microsoft.com/office/powerpoint/2010/main" val="225376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tyle 1) Content &amp;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6858000"/>
          </a:xfrm>
          <a:prstGeom prst="rect">
            <a:avLst/>
          </a:prstGeo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lvl1pPr>
          </a:lstStyle>
          <a:p>
            <a:r>
              <a:rPr lang="en-US" dirty="0"/>
              <a:t>Slide title (keep it short)</a:t>
            </a:r>
          </a:p>
        </p:txBody>
      </p:sp>
      <p:sp>
        <p:nvSpPr>
          <p:cNvPr id="4" name="Slide Number Placeholder 3">
            <a:extLst>
              <a:ext uri="{FF2B5EF4-FFF2-40B4-BE49-F238E27FC236}">
                <a16:creationId xmlns:a16="http://schemas.microsoft.com/office/drawing/2014/main" id="{3E0B0817-C77F-2948-A459-2A2E30E136C4}"/>
              </a:ext>
            </a:extLst>
          </p:cNvPr>
          <p:cNvSpPr>
            <a:spLocks noGrp="1"/>
          </p:cNvSpPr>
          <p:nvPr>
            <p:ph type="sldNum" sz="quarter" idx="11"/>
          </p:nvPr>
        </p:nvSpPr>
        <p:spPr>
          <a:xfrm>
            <a:off x="3016800" y="6227400"/>
            <a:ext cx="2743200" cy="365125"/>
          </a:xfrm>
        </p:spPr>
        <p:txBody>
          <a:bodyPr/>
          <a:lstStyle>
            <a:lvl1pPr algn="r">
              <a:defRPr/>
            </a:lvl1pPr>
          </a:lstStyle>
          <a:p>
            <a:fld id="{9A0F7689-66CB-EC4F-9B5C-9C3D3ED1F24F}" type="slidenum">
              <a:rPr lang="en-US" smtClean="0"/>
              <a:pPr/>
              <a:t>‹#›</a:t>
            </a:fld>
            <a:endParaRPr lang="en-US" dirty="0"/>
          </a:p>
        </p:txBody>
      </p:sp>
      <p:sp>
        <p:nvSpPr>
          <p:cNvPr id="6" name="Content Placeholder 2">
            <a:extLst>
              <a:ext uri="{FF2B5EF4-FFF2-40B4-BE49-F238E27FC236}">
                <a16:creationId xmlns:a16="http://schemas.microsoft.com/office/drawing/2014/main" id="{BCABB8B2-1C09-4791-8386-F8A753ACF42F}"/>
              </a:ext>
            </a:extLst>
          </p:cNvPr>
          <p:cNvSpPr>
            <a:spLocks noGrp="1"/>
          </p:cNvSpPr>
          <p:nvPr>
            <p:ph sz="half" idx="1" hasCustomPrompt="1"/>
          </p:nvPr>
        </p:nvSpPr>
        <p:spPr>
          <a:xfrm>
            <a:off x="360000" y="1080000"/>
            <a:ext cx="5374800" cy="4977900"/>
          </a:xfrm>
          <a:prstGeom prst="rect">
            <a:avLst/>
          </a:prstGeom>
        </p:spPr>
        <p:txBody>
          <a:bodyPr vert="horz" lIns="0" tIns="0" rIns="0" bIns="0" rtlCol="0">
            <a:noAutofit/>
          </a:bodyPr>
          <a:lstStyle>
            <a:lvl1pPr>
              <a:defRPr lang="en-US" dirty="0"/>
            </a:lvl1pPr>
            <a:lvl2pPr marL="646362"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Tree>
    <p:extLst>
      <p:ext uri="{BB962C8B-B14F-4D97-AF65-F5344CB8AC3E}">
        <p14:creationId xmlns:p14="http://schemas.microsoft.com/office/powerpoint/2010/main" val="414666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tyle 1) Image &amp;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0" y="0"/>
            <a:ext cx="6095999" cy="6858000"/>
          </a:xfrm>
          <a:prstGeom prst="rect">
            <a:avLst/>
          </a:prstGeo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6444341" y="360000"/>
            <a:ext cx="5374800" cy="360000"/>
          </a:xfrm>
        </p:spPr>
        <p:txBody>
          <a:bodyPr/>
          <a:lstStyle>
            <a:lvl1pPr>
              <a:defRPr/>
            </a:lvl1pPr>
          </a:lstStyle>
          <a:p>
            <a:r>
              <a:rPr lang="en-US" dirty="0"/>
              <a:t>Slide title (keep it short)</a:t>
            </a:r>
          </a:p>
        </p:txBody>
      </p:sp>
      <p:sp>
        <p:nvSpPr>
          <p:cNvPr id="4" name="Slide Number Placeholder 3">
            <a:extLst>
              <a:ext uri="{FF2B5EF4-FFF2-40B4-BE49-F238E27FC236}">
                <a16:creationId xmlns:a16="http://schemas.microsoft.com/office/drawing/2014/main" id="{3E0B0817-C77F-2948-A459-2A2E30E136C4}"/>
              </a:ext>
            </a:extLst>
          </p:cNvPr>
          <p:cNvSpPr>
            <a:spLocks noGrp="1"/>
          </p:cNvSpPr>
          <p:nvPr>
            <p:ph type="sldNum" sz="quarter" idx="11"/>
          </p:nvPr>
        </p:nvSpPr>
        <p:spPr>
          <a:xfrm>
            <a:off x="6413941" y="6227400"/>
            <a:ext cx="2743200" cy="365125"/>
          </a:xfrm>
        </p:spPr>
        <p:txBody>
          <a:bodyPr lIns="0" tIns="0" rIns="0" bIns="0"/>
          <a:lstStyle>
            <a:lvl1pPr algn="l">
              <a:defRPr/>
            </a:lvl1pPr>
          </a:lstStyle>
          <a:p>
            <a:fld id="{9A0F7689-66CB-EC4F-9B5C-9C3D3ED1F24F}" type="slidenum">
              <a:rPr lang="en-US" smtClean="0"/>
              <a:pPr/>
              <a:t>‹#›</a:t>
            </a:fld>
            <a:endParaRPr lang="en-US" dirty="0"/>
          </a:p>
        </p:txBody>
      </p:sp>
      <p:sp>
        <p:nvSpPr>
          <p:cNvPr id="6" name="Content Placeholder 3">
            <a:extLst>
              <a:ext uri="{FF2B5EF4-FFF2-40B4-BE49-F238E27FC236}">
                <a16:creationId xmlns:a16="http://schemas.microsoft.com/office/drawing/2014/main" id="{1BED1F42-9B8D-4718-A1BC-104883890E95}"/>
              </a:ext>
            </a:extLst>
          </p:cNvPr>
          <p:cNvSpPr>
            <a:spLocks noGrp="1"/>
          </p:cNvSpPr>
          <p:nvPr>
            <p:ph sz="half" idx="2" hasCustomPrompt="1"/>
          </p:nvPr>
        </p:nvSpPr>
        <p:spPr>
          <a:xfrm>
            <a:off x="6444341" y="1080000"/>
            <a:ext cx="5374800" cy="4977900"/>
          </a:xfrm>
          <a:prstGeom prst="rect">
            <a:avLst/>
          </a:prstGeom>
        </p:spPr>
        <p:txBody>
          <a:bodyPr vert="horz" lIns="0" tIns="0" rIns="0" bIns="0" rtlCol="0">
            <a:noAutofit/>
          </a:bodyPr>
          <a:lstStyle>
            <a:lvl1pPr>
              <a:defRPr lang="en-US" dirty="0"/>
            </a:lvl1pPr>
            <a:lvl2pPr marL="646362"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Tree>
    <p:extLst>
      <p:ext uri="{BB962C8B-B14F-4D97-AF65-F5344CB8AC3E}">
        <p14:creationId xmlns:p14="http://schemas.microsoft.com/office/powerpoint/2010/main" val="408902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tyle 1) Content &amp; 2 Ima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3429000"/>
          </a:xfrm>
          <a:prstGeom prst="rect">
            <a:avLst/>
          </a:prstGeo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lvl1pPr>
          </a:lstStyle>
          <a:p>
            <a:r>
              <a:rPr lang="en-US" dirty="0"/>
              <a:t>Slide title (keep it short)</a:t>
            </a:r>
          </a:p>
        </p:txBody>
      </p:sp>
      <p:sp>
        <p:nvSpPr>
          <p:cNvPr id="5" name="Picture Placeholder 7">
            <a:extLst>
              <a:ext uri="{FF2B5EF4-FFF2-40B4-BE49-F238E27FC236}">
                <a16:creationId xmlns:a16="http://schemas.microsoft.com/office/drawing/2014/main" id="{4A40A1BD-DDB1-EA42-A68E-8CBAA9AA4EE4}"/>
              </a:ext>
            </a:extLst>
          </p:cNvPr>
          <p:cNvSpPr>
            <a:spLocks noGrp="1"/>
          </p:cNvSpPr>
          <p:nvPr>
            <p:ph type="pic" sz="quarter" idx="11"/>
          </p:nvPr>
        </p:nvSpPr>
        <p:spPr>
          <a:xfrm>
            <a:off x="6095999" y="3429000"/>
            <a:ext cx="6095999" cy="3429000"/>
          </a:xfrm>
          <a:prstGeom prst="rect">
            <a:avLst/>
          </a:prstGeom>
        </p:spPr>
        <p:txBody>
          <a:bodyPr/>
          <a:lstStyle/>
          <a:p>
            <a:r>
              <a:rPr lang="en-US" dirty="0"/>
              <a:t>Click icon to add picture</a:t>
            </a:r>
          </a:p>
        </p:txBody>
      </p:sp>
      <p:sp>
        <p:nvSpPr>
          <p:cNvPr id="4" name="Slide Number Placeholder 3">
            <a:extLst>
              <a:ext uri="{FF2B5EF4-FFF2-40B4-BE49-F238E27FC236}">
                <a16:creationId xmlns:a16="http://schemas.microsoft.com/office/drawing/2014/main" id="{87A5553E-0F7D-7141-9493-504ED8C6AC38}"/>
              </a:ext>
            </a:extLst>
          </p:cNvPr>
          <p:cNvSpPr>
            <a:spLocks noGrp="1"/>
          </p:cNvSpPr>
          <p:nvPr>
            <p:ph type="sldNum" sz="quarter" idx="12"/>
          </p:nvPr>
        </p:nvSpPr>
        <p:spPr>
          <a:xfrm>
            <a:off x="3016800" y="6227400"/>
            <a:ext cx="2743200" cy="365125"/>
          </a:xfrm>
        </p:spPr>
        <p:txBody>
          <a:bodyPr/>
          <a:lstStyle>
            <a:lvl1pPr algn="r">
              <a:defRPr/>
            </a:lvl1pPr>
          </a:lstStyle>
          <a:p>
            <a:fld id="{9A0F7689-66CB-EC4F-9B5C-9C3D3ED1F24F}" type="slidenum">
              <a:rPr lang="en-US" smtClean="0"/>
              <a:pPr/>
              <a:t>‹#›</a:t>
            </a:fld>
            <a:endParaRPr lang="en-US" dirty="0"/>
          </a:p>
        </p:txBody>
      </p:sp>
      <p:sp>
        <p:nvSpPr>
          <p:cNvPr id="7" name="Content Placeholder 2">
            <a:extLst>
              <a:ext uri="{FF2B5EF4-FFF2-40B4-BE49-F238E27FC236}">
                <a16:creationId xmlns:a16="http://schemas.microsoft.com/office/drawing/2014/main" id="{7CE1DE10-C283-4AA3-BB7C-C3830BB117D5}"/>
              </a:ext>
            </a:extLst>
          </p:cNvPr>
          <p:cNvSpPr>
            <a:spLocks noGrp="1"/>
          </p:cNvSpPr>
          <p:nvPr>
            <p:ph sz="half" idx="1" hasCustomPrompt="1"/>
          </p:nvPr>
        </p:nvSpPr>
        <p:spPr>
          <a:xfrm>
            <a:off x="360000" y="1080000"/>
            <a:ext cx="5374800" cy="4977900"/>
          </a:xfrm>
          <a:prstGeom prst="rect">
            <a:avLst/>
          </a:prstGeom>
        </p:spPr>
        <p:txBody>
          <a:bodyPr vert="horz" lIns="0" tIns="0" rIns="0" bIns="0" rtlCol="0">
            <a:noAutofit/>
          </a:bodyPr>
          <a:lstStyle>
            <a:lvl1pPr>
              <a:defRPr lang="en-US" dirty="0"/>
            </a:lvl1pPr>
            <a:lvl2pPr marL="646362" indent="-285750">
              <a:spcBef>
                <a:spcPts val="500"/>
              </a:spcBef>
              <a:defRPr lang="en-US" sz="1600" kern="1200" baseline="0" dirty="0">
                <a:solidFill>
                  <a:schemeClr val="tx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marR="0" lvl="1" indent="-179388" algn="l" defTabSz="914400" rtl="0" eaLnBrk="1" fontAlgn="auto" latinLnBrk="0" hangingPunct="1">
              <a:lnSpc>
                <a:spcPct val="120000"/>
              </a:lnSpc>
              <a:spcBef>
                <a:spcPts val="500"/>
              </a:spcBef>
              <a:spcAft>
                <a:spcPts val="0"/>
              </a:spcAft>
              <a:buClr>
                <a:schemeClr val="accent1"/>
              </a:buClr>
              <a:buSzTx/>
              <a:buFont typeface="System Font Regular"/>
              <a:buChar char="-"/>
              <a:tabLst/>
            </a:pPr>
            <a:r>
              <a:rPr lang="en-US" dirty="0"/>
              <a:t>Second level</a:t>
            </a:r>
          </a:p>
        </p:txBody>
      </p:sp>
    </p:spTree>
    <p:extLst>
      <p:ext uri="{BB962C8B-B14F-4D97-AF65-F5344CB8AC3E}">
        <p14:creationId xmlns:p14="http://schemas.microsoft.com/office/powerpoint/2010/main" val="168794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tyle 1) 3 Text Boxes">
    <p:spTree>
      <p:nvGrpSpPr>
        <p:cNvPr id="1" name=""/>
        <p:cNvGrpSpPr/>
        <p:nvPr/>
      </p:nvGrpSpPr>
      <p:grpSpPr>
        <a:xfrm>
          <a:off x="0" y="0"/>
          <a:ext cx="0" cy="0"/>
          <a:chOff x="0" y="0"/>
          <a:chExt cx="0" cy="0"/>
        </a:xfrm>
      </p:grpSpPr>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2" name="Title 1">
            <a:extLst>
              <a:ext uri="{FF2B5EF4-FFF2-40B4-BE49-F238E27FC236}">
                <a16:creationId xmlns:a16="http://schemas.microsoft.com/office/drawing/2014/main" id="{31CA3A0B-A380-4A4B-B7F5-10AB2F37491D}"/>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
        <p:nvSpPr>
          <p:cNvPr id="10" name="Line">
            <a:extLst>
              <a:ext uri="{FF2B5EF4-FFF2-40B4-BE49-F238E27FC236}">
                <a16:creationId xmlns:a16="http://schemas.microsoft.com/office/drawing/2014/main" id="{D21EC908-7179-417F-B0BD-B53A1B68F942}"/>
              </a:ext>
            </a:extLst>
          </p:cNvPr>
          <p:cNvSpPr/>
          <p:nvPr userDrawn="1"/>
        </p:nvSpPr>
        <p:spPr>
          <a:xfrm>
            <a:off x="346074" y="924405"/>
            <a:ext cx="55512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1" name="Line">
            <a:extLst>
              <a:ext uri="{FF2B5EF4-FFF2-40B4-BE49-F238E27FC236}">
                <a16:creationId xmlns:a16="http://schemas.microsoft.com/office/drawing/2014/main" id="{3C03FAA8-3B6E-44A8-8113-28F827675DEB}"/>
              </a:ext>
            </a:extLst>
          </p:cNvPr>
          <p:cNvSpPr/>
          <p:nvPr userDrawn="1"/>
        </p:nvSpPr>
        <p:spPr>
          <a:xfrm>
            <a:off x="6275454" y="924405"/>
            <a:ext cx="55512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3" name="Line">
            <a:extLst>
              <a:ext uri="{FF2B5EF4-FFF2-40B4-BE49-F238E27FC236}">
                <a16:creationId xmlns:a16="http://schemas.microsoft.com/office/drawing/2014/main" id="{5AD02F50-FA5F-4F4F-A70F-6BF2F099A845}"/>
              </a:ext>
            </a:extLst>
          </p:cNvPr>
          <p:cNvSpPr/>
          <p:nvPr userDrawn="1"/>
        </p:nvSpPr>
        <p:spPr>
          <a:xfrm>
            <a:off x="6275454" y="3617333"/>
            <a:ext cx="55512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4" name="Text Placeholder 6">
            <a:extLst>
              <a:ext uri="{FF2B5EF4-FFF2-40B4-BE49-F238E27FC236}">
                <a16:creationId xmlns:a16="http://schemas.microsoft.com/office/drawing/2014/main" id="{0050FABB-9855-4548-A75E-889C0DC24E22}"/>
              </a:ext>
            </a:extLst>
          </p:cNvPr>
          <p:cNvSpPr>
            <a:spLocks noGrp="1"/>
          </p:cNvSpPr>
          <p:nvPr>
            <p:ph type="body" sz="quarter" idx="19" hasCustomPrompt="1"/>
          </p:nvPr>
        </p:nvSpPr>
        <p:spPr>
          <a:xfrm>
            <a:off x="360363" y="1081776"/>
            <a:ext cx="5551200" cy="4984744"/>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tx1"/>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19" name="Text Placeholder 6">
            <a:extLst>
              <a:ext uri="{FF2B5EF4-FFF2-40B4-BE49-F238E27FC236}">
                <a16:creationId xmlns:a16="http://schemas.microsoft.com/office/drawing/2014/main" id="{A395B073-5A1E-41D3-86AC-02C07D4B6208}"/>
              </a:ext>
            </a:extLst>
          </p:cNvPr>
          <p:cNvSpPr>
            <a:spLocks noGrp="1"/>
          </p:cNvSpPr>
          <p:nvPr>
            <p:ph type="body" sz="quarter" idx="25" hasCustomPrompt="1"/>
          </p:nvPr>
        </p:nvSpPr>
        <p:spPr>
          <a:xfrm>
            <a:off x="6273073" y="3755538"/>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tx1"/>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17" name="Text Placeholder 6">
            <a:extLst>
              <a:ext uri="{FF2B5EF4-FFF2-40B4-BE49-F238E27FC236}">
                <a16:creationId xmlns:a16="http://schemas.microsoft.com/office/drawing/2014/main" id="{027F8ABC-B3FF-4639-93D3-F384D23B9092}"/>
              </a:ext>
            </a:extLst>
          </p:cNvPr>
          <p:cNvSpPr>
            <a:spLocks noGrp="1"/>
          </p:cNvSpPr>
          <p:nvPr>
            <p:ph type="body" sz="quarter" idx="26" hasCustomPrompt="1"/>
          </p:nvPr>
        </p:nvSpPr>
        <p:spPr>
          <a:xfrm>
            <a:off x="6273073" y="1079862"/>
            <a:ext cx="5551200" cy="2304000"/>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solidFill>
                  <a:schemeClr val="tx1"/>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79904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tyle 1) 4 Text Boxes">
    <p:spTree>
      <p:nvGrpSpPr>
        <p:cNvPr id="1" name=""/>
        <p:cNvGrpSpPr/>
        <p:nvPr/>
      </p:nvGrpSpPr>
      <p:grpSpPr>
        <a:xfrm>
          <a:off x="0" y="0"/>
          <a:ext cx="0" cy="0"/>
          <a:chOff x="0" y="0"/>
          <a:chExt cx="0" cy="0"/>
        </a:xfrm>
      </p:grpSpPr>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2" name="Title 1">
            <a:extLst>
              <a:ext uri="{FF2B5EF4-FFF2-40B4-BE49-F238E27FC236}">
                <a16:creationId xmlns:a16="http://schemas.microsoft.com/office/drawing/2014/main" id="{31CA3A0B-A380-4A4B-B7F5-10AB2F37491D}"/>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
        <p:nvSpPr>
          <p:cNvPr id="13" name="Line">
            <a:extLst>
              <a:ext uri="{FF2B5EF4-FFF2-40B4-BE49-F238E27FC236}">
                <a16:creationId xmlns:a16="http://schemas.microsoft.com/office/drawing/2014/main" id="{65A0DF91-9310-4FB3-A66D-2C9B53F17C04}"/>
              </a:ext>
            </a:extLst>
          </p:cNvPr>
          <p:cNvSpPr/>
          <p:nvPr userDrawn="1"/>
        </p:nvSpPr>
        <p:spPr>
          <a:xfrm>
            <a:off x="6275454" y="924405"/>
            <a:ext cx="55512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4" name="Line">
            <a:extLst>
              <a:ext uri="{FF2B5EF4-FFF2-40B4-BE49-F238E27FC236}">
                <a16:creationId xmlns:a16="http://schemas.microsoft.com/office/drawing/2014/main" id="{E4CA158B-7934-47F8-B706-476A795EC31E}"/>
              </a:ext>
            </a:extLst>
          </p:cNvPr>
          <p:cNvSpPr/>
          <p:nvPr userDrawn="1"/>
        </p:nvSpPr>
        <p:spPr>
          <a:xfrm>
            <a:off x="6275454" y="3617333"/>
            <a:ext cx="55512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5" name="Text Placeholder 6">
            <a:extLst>
              <a:ext uri="{FF2B5EF4-FFF2-40B4-BE49-F238E27FC236}">
                <a16:creationId xmlns:a16="http://schemas.microsoft.com/office/drawing/2014/main" id="{1167C26A-A46D-45B8-9EF4-DB920958F10D}"/>
              </a:ext>
            </a:extLst>
          </p:cNvPr>
          <p:cNvSpPr>
            <a:spLocks noGrp="1"/>
          </p:cNvSpPr>
          <p:nvPr>
            <p:ph type="body" sz="quarter" idx="23" hasCustomPrompt="1"/>
          </p:nvPr>
        </p:nvSpPr>
        <p:spPr>
          <a:xfrm>
            <a:off x="6273073" y="1081774"/>
            <a:ext cx="5551200" cy="2304000"/>
          </a:xfrm>
          <a:prstGeom prst="rect">
            <a:avLst/>
          </a:prstGeom>
        </p:spPr>
        <p:txBody>
          <a:bodyPr>
            <a:normAutofit/>
          </a:bodyPr>
          <a:lstStyle>
            <a:lvl1pPr>
              <a:defRPr sz="1300" b="1">
                <a:solidFill>
                  <a:schemeClr val="tx1"/>
                </a:solidFill>
              </a:defRPr>
            </a:lvl1pPr>
            <a:lvl2pPr marL="541338" indent="-179388">
              <a:spcBef>
                <a:spcPts val="500"/>
              </a:spcBef>
              <a:defRPr sz="1300">
                <a:solidFill>
                  <a:schemeClr val="tx1"/>
                </a:solidFill>
              </a:defRPr>
            </a:lvl2pPr>
            <a:lvl3pPr marL="900000" indent="-180000">
              <a:buFont typeface="Arial" panose="020B0604020202020204" pitchFamily="34" charset="0"/>
              <a:buChar char="\"/>
              <a:defRPr sz="1300">
                <a:solidFill>
                  <a:schemeClr val="tx1"/>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19" name="Text Placeholder 6">
            <a:extLst>
              <a:ext uri="{FF2B5EF4-FFF2-40B4-BE49-F238E27FC236}">
                <a16:creationId xmlns:a16="http://schemas.microsoft.com/office/drawing/2014/main" id="{D5228EB7-918D-442B-89E0-D834B0B6FE79}"/>
              </a:ext>
            </a:extLst>
          </p:cNvPr>
          <p:cNvSpPr>
            <a:spLocks noGrp="1"/>
          </p:cNvSpPr>
          <p:nvPr>
            <p:ph type="body" sz="quarter" idx="25" hasCustomPrompt="1"/>
          </p:nvPr>
        </p:nvSpPr>
        <p:spPr>
          <a:xfrm>
            <a:off x="6273073" y="3755538"/>
            <a:ext cx="5551200" cy="2304000"/>
          </a:xfrm>
          <a:prstGeom prst="rect">
            <a:avLst/>
          </a:prstGeom>
        </p:spPr>
        <p:txBody>
          <a:bodyPr>
            <a:normAutofit/>
          </a:bodyPr>
          <a:lstStyle>
            <a:lvl1pPr>
              <a:defRPr sz="1300" b="1">
                <a:solidFill>
                  <a:schemeClr val="tx1"/>
                </a:solidFill>
              </a:defRPr>
            </a:lvl1pPr>
            <a:lvl2pPr marL="541338" indent="-179388">
              <a:spcBef>
                <a:spcPts val="500"/>
              </a:spcBef>
              <a:defRPr sz="1300">
                <a:solidFill>
                  <a:schemeClr val="tx1"/>
                </a:solidFill>
              </a:defRPr>
            </a:lvl2pPr>
            <a:lvl3pPr marL="900000" indent="-180000">
              <a:buFont typeface="Arial" panose="020B0604020202020204" pitchFamily="34" charset="0"/>
              <a:buChar char="\"/>
              <a:defRPr sz="1300">
                <a:solidFill>
                  <a:schemeClr val="tx1"/>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0" name="Line">
            <a:extLst>
              <a:ext uri="{FF2B5EF4-FFF2-40B4-BE49-F238E27FC236}">
                <a16:creationId xmlns:a16="http://schemas.microsoft.com/office/drawing/2014/main" id="{E81FE060-CC05-409B-918E-B58D9B994D4F}"/>
              </a:ext>
            </a:extLst>
          </p:cNvPr>
          <p:cNvSpPr/>
          <p:nvPr userDrawn="1"/>
        </p:nvSpPr>
        <p:spPr>
          <a:xfrm>
            <a:off x="361482" y="924405"/>
            <a:ext cx="55512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1" name="Line">
            <a:extLst>
              <a:ext uri="{FF2B5EF4-FFF2-40B4-BE49-F238E27FC236}">
                <a16:creationId xmlns:a16="http://schemas.microsoft.com/office/drawing/2014/main" id="{9FBD3DB1-38F8-4F99-B877-031607E93D4E}"/>
              </a:ext>
            </a:extLst>
          </p:cNvPr>
          <p:cNvSpPr/>
          <p:nvPr userDrawn="1"/>
        </p:nvSpPr>
        <p:spPr>
          <a:xfrm>
            <a:off x="361482" y="3617333"/>
            <a:ext cx="55512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2" name="Text Placeholder 6">
            <a:extLst>
              <a:ext uri="{FF2B5EF4-FFF2-40B4-BE49-F238E27FC236}">
                <a16:creationId xmlns:a16="http://schemas.microsoft.com/office/drawing/2014/main" id="{574659F2-1BEA-46F7-BE04-54B7BDD0EC7F}"/>
              </a:ext>
            </a:extLst>
          </p:cNvPr>
          <p:cNvSpPr>
            <a:spLocks noGrp="1"/>
          </p:cNvSpPr>
          <p:nvPr>
            <p:ph type="body" sz="quarter" idx="26" hasCustomPrompt="1"/>
          </p:nvPr>
        </p:nvSpPr>
        <p:spPr>
          <a:xfrm>
            <a:off x="359101" y="1081774"/>
            <a:ext cx="5551200" cy="2304000"/>
          </a:xfrm>
          <a:prstGeom prst="rect">
            <a:avLst/>
          </a:prstGeom>
        </p:spPr>
        <p:txBody>
          <a:bodyPr>
            <a:normAutofit/>
          </a:bodyPr>
          <a:lstStyle>
            <a:lvl1pPr>
              <a:defRPr sz="1300" b="1">
                <a:solidFill>
                  <a:schemeClr val="tx1"/>
                </a:solidFill>
              </a:defRPr>
            </a:lvl1pPr>
            <a:lvl2pPr marL="541338" indent="-179388">
              <a:spcBef>
                <a:spcPts val="500"/>
              </a:spcBef>
              <a:defRPr sz="1300">
                <a:solidFill>
                  <a:schemeClr val="tx1"/>
                </a:solidFill>
              </a:defRPr>
            </a:lvl2pPr>
            <a:lvl3pPr marL="900000" indent="-180000">
              <a:buFont typeface="Arial" panose="020B0604020202020204" pitchFamily="34" charset="0"/>
              <a:buChar char="\"/>
              <a:defRPr sz="1300">
                <a:solidFill>
                  <a:schemeClr val="tx1"/>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3" name="Text Placeholder 6">
            <a:extLst>
              <a:ext uri="{FF2B5EF4-FFF2-40B4-BE49-F238E27FC236}">
                <a16:creationId xmlns:a16="http://schemas.microsoft.com/office/drawing/2014/main" id="{CFF1B107-A9C1-4898-9A73-5907BEB80BA6}"/>
              </a:ext>
            </a:extLst>
          </p:cNvPr>
          <p:cNvSpPr>
            <a:spLocks noGrp="1"/>
          </p:cNvSpPr>
          <p:nvPr>
            <p:ph type="body" sz="quarter" idx="27" hasCustomPrompt="1"/>
          </p:nvPr>
        </p:nvSpPr>
        <p:spPr>
          <a:xfrm>
            <a:off x="359101" y="3755538"/>
            <a:ext cx="5551200" cy="2304000"/>
          </a:xfrm>
          <a:prstGeom prst="rect">
            <a:avLst/>
          </a:prstGeom>
        </p:spPr>
        <p:txBody>
          <a:bodyPr>
            <a:normAutofit/>
          </a:bodyPr>
          <a:lstStyle>
            <a:lvl1pPr>
              <a:defRPr sz="1300" b="1">
                <a:solidFill>
                  <a:schemeClr val="tx1"/>
                </a:solidFill>
              </a:defRPr>
            </a:lvl1pPr>
            <a:lvl2pPr marL="541338" indent="-179388">
              <a:spcBef>
                <a:spcPts val="500"/>
              </a:spcBef>
              <a:defRPr sz="1300">
                <a:solidFill>
                  <a:schemeClr val="tx1"/>
                </a:solidFill>
              </a:defRPr>
            </a:lvl2pPr>
            <a:lvl3pPr marL="900000" indent="-180000">
              <a:buFont typeface="Arial" panose="020B0604020202020204" pitchFamily="34" charset="0"/>
              <a:buChar char="\"/>
              <a:defRPr sz="1300">
                <a:solidFill>
                  <a:schemeClr val="tx1"/>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94597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tyle 1) 5 Text Boxes">
    <p:spTree>
      <p:nvGrpSpPr>
        <p:cNvPr id="1" name=""/>
        <p:cNvGrpSpPr/>
        <p:nvPr/>
      </p:nvGrpSpPr>
      <p:grpSpPr>
        <a:xfrm>
          <a:off x="0" y="0"/>
          <a:ext cx="0" cy="0"/>
          <a:chOff x="0" y="0"/>
          <a:chExt cx="0" cy="0"/>
        </a:xfrm>
      </p:grpSpPr>
      <p:sp>
        <p:nvSpPr>
          <p:cNvPr id="14" name="Slide Number Placeholder 4">
            <a:extLst>
              <a:ext uri="{FF2B5EF4-FFF2-40B4-BE49-F238E27FC236}">
                <a16:creationId xmlns:a16="http://schemas.microsoft.com/office/drawing/2014/main" id="{8D8B7016-1B16-9549-AE8A-23FD6A4080ED}"/>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15" name="Title 1">
            <a:extLst>
              <a:ext uri="{FF2B5EF4-FFF2-40B4-BE49-F238E27FC236}">
                <a16:creationId xmlns:a16="http://schemas.microsoft.com/office/drawing/2014/main" id="{30AA9DB3-193B-4AEC-85DB-D801BE417B7F}"/>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
        <p:nvSpPr>
          <p:cNvPr id="16" name="Line">
            <a:extLst>
              <a:ext uri="{FF2B5EF4-FFF2-40B4-BE49-F238E27FC236}">
                <a16:creationId xmlns:a16="http://schemas.microsoft.com/office/drawing/2014/main" id="{CCDE4BB9-B782-4FFB-B669-EBE2621E7175}"/>
              </a:ext>
            </a:extLst>
          </p:cNvPr>
          <p:cNvSpPr/>
          <p:nvPr userDrawn="1"/>
        </p:nvSpPr>
        <p:spPr>
          <a:xfrm>
            <a:off x="4309286" y="924405"/>
            <a:ext cx="75240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7" name="Line">
            <a:extLst>
              <a:ext uri="{FF2B5EF4-FFF2-40B4-BE49-F238E27FC236}">
                <a16:creationId xmlns:a16="http://schemas.microsoft.com/office/drawing/2014/main" id="{7E7871A1-0676-44CB-B40C-80A8C4B870FD}"/>
              </a:ext>
            </a:extLst>
          </p:cNvPr>
          <p:cNvSpPr/>
          <p:nvPr userDrawn="1"/>
        </p:nvSpPr>
        <p:spPr>
          <a:xfrm>
            <a:off x="4309286" y="3617333"/>
            <a:ext cx="35748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19" name="Text Placeholder 6">
            <a:extLst>
              <a:ext uri="{FF2B5EF4-FFF2-40B4-BE49-F238E27FC236}">
                <a16:creationId xmlns:a16="http://schemas.microsoft.com/office/drawing/2014/main" id="{E545D2A6-A0A8-40D7-AD89-3883DEB12D0B}"/>
              </a:ext>
            </a:extLst>
          </p:cNvPr>
          <p:cNvSpPr>
            <a:spLocks noGrp="1"/>
          </p:cNvSpPr>
          <p:nvPr>
            <p:ph type="body" sz="quarter" idx="23" hasCustomPrompt="1"/>
          </p:nvPr>
        </p:nvSpPr>
        <p:spPr>
          <a:xfrm>
            <a:off x="4306903" y="1081774"/>
            <a:ext cx="7520400" cy="2304000"/>
          </a:xfrm>
          <a:prstGeom prst="rect">
            <a:avLst/>
          </a:prstGeom>
        </p:spPr>
        <p:txBody>
          <a:bodyPr>
            <a:normAutofit/>
          </a:bodyPr>
          <a:lstStyle>
            <a:lvl1pPr>
              <a:defRPr sz="1300" b="1">
                <a:solidFill>
                  <a:schemeClr val="tx1"/>
                </a:solidFill>
              </a:defRPr>
            </a:lvl1pPr>
            <a:lvl2pPr marL="541338" indent="-179388">
              <a:spcBef>
                <a:spcPts val="500"/>
              </a:spcBef>
              <a:defRPr sz="1300">
                <a:solidFill>
                  <a:schemeClr val="tx1"/>
                </a:solidFill>
              </a:defRPr>
            </a:lvl2pPr>
            <a:lvl3pPr marL="900000" indent="-180000">
              <a:buFont typeface="Arial" panose="020B0604020202020204" pitchFamily="34" charset="0"/>
              <a:buChar char="\"/>
              <a:defRPr sz="1300">
                <a:solidFill>
                  <a:schemeClr val="tx1"/>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0" name="Text Placeholder 6">
            <a:extLst>
              <a:ext uri="{FF2B5EF4-FFF2-40B4-BE49-F238E27FC236}">
                <a16:creationId xmlns:a16="http://schemas.microsoft.com/office/drawing/2014/main" id="{54F47ACC-9867-47AE-87B2-A963638F7BAE}"/>
              </a:ext>
            </a:extLst>
          </p:cNvPr>
          <p:cNvSpPr>
            <a:spLocks noGrp="1"/>
          </p:cNvSpPr>
          <p:nvPr>
            <p:ph type="body" sz="quarter" idx="25" hasCustomPrompt="1"/>
          </p:nvPr>
        </p:nvSpPr>
        <p:spPr>
          <a:xfrm>
            <a:off x="4306905" y="3755538"/>
            <a:ext cx="3574800" cy="2304000"/>
          </a:xfrm>
          <a:prstGeom prst="rect">
            <a:avLst/>
          </a:prstGeom>
        </p:spPr>
        <p:txBody>
          <a:bodyPr>
            <a:normAutofit/>
          </a:bodyPr>
          <a:lstStyle>
            <a:lvl1pPr>
              <a:defRPr sz="1300" b="1">
                <a:solidFill>
                  <a:schemeClr val="tx1"/>
                </a:solidFill>
              </a:defRPr>
            </a:lvl1pPr>
            <a:lvl2pPr marL="541338" indent="-179388">
              <a:spcBef>
                <a:spcPts val="500"/>
              </a:spcBef>
              <a:defRPr sz="1300">
                <a:solidFill>
                  <a:schemeClr val="tx1"/>
                </a:solidFill>
              </a:defRPr>
            </a:lvl2pPr>
            <a:lvl3pPr marL="900000" indent="-180000">
              <a:buFont typeface="Arial" panose="020B0604020202020204" pitchFamily="34" charset="0"/>
              <a:buChar char="\"/>
              <a:defRPr sz="1300">
                <a:solidFill>
                  <a:schemeClr val="tx1"/>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3" name="Line">
            <a:extLst>
              <a:ext uri="{FF2B5EF4-FFF2-40B4-BE49-F238E27FC236}">
                <a16:creationId xmlns:a16="http://schemas.microsoft.com/office/drawing/2014/main" id="{E36A1AE3-783E-4FB4-AFF5-CBFFCCB65810}"/>
              </a:ext>
            </a:extLst>
          </p:cNvPr>
          <p:cNvSpPr/>
          <p:nvPr userDrawn="1"/>
        </p:nvSpPr>
        <p:spPr>
          <a:xfrm>
            <a:off x="365239" y="924405"/>
            <a:ext cx="35748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4" name="Line">
            <a:extLst>
              <a:ext uri="{FF2B5EF4-FFF2-40B4-BE49-F238E27FC236}">
                <a16:creationId xmlns:a16="http://schemas.microsoft.com/office/drawing/2014/main" id="{A8EE2618-1449-42EC-888A-E498879DF441}"/>
              </a:ext>
            </a:extLst>
          </p:cNvPr>
          <p:cNvSpPr/>
          <p:nvPr userDrawn="1"/>
        </p:nvSpPr>
        <p:spPr>
          <a:xfrm>
            <a:off x="365239" y="3617333"/>
            <a:ext cx="35748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8" name="Text Placeholder 6">
            <a:extLst>
              <a:ext uri="{FF2B5EF4-FFF2-40B4-BE49-F238E27FC236}">
                <a16:creationId xmlns:a16="http://schemas.microsoft.com/office/drawing/2014/main" id="{98B6BF53-7052-429D-B243-880CC72C688E}"/>
              </a:ext>
            </a:extLst>
          </p:cNvPr>
          <p:cNvSpPr>
            <a:spLocks noGrp="1"/>
          </p:cNvSpPr>
          <p:nvPr>
            <p:ph type="body" sz="quarter" idx="26" hasCustomPrompt="1"/>
          </p:nvPr>
        </p:nvSpPr>
        <p:spPr>
          <a:xfrm>
            <a:off x="362858" y="1081774"/>
            <a:ext cx="3574800" cy="2304000"/>
          </a:xfrm>
          <a:prstGeom prst="rect">
            <a:avLst/>
          </a:prstGeom>
        </p:spPr>
        <p:txBody>
          <a:bodyPr>
            <a:normAutofit/>
          </a:bodyPr>
          <a:lstStyle>
            <a:lvl1pPr>
              <a:defRPr sz="1300" b="1">
                <a:solidFill>
                  <a:schemeClr val="tx1"/>
                </a:solidFill>
              </a:defRPr>
            </a:lvl1pPr>
            <a:lvl2pPr marL="541338" indent="-179388">
              <a:spcBef>
                <a:spcPts val="500"/>
              </a:spcBef>
              <a:defRPr sz="1300">
                <a:solidFill>
                  <a:schemeClr val="tx1"/>
                </a:solidFill>
              </a:defRPr>
            </a:lvl2pPr>
            <a:lvl3pPr marL="900000" indent="-180000">
              <a:buFont typeface="Arial" panose="020B0604020202020204" pitchFamily="34" charset="0"/>
              <a:buChar char="\"/>
              <a:defRPr sz="1300">
                <a:solidFill>
                  <a:schemeClr val="tx1"/>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9" name="Text Placeholder 6">
            <a:extLst>
              <a:ext uri="{FF2B5EF4-FFF2-40B4-BE49-F238E27FC236}">
                <a16:creationId xmlns:a16="http://schemas.microsoft.com/office/drawing/2014/main" id="{BCFD09BE-E425-434A-8CE1-ECA1F9007626}"/>
              </a:ext>
            </a:extLst>
          </p:cNvPr>
          <p:cNvSpPr>
            <a:spLocks noGrp="1"/>
          </p:cNvSpPr>
          <p:nvPr>
            <p:ph type="body" sz="quarter" idx="27" hasCustomPrompt="1"/>
          </p:nvPr>
        </p:nvSpPr>
        <p:spPr>
          <a:xfrm>
            <a:off x="362858" y="3755538"/>
            <a:ext cx="3574800" cy="2304000"/>
          </a:xfrm>
          <a:prstGeom prst="rect">
            <a:avLst/>
          </a:prstGeom>
        </p:spPr>
        <p:txBody>
          <a:bodyPr>
            <a:normAutofit/>
          </a:bodyPr>
          <a:lstStyle>
            <a:lvl1pPr>
              <a:defRPr sz="1300" b="1">
                <a:solidFill>
                  <a:schemeClr val="tx1"/>
                </a:solidFill>
              </a:defRPr>
            </a:lvl1pPr>
            <a:lvl2pPr marL="541338" indent="-179388">
              <a:spcBef>
                <a:spcPts val="500"/>
              </a:spcBef>
              <a:defRPr sz="1300">
                <a:solidFill>
                  <a:schemeClr val="tx1"/>
                </a:solidFill>
              </a:defRPr>
            </a:lvl2pPr>
            <a:lvl3pPr marL="900000" indent="-180000">
              <a:buFont typeface="Arial" panose="020B0604020202020204" pitchFamily="34" charset="0"/>
              <a:buChar char="\"/>
              <a:defRPr sz="1300">
                <a:solidFill>
                  <a:schemeClr val="tx1"/>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30" name="Line">
            <a:extLst>
              <a:ext uri="{FF2B5EF4-FFF2-40B4-BE49-F238E27FC236}">
                <a16:creationId xmlns:a16="http://schemas.microsoft.com/office/drawing/2014/main" id="{1FAA0A88-6E48-4D23-B918-0134D2F357DC}"/>
              </a:ext>
            </a:extLst>
          </p:cNvPr>
          <p:cNvSpPr/>
          <p:nvPr userDrawn="1"/>
        </p:nvSpPr>
        <p:spPr>
          <a:xfrm>
            <a:off x="8253334" y="3617333"/>
            <a:ext cx="35748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1" name="Text Placeholder 6">
            <a:extLst>
              <a:ext uri="{FF2B5EF4-FFF2-40B4-BE49-F238E27FC236}">
                <a16:creationId xmlns:a16="http://schemas.microsoft.com/office/drawing/2014/main" id="{F4BAF4C8-E2F0-40FF-809B-B619759511A2}"/>
              </a:ext>
            </a:extLst>
          </p:cNvPr>
          <p:cNvSpPr>
            <a:spLocks noGrp="1"/>
          </p:cNvSpPr>
          <p:nvPr>
            <p:ph type="body" sz="quarter" idx="29" hasCustomPrompt="1"/>
          </p:nvPr>
        </p:nvSpPr>
        <p:spPr>
          <a:xfrm>
            <a:off x="8250953" y="3755538"/>
            <a:ext cx="3574800" cy="2304000"/>
          </a:xfrm>
          <a:prstGeom prst="rect">
            <a:avLst/>
          </a:prstGeom>
        </p:spPr>
        <p:txBody>
          <a:bodyPr>
            <a:normAutofit/>
          </a:bodyPr>
          <a:lstStyle>
            <a:lvl1pPr>
              <a:defRPr sz="1300" b="1">
                <a:solidFill>
                  <a:schemeClr val="tx1"/>
                </a:solidFill>
              </a:defRPr>
            </a:lvl1pPr>
            <a:lvl2pPr marL="541338" indent="-179388">
              <a:spcBef>
                <a:spcPts val="500"/>
              </a:spcBef>
              <a:defRPr sz="1300">
                <a:solidFill>
                  <a:schemeClr val="tx1"/>
                </a:solidFill>
              </a:defRPr>
            </a:lvl2pPr>
            <a:lvl3pPr marL="900000" indent="-180000">
              <a:buFont typeface="Arial" panose="020B0604020202020204" pitchFamily="34" charset="0"/>
              <a:buChar char="\"/>
              <a:defRPr sz="1300">
                <a:solidFill>
                  <a:schemeClr val="tx1"/>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5748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tyle 1) 6 Text Boxes">
    <p:spTree>
      <p:nvGrpSpPr>
        <p:cNvPr id="1" name=""/>
        <p:cNvGrpSpPr/>
        <p:nvPr/>
      </p:nvGrpSpPr>
      <p:grpSpPr>
        <a:xfrm>
          <a:off x="0" y="0"/>
          <a:ext cx="0" cy="0"/>
          <a:chOff x="0" y="0"/>
          <a:chExt cx="0" cy="0"/>
        </a:xfrm>
      </p:grpSpPr>
      <p:sp>
        <p:nvSpPr>
          <p:cNvPr id="16" name="Slide Number Placeholder 4">
            <a:extLst>
              <a:ext uri="{FF2B5EF4-FFF2-40B4-BE49-F238E27FC236}">
                <a16:creationId xmlns:a16="http://schemas.microsoft.com/office/drawing/2014/main" id="{4C025ACF-F99E-7C40-9809-9DD9BAF05EF1}"/>
              </a:ext>
            </a:extLst>
          </p:cNvPr>
          <p:cNvSpPr>
            <a:spLocks noGrp="1"/>
          </p:cNvSpPr>
          <p:nvPr>
            <p:ph type="sldNum" sz="quarter" idx="18"/>
          </p:nvPr>
        </p:nvSpPr>
        <p:spPr>
          <a:xfrm>
            <a:off x="4724400" y="6227400"/>
            <a:ext cx="2743200" cy="365125"/>
          </a:xfrm>
        </p:spPr>
        <p:txBody>
          <a:bodyPr/>
          <a:lstStyle/>
          <a:p>
            <a:fld id="{9A0F7689-66CB-EC4F-9B5C-9C3D3ED1F24F}" type="slidenum">
              <a:rPr lang="en-US" smtClean="0"/>
              <a:pPr/>
              <a:t>‹#›</a:t>
            </a:fld>
            <a:endParaRPr lang="en-US" dirty="0"/>
          </a:p>
        </p:txBody>
      </p:sp>
      <p:sp>
        <p:nvSpPr>
          <p:cNvPr id="24" name="Title 1">
            <a:extLst>
              <a:ext uri="{FF2B5EF4-FFF2-40B4-BE49-F238E27FC236}">
                <a16:creationId xmlns:a16="http://schemas.microsoft.com/office/drawing/2014/main" id="{144BD586-9AE6-429D-8003-07F8D8BD05D5}"/>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
        <p:nvSpPr>
          <p:cNvPr id="25" name="Line">
            <a:extLst>
              <a:ext uri="{FF2B5EF4-FFF2-40B4-BE49-F238E27FC236}">
                <a16:creationId xmlns:a16="http://schemas.microsoft.com/office/drawing/2014/main" id="{EE4233CB-61BD-4A3C-8AF4-D574DD6FD243}"/>
              </a:ext>
            </a:extLst>
          </p:cNvPr>
          <p:cNvSpPr/>
          <p:nvPr userDrawn="1"/>
        </p:nvSpPr>
        <p:spPr>
          <a:xfrm>
            <a:off x="4309286" y="924405"/>
            <a:ext cx="35748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6" name="Line">
            <a:extLst>
              <a:ext uri="{FF2B5EF4-FFF2-40B4-BE49-F238E27FC236}">
                <a16:creationId xmlns:a16="http://schemas.microsoft.com/office/drawing/2014/main" id="{6FF2AEC9-0D52-419A-80C3-CD6FC0DE554E}"/>
              </a:ext>
            </a:extLst>
          </p:cNvPr>
          <p:cNvSpPr/>
          <p:nvPr userDrawn="1"/>
        </p:nvSpPr>
        <p:spPr>
          <a:xfrm>
            <a:off x="4309286" y="3617333"/>
            <a:ext cx="35748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27" name="Text Placeholder 6">
            <a:extLst>
              <a:ext uri="{FF2B5EF4-FFF2-40B4-BE49-F238E27FC236}">
                <a16:creationId xmlns:a16="http://schemas.microsoft.com/office/drawing/2014/main" id="{BD1006BF-0EFE-4480-9E4C-5E6DA0C23CA3}"/>
              </a:ext>
            </a:extLst>
          </p:cNvPr>
          <p:cNvSpPr>
            <a:spLocks noGrp="1"/>
          </p:cNvSpPr>
          <p:nvPr>
            <p:ph type="body" sz="quarter" idx="23" hasCustomPrompt="1"/>
          </p:nvPr>
        </p:nvSpPr>
        <p:spPr>
          <a:xfrm>
            <a:off x="4306905" y="1081774"/>
            <a:ext cx="3574800" cy="2304000"/>
          </a:xfrm>
          <a:prstGeom prst="rect">
            <a:avLst/>
          </a:prstGeom>
        </p:spPr>
        <p:txBody>
          <a:bodyPr>
            <a:normAutofit/>
          </a:bodyPr>
          <a:lstStyle>
            <a:lvl1pPr>
              <a:defRPr sz="1300" b="1">
                <a:solidFill>
                  <a:schemeClr val="tx1"/>
                </a:solidFill>
              </a:defRPr>
            </a:lvl1pPr>
            <a:lvl2pPr marL="541338" indent="-179388">
              <a:spcBef>
                <a:spcPts val="500"/>
              </a:spcBef>
              <a:defRPr sz="1300">
                <a:solidFill>
                  <a:schemeClr val="tx1"/>
                </a:solidFill>
              </a:defRPr>
            </a:lvl2pPr>
            <a:lvl3pPr marL="900000" indent="-180000">
              <a:buFont typeface="Arial" panose="020B0604020202020204" pitchFamily="34" charset="0"/>
              <a:buChar char="\"/>
              <a:defRPr sz="1300">
                <a:solidFill>
                  <a:schemeClr val="tx1"/>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8" name="Text Placeholder 6">
            <a:extLst>
              <a:ext uri="{FF2B5EF4-FFF2-40B4-BE49-F238E27FC236}">
                <a16:creationId xmlns:a16="http://schemas.microsoft.com/office/drawing/2014/main" id="{606DCE8C-F744-4B11-9E4B-E9EA556E0462}"/>
              </a:ext>
            </a:extLst>
          </p:cNvPr>
          <p:cNvSpPr>
            <a:spLocks noGrp="1"/>
          </p:cNvSpPr>
          <p:nvPr>
            <p:ph type="body" sz="quarter" idx="25" hasCustomPrompt="1"/>
          </p:nvPr>
        </p:nvSpPr>
        <p:spPr>
          <a:xfrm>
            <a:off x="4306905" y="3755538"/>
            <a:ext cx="3574800" cy="2304000"/>
          </a:xfrm>
          <a:prstGeom prst="rect">
            <a:avLst/>
          </a:prstGeom>
        </p:spPr>
        <p:txBody>
          <a:bodyPr>
            <a:normAutofit/>
          </a:bodyPr>
          <a:lstStyle>
            <a:lvl1pPr>
              <a:defRPr sz="1300" b="1">
                <a:solidFill>
                  <a:schemeClr val="tx1"/>
                </a:solidFill>
              </a:defRPr>
            </a:lvl1pPr>
            <a:lvl2pPr marL="541338" indent="-179388">
              <a:spcBef>
                <a:spcPts val="500"/>
              </a:spcBef>
              <a:defRPr sz="1300">
                <a:solidFill>
                  <a:schemeClr val="tx1"/>
                </a:solidFill>
              </a:defRPr>
            </a:lvl2pPr>
            <a:lvl3pPr marL="900000" indent="-180000">
              <a:buFont typeface="Arial" panose="020B0604020202020204" pitchFamily="34" charset="0"/>
              <a:buChar char="\"/>
              <a:defRPr sz="1300">
                <a:solidFill>
                  <a:schemeClr val="tx1"/>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29" name="Line">
            <a:extLst>
              <a:ext uri="{FF2B5EF4-FFF2-40B4-BE49-F238E27FC236}">
                <a16:creationId xmlns:a16="http://schemas.microsoft.com/office/drawing/2014/main" id="{E6478DB0-0693-4064-9289-3317D254D79F}"/>
              </a:ext>
            </a:extLst>
          </p:cNvPr>
          <p:cNvSpPr/>
          <p:nvPr userDrawn="1"/>
        </p:nvSpPr>
        <p:spPr>
          <a:xfrm>
            <a:off x="365239" y="924405"/>
            <a:ext cx="35748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0" name="Line">
            <a:extLst>
              <a:ext uri="{FF2B5EF4-FFF2-40B4-BE49-F238E27FC236}">
                <a16:creationId xmlns:a16="http://schemas.microsoft.com/office/drawing/2014/main" id="{2711F362-9CC4-41F5-9348-3CDE65E07EAD}"/>
              </a:ext>
            </a:extLst>
          </p:cNvPr>
          <p:cNvSpPr/>
          <p:nvPr userDrawn="1"/>
        </p:nvSpPr>
        <p:spPr>
          <a:xfrm>
            <a:off x="365239" y="3617333"/>
            <a:ext cx="35748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1" name="Text Placeholder 6">
            <a:extLst>
              <a:ext uri="{FF2B5EF4-FFF2-40B4-BE49-F238E27FC236}">
                <a16:creationId xmlns:a16="http://schemas.microsoft.com/office/drawing/2014/main" id="{0E54FB13-1BED-4E67-BEE6-DE2C6655E419}"/>
              </a:ext>
            </a:extLst>
          </p:cNvPr>
          <p:cNvSpPr>
            <a:spLocks noGrp="1"/>
          </p:cNvSpPr>
          <p:nvPr>
            <p:ph type="body" sz="quarter" idx="26" hasCustomPrompt="1"/>
          </p:nvPr>
        </p:nvSpPr>
        <p:spPr>
          <a:xfrm>
            <a:off x="362858" y="1081774"/>
            <a:ext cx="3574800" cy="2304000"/>
          </a:xfrm>
          <a:prstGeom prst="rect">
            <a:avLst/>
          </a:prstGeom>
        </p:spPr>
        <p:txBody>
          <a:bodyPr>
            <a:normAutofit/>
          </a:bodyPr>
          <a:lstStyle>
            <a:lvl1pPr>
              <a:defRPr sz="1300" b="1">
                <a:solidFill>
                  <a:schemeClr val="tx1"/>
                </a:solidFill>
              </a:defRPr>
            </a:lvl1pPr>
            <a:lvl2pPr marL="541338" indent="-179388">
              <a:spcBef>
                <a:spcPts val="500"/>
              </a:spcBef>
              <a:defRPr sz="1300">
                <a:solidFill>
                  <a:schemeClr val="tx1"/>
                </a:solidFill>
              </a:defRPr>
            </a:lvl2pPr>
            <a:lvl3pPr marL="900000" indent="-180000">
              <a:buFont typeface="Arial" panose="020B0604020202020204" pitchFamily="34" charset="0"/>
              <a:buChar char="\"/>
              <a:defRPr sz="1300">
                <a:solidFill>
                  <a:schemeClr val="tx1"/>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32" name="Text Placeholder 6">
            <a:extLst>
              <a:ext uri="{FF2B5EF4-FFF2-40B4-BE49-F238E27FC236}">
                <a16:creationId xmlns:a16="http://schemas.microsoft.com/office/drawing/2014/main" id="{88205CC6-E589-4828-B254-927FA2884B6E}"/>
              </a:ext>
            </a:extLst>
          </p:cNvPr>
          <p:cNvSpPr>
            <a:spLocks noGrp="1"/>
          </p:cNvSpPr>
          <p:nvPr>
            <p:ph type="body" sz="quarter" idx="27" hasCustomPrompt="1"/>
          </p:nvPr>
        </p:nvSpPr>
        <p:spPr>
          <a:xfrm>
            <a:off x="362858" y="3755538"/>
            <a:ext cx="3574800" cy="2304000"/>
          </a:xfrm>
          <a:prstGeom prst="rect">
            <a:avLst/>
          </a:prstGeom>
        </p:spPr>
        <p:txBody>
          <a:bodyPr>
            <a:normAutofit/>
          </a:bodyPr>
          <a:lstStyle>
            <a:lvl1pPr>
              <a:defRPr sz="1300" b="1">
                <a:solidFill>
                  <a:schemeClr val="tx1"/>
                </a:solidFill>
              </a:defRPr>
            </a:lvl1pPr>
            <a:lvl2pPr marL="541338" indent="-179388">
              <a:spcBef>
                <a:spcPts val="500"/>
              </a:spcBef>
              <a:defRPr sz="1300">
                <a:solidFill>
                  <a:schemeClr val="tx1"/>
                </a:solidFill>
              </a:defRPr>
            </a:lvl2pPr>
            <a:lvl3pPr marL="900000" indent="-180000">
              <a:buFont typeface="Arial" panose="020B0604020202020204" pitchFamily="34" charset="0"/>
              <a:buChar char="\"/>
              <a:defRPr sz="1300">
                <a:solidFill>
                  <a:schemeClr val="tx1"/>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33" name="Line">
            <a:extLst>
              <a:ext uri="{FF2B5EF4-FFF2-40B4-BE49-F238E27FC236}">
                <a16:creationId xmlns:a16="http://schemas.microsoft.com/office/drawing/2014/main" id="{89AFABF7-13E8-4A96-9756-7A43B0A3EBD4}"/>
              </a:ext>
            </a:extLst>
          </p:cNvPr>
          <p:cNvSpPr/>
          <p:nvPr userDrawn="1"/>
        </p:nvSpPr>
        <p:spPr>
          <a:xfrm>
            <a:off x="8253334" y="924405"/>
            <a:ext cx="35748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4" name="Line">
            <a:extLst>
              <a:ext uri="{FF2B5EF4-FFF2-40B4-BE49-F238E27FC236}">
                <a16:creationId xmlns:a16="http://schemas.microsoft.com/office/drawing/2014/main" id="{D9605719-F484-45D8-9AAF-C6561BA3BFF7}"/>
              </a:ext>
            </a:extLst>
          </p:cNvPr>
          <p:cNvSpPr/>
          <p:nvPr userDrawn="1"/>
        </p:nvSpPr>
        <p:spPr>
          <a:xfrm>
            <a:off x="8253334" y="3617333"/>
            <a:ext cx="35748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pPr lvl="0"/>
            <a:endParaRPr sz="1600" b="0" dirty="0">
              <a:solidFill>
                <a:srgbClr val="FFFFFF"/>
              </a:solidFill>
            </a:endParaRPr>
          </a:p>
        </p:txBody>
      </p:sp>
      <p:sp>
        <p:nvSpPr>
          <p:cNvPr id="35" name="Text Placeholder 6">
            <a:extLst>
              <a:ext uri="{FF2B5EF4-FFF2-40B4-BE49-F238E27FC236}">
                <a16:creationId xmlns:a16="http://schemas.microsoft.com/office/drawing/2014/main" id="{B3E3FD95-54C7-4F57-A0DA-122B540576E2}"/>
              </a:ext>
            </a:extLst>
          </p:cNvPr>
          <p:cNvSpPr>
            <a:spLocks noGrp="1"/>
          </p:cNvSpPr>
          <p:nvPr>
            <p:ph type="body" sz="quarter" idx="28" hasCustomPrompt="1"/>
          </p:nvPr>
        </p:nvSpPr>
        <p:spPr>
          <a:xfrm>
            <a:off x="8250953" y="1081774"/>
            <a:ext cx="3574800" cy="2304000"/>
          </a:xfrm>
          <a:prstGeom prst="rect">
            <a:avLst/>
          </a:prstGeom>
        </p:spPr>
        <p:txBody>
          <a:bodyPr>
            <a:normAutofit/>
          </a:bodyPr>
          <a:lstStyle>
            <a:lvl1pPr>
              <a:defRPr sz="1300" b="1">
                <a:solidFill>
                  <a:schemeClr val="tx1"/>
                </a:solidFill>
              </a:defRPr>
            </a:lvl1pPr>
            <a:lvl2pPr marL="541338" indent="-179388">
              <a:spcBef>
                <a:spcPts val="500"/>
              </a:spcBef>
              <a:defRPr sz="1300">
                <a:solidFill>
                  <a:schemeClr val="tx1"/>
                </a:solidFill>
              </a:defRPr>
            </a:lvl2pPr>
            <a:lvl3pPr marL="900000" indent="-180000">
              <a:buFont typeface="Arial" panose="020B0604020202020204" pitchFamily="34" charset="0"/>
              <a:buChar char="\"/>
              <a:defRPr sz="1300">
                <a:solidFill>
                  <a:schemeClr val="tx1"/>
                </a:solidFill>
              </a:defRPr>
            </a:lvl3pPr>
            <a:lvl4pPr marL="1252538" indent="-228600">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
        <p:nvSpPr>
          <p:cNvPr id="36" name="Text Placeholder 6">
            <a:extLst>
              <a:ext uri="{FF2B5EF4-FFF2-40B4-BE49-F238E27FC236}">
                <a16:creationId xmlns:a16="http://schemas.microsoft.com/office/drawing/2014/main" id="{7ACA4FE6-A0DA-40FB-8F3F-9EB7AB989571}"/>
              </a:ext>
            </a:extLst>
          </p:cNvPr>
          <p:cNvSpPr>
            <a:spLocks noGrp="1"/>
          </p:cNvSpPr>
          <p:nvPr>
            <p:ph type="body" sz="quarter" idx="29" hasCustomPrompt="1"/>
          </p:nvPr>
        </p:nvSpPr>
        <p:spPr>
          <a:xfrm>
            <a:off x="8250953" y="3755538"/>
            <a:ext cx="3574800" cy="2304000"/>
          </a:xfrm>
          <a:prstGeom prst="rect">
            <a:avLst/>
          </a:prstGeom>
        </p:spPr>
        <p:txBody>
          <a:bodyPr>
            <a:normAutofit/>
          </a:bodyPr>
          <a:lstStyle>
            <a:lvl1pPr>
              <a:defRPr sz="1300" b="1">
                <a:solidFill>
                  <a:schemeClr val="tx1"/>
                </a:solidFill>
              </a:defRPr>
            </a:lvl1pPr>
            <a:lvl2pPr marL="541338" indent="-179388">
              <a:spcBef>
                <a:spcPts val="500"/>
              </a:spcBef>
              <a:defRPr sz="1300">
                <a:solidFill>
                  <a:schemeClr val="tx1"/>
                </a:solidFill>
              </a:defRPr>
            </a:lvl2pPr>
            <a:lvl3pPr marL="900000" indent="-180000">
              <a:buFont typeface="Arial" panose="020B0604020202020204" pitchFamily="34" charset="0"/>
              <a:buChar char="\"/>
              <a:defRPr sz="1300">
                <a:solidFill>
                  <a:schemeClr val="tx1"/>
                </a:solidFill>
              </a:defRPr>
            </a:lvl3pPr>
            <a:lvl4pPr marL="1023938" indent="0">
              <a:buNone/>
              <a:defRPr sz="1000">
                <a:solidFill>
                  <a:schemeClr val="bg2"/>
                </a:solidFill>
              </a:defRPr>
            </a:lvl4pPr>
            <a:lvl5pPr marL="1616075" indent="-228600">
              <a:defRPr sz="1000">
                <a:solidFill>
                  <a:schemeClr val="bg2"/>
                </a:solidFill>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54578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tyle 1) 2 Featur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accent5"/>
                </a:solidFill>
              </a:defRPr>
            </a:lvl1pPr>
          </a:lstStyle>
          <a:p>
            <a:r>
              <a:rPr lang="en-US" dirty="0"/>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6612002" y="3429000"/>
            <a:ext cx="4320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6612002" y="4040438"/>
            <a:ext cx="43200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8052002" y="1800000"/>
            <a:ext cx="1440000" cy="1440000"/>
          </a:xfrm>
          <a:prstGeom prst="rect">
            <a:avLst/>
          </a:prstGeom>
        </p:spPr>
        <p:txBody>
          <a:bodyPr/>
          <a:lstStyle/>
          <a:p>
            <a:r>
              <a:rPr lang="en-US" dirty="0"/>
              <a:t>Click icon to add picture</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1260000" y="3429000"/>
            <a:ext cx="4320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1260000" y="4040438"/>
            <a:ext cx="43200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2705533" y="1800000"/>
            <a:ext cx="1440000" cy="1440000"/>
          </a:xfrm>
          <a:prstGeom prst="rect">
            <a:avLst/>
          </a:prstGeo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3CBCF271-210A-1649-8D92-3CFE6F776EDD}"/>
              </a:ext>
            </a:extLst>
          </p:cNvPr>
          <p:cNvSpPr>
            <a:spLocks noGrp="1"/>
          </p:cNvSpPr>
          <p:nvPr>
            <p:ph type="sldNum" sz="quarter" idx="17"/>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948768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tyle 1) 3 Featur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accent5"/>
                </a:solidFill>
              </a:defRPr>
            </a:lvl1pPr>
          </a:lstStyle>
          <a:p>
            <a:r>
              <a:rPr lang="en-US" dirty="0"/>
              <a:t>Slide title (keep it short)</a:t>
            </a:r>
          </a:p>
        </p:txBody>
      </p:sp>
      <p:sp>
        <p:nvSpPr>
          <p:cNvPr id="6" name="Content Placeholder 2">
            <a:extLst>
              <a:ext uri="{FF2B5EF4-FFF2-40B4-BE49-F238E27FC236}">
                <a16:creationId xmlns:a16="http://schemas.microsoft.com/office/drawing/2014/main" id="{289ED947-9446-A640-9179-3DB09A4E8B58}"/>
              </a:ext>
            </a:extLst>
          </p:cNvPr>
          <p:cNvSpPr>
            <a:spLocks noGrp="1"/>
          </p:cNvSpPr>
          <p:nvPr>
            <p:ph sz="half" idx="10" hasCustomPrompt="1"/>
          </p:nvPr>
        </p:nvSpPr>
        <p:spPr>
          <a:xfrm>
            <a:off x="4304223" y="3429000"/>
            <a:ext cx="35748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9" name="Content Placeholder 2">
            <a:extLst>
              <a:ext uri="{FF2B5EF4-FFF2-40B4-BE49-F238E27FC236}">
                <a16:creationId xmlns:a16="http://schemas.microsoft.com/office/drawing/2014/main" id="{844032B7-8F95-7942-8129-183B5BE2DF66}"/>
              </a:ext>
            </a:extLst>
          </p:cNvPr>
          <p:cNvSpPr>
            <a:spLocks noGrp="1"/>
          </p:cNvSpPr>
          <p:nvPr>
            <p:ph sz="half" idx="12" hasCustomPrompt="1"/>
          </p:nvPr>
        </p:nvSpPr>
        <p:spPr>
          <a:xfrm>
            <a:off x="4304223" y="4040438"/>
            <a:ext cx="35748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0" name="Picture Placeholder 9">
            <a:extLst>
              <a:ext uri="{FF2B5EF4-FFF2-40B4-BE49-F238E27FC236}">
                <a16:creationId xmlns:a16="http://schemas.microsoft.com/office/drawing/2014/main" id="{5F12707A-F24B-174B-818C-61D6BF78FFA8}"/>
              </a:ext>
            </a:extLst>
          </p:cNvPr>
          <p:cNvSpPr>
            <a:spLocks noGrp="1"/>
          </p:cNvSpPr>
          <p:nvPr>
            <p:ph type="pic" sz="quarter" idx="13"/>
          </p:nvPr>
        </p:nvSpPr>
        <p:spPr>
          <a:xfrm>
            <a:off x="5371623" y="1800000"/>
            <a:ext cx="1440000" cy="1440000"/>
          </a:xfrm>
          <a:prstGeom prst="rect">
            <a:avLst/>
          </a:prstGeom>
        </p:spPr>
        <p:txBody>
          <a:bodyPr/>
          <a:lstStyle/>
          <a:p>
            <a:r>
              <a:rPr lang="en-US" dirty="0"/>
              <a:t>Click icon to add picture</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29000"/>
            <a:ext cx="35748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0438"/>
            <a:ext cx="35748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1427400" y="1800000"/>
            <a:ext cx="1440000" cy="1440000"/>
          </a:xfrm>
          <a:prstGeom prst="rect">
            <a:avLst/>
          </a:prstGeom>
        </p:spPr>
        <p:txBody>
          <a:bodyPr/>
          <a:lstStyle/>
          <a:p>
            <a:r>
              <a:rPr lang="en-US" dirty="0"/>
              <a:t>Click icon to add picture</a:t>
            </a:r>
          </a:p>
        </p:txBody>
      </p:sp>
      <p:sp>
        <p:nvSpPr>
          <p:cNvPr id="14" name="Content Placeholder 2">
            <a:extLst>
              <a:ext uri="{FF2B5EF4-FFF2-40B4-BE49-F238E27FC236}">
                <a16:creationId xmlns:a16="http://schemas.microsoft.com/office/drawing/2014/main" id="{812F093D-0114-1B40-A555-E61229481539}"/>
              </a:ext>
            </a:extLst>
          </p:cNvPr>
          <p:cNvSpPr>
            <a:spLocks noGrp="1"/>
          </p:cNvSpPr>
          <p:nvPr>
            <p:ph sz="half" idx="17" hasCustomPrompt="1"/>
          </p:nvPr>
        </p:nvSpPr>
        <p:spPr>
          <a:xfrm>
            <a:off x="8248445" y="3429000"/>
            <a:ext cx="35748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15" name="Content Placeholder 2">
            <a:extLst>
              <a:ext uri="{FF2B5EF4-FFF2-40B4-BE49-F238E27FC236}">
                <a16:creationId xmlns:a16="http://schemas.microsoft.com/office/drawing/2014/main" id="{5B307D3E-F862-E445-A818-E6B8B1537F35}"/>
              </a:ext>
            </a:extLst>
          </p:cNvPr>
          <p:cNvSpPr>
            <a:spLocks noGrp="1"/>
          </p:cNvSpPr>
          <p:nvPr>
            <p:ph sz="half" idx="18" hasCustomPrompt="1"/>
          </p:nvPr>
        </p:nvSpPr>
        <p:spPr>
          <a:xfrm>
            <a:off x="8248445" y="4040438"/>
            <a:ext cx="3574800" cy="201746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6" name="Picture Placeholder 9">
            <a:extLst>
              <a:ext uri="{FF2B5EF4-FFF2-40B4-BE49-F238E27FC236}">
                <a16:creationId xmlns:a16="http://schemas.microsoft.com/office/drawing/2014/main" id="{A4C23BE8-B71F-6A47-B4AE-F1E494DBB71D}"/>
              </a:ext>
            </a:extLst>
          </p:cNvPr>
          <p:cNvSpPr>
            <a:spLocks noGrp="1"/>
          </p:cNvSpPr>
          <p:nvPr>
            <p:ph type="pic" sz="quarter" idx="19"/>
          </p:nvPr>
        </p:nvSpPr>
        <p:spPr>
          <a:xfrm>
            <a:off x="9315845" y="1800000"/>
            <a:ext cx="1440000" cy="1440000"/>
          </a:xfrm>
          <a:prstGeom prst="rect">
            <a:avLst/>
          </a:prstGeo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EF96D598-09E7-414D-BD94-097D6FE58BEC}"/>
              </a:ext>
            </a:extLst>
          </p:cNvPr>
          <p:cNvSpPr>
            <a:spLocks noGrp="1"/>
          </p:cNvSpPr>
          <p:nvPr>
            <p:ph type="sldNum" sz="quarter" idx="20"/>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81887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tyle 1) 3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3700800" cy="4977900"/>
          </a:xfrm>
          <a:prstGeom prst="rect">
            <a:avLst/>
          </a:prstGeom>
        </p:spPr>
        <p:txBody>
          <a:bodyPr vert="horz" lIns="0" tIns="0" rIns="0" bIns="0" rtlCol="0">
            <a:noAutofit/>
          </a:bodyPr>
          <a:lstStyle>
            <a:lvl1pPr>
              <a:spcBef>
                <a:spcPts val="500"/>
              </a:spcBef>
              <a:defRPr lang="en-US" dirty="0"/>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43713" y="1080000"/>
            <a:ext cx="3700800" cy="4977900"/>
          </a:xfrm>
          <a:prstGeom prst="rect">
            <a:avLst/>
          </a:prstGeom>
        </p:spPr>
        <p:txBody>
          <a:bodyPr vert="horz" lIns="0" tIns="0" rIns="0" bIns="0" rtlCol="0">
            <a:noAutofit/>
          </a:bodyPr>
          <a:lstStyle>
            <a:lvl1pPr>
              <a:spcBef>
                <a:spcPts val="500"/>
              </a:spcBef>
              <a:defRPr lang="en-US" dirty="0"/>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127426" y="1080000"/>
            <a:ext cx="3700800" cy="4977900"/>
          </a:xfrm>
          <a:prstGeom prst="rect">
            <a:avLst/>
          </a:prstGeom>
        </p:spPr>
        <p:txBody>
          <a:bodyPr vert="horz" lIns="0" tIns="0" rIns="0" bIns="0" rtlCol="0">
            <a:noAutofit/>
          </a:bodyPr>
          <a:lstStyle>
            <a:lvl1pPr>
              <a:spcBef>
                <a:spcPts val="500"/>
              </a:spcBef>
              <a:defRPr lang="en-US" dirty="0"/>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8" name="Slide Number Placeholder 4">
            <a:extLst>
              <a:ext uri="{FF2B5EF4-FFF2-40B4-BE49-F238E27FC236}">
                <a16:creationId xmlns:a16="http://schemas.microsoft.com/office/drawing/2014/main" id="{3D130199-6FBC-1043-852B-089DED1280D8}"/>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9500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Style 1) 4 Featur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accent5"/>
                </a:solidFill>
              </a:defRPr>
            </a:lvl1pPr>
          </a:lstStyle>
          <a:p>
            <a:r>
              <a:rPr lang="en-US" dirty="0"/>
              <a:t>Slide title (keep it short)</a:t>
            </a:r>
          </a:p>
        </p:txBody>
      </p:sp>
      <p:sp>
        <p:nvSpPr>
          <p:cNvPr id="11" name="Content Placeholder 2">
            <a:extLst>
              <a:ext uri="{FF2B5EF4-FFF2-40B4-BE49-F238E27FC236}">
                <a16:creationId xmlns:a16="http://schemas.microsoft.com/office/drawing/2014/main" id="{3CCCF501-FDC3-4341-B383-C2BE986274D0}"/>
              </a:ext>
            </a:extLst>
          </p:cNvPr>
          <p:cNvSpPr>
            <a:spLocks noGrp="1"/>
          </p:cNvSpPr>
          <p:nvPr>
            <p:ph sz="half" idx="14" hasCustomPrompt="1"/>
          </p:nvPr>
        </p:nvSpPr>
        <p:spPr>
          <a:xfrm>
            <a:off x="360000" y="3430420"/>
            <a:ext cx="2592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12" name="Content Placeholder 2">
            <a:extLst>
              <a:ext uri="{FF2B5EF4-FFF2-40B4-BE49-F238E27FC236}">
                <a16:creationId xmlns:a16="http://schemas.microsoft.com/office/drawing/2014/main" id="{7D7F7907-E1A0-0D40-9A8D-7175CF5E8A16}"/>
              </a:ext>
            </a:extLst>
          </p:cNvPr>
          <p:cNvSpPr>
            <a:spLocks noGrp="1"/>
          </p:cNvSpPr>
          <p:nvPr>
            <p:ph sz="half" idx="15" hasCustomPrompt="1"/>
          </p:nvPr>
        </p:nvSpPr>
        <p:spPr>
          <a:xfrm>
            <a:off x="360000" y="4041858"/>
            <a:ext cx="2592000" cy="201604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3" name="Picture Placeholder 9">
            <a:extLst>
              <a:ext uri="{FF2B5EF4-FFF2-40B4-BE49-F238E27FC236}">
                <a16:creationId xmlns:a16="http://schemas.microsoft.com/office/drawing/2014/main" id="{A813520D-1E09-2849-B013-C7CABAFC3820}"/>
              </a:ext>
            </a:extLst>
          </p:cNvPr>
          <p:cNvSpPr>
            <a:spLocks noGrp="1"/>
          </p:cNvSpPr>
          <p:nvPr>
            <p:ph type="pic" sz="quarter" idx="16"/>
          </p:nvPr>
        </p:nvSpPr>
        <p:spPr>
          <a:xfrm>
            <a:off x="936000" y="1800000"/>
            <a:ext cx="1440000" cy="1440000"/>
          </a:xfrm>
          <a:prstGeom prst="rect">
            <a:avLst/>
          </a:prstGeom>
        </p:spPr>
        <p:txBody>
          <a:bodyPr/>
          <a:lstStyle/>
          <a:p>
            <a:r>
              <a:rPr lang="en-US" dirty="0"/>
              <a:t>Click icon to add picture</a:t>
            </a:r>
          </a:p>
        </p:txBody>
      </p:sp>
      <p:sp>
        <p:nvSpPr>
          <p:cNvPr id="17" name="Content Placeholder 2">
            <a:extLst>
              <a:ext uri="{FF2B5EF4-FFF2-40B4-BE49-F238E27FC236}">
                <a16:creationId xmlns:a16="http://schemas.microsoft.com/office/drawing/2014/main" id="{69E00F8D-85C1-1840-8752-47A8B60D31E1}"/>
              </a:ext>
            </a:extLst>
          </p:cNvPr>
          <p:cNvSpPr>
            <a:spLocks noGrp="1"/>
          </p:cNvSpPr>
          <p:nvPr>
            <p:ph sz="half" idx="17" hasCustomPrompt="1"/>
          </p:nvPr>
        </p:nvSpPr>
        <p:spPr>
          <a:xfrm>
            <a:off x="9229901" y="3429000"/>
            <a:ext cx="2592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18" name="Content Placeholder 2">
            <a:extLst>
              <a:ext uri="{FF2B5EF4-FFF2-40B4-BE49-F238E27FC236}">
                <a16:creationId xmlns:a16="http://schemas.microsoft.com/office/drawing/2014/main" id="{FF5D9CBE-4AEA-C743-94CE-1E813C93730D}"/>
              </a:ext>
            </a:extLst>
          </p:cNvPr>
          <p:cNvSpPr>
            <a:spLocks noGrp="1"/>
          </p:cNvSpPr>
          <p:nvPr>
            <p:ph sz="half" idx="18" hasCustomPrompt="1"/>
          </p:nvPr>
        </p:nvSpPr>
        <p:spPr>
          <a:xfrm>
            <a:off x="9229901" y="4040438"/>
            <a:ext cx="2592000" cy="201604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9" name="Picture Placeholder 9">
            <a:extLst>
              <a:ext uri="{FF2B5EF4-FFF2-40B4-BE49-F238E27FC236}">
                <a16:creationId xmlns:a16="http://schemas.microsoft.com/office/drawing/2014/main" id="{9C47317C-25E2-074D-9F50-5CA73A67BB21}"/>
              </a:ext>
            </a:extLst>
          </p:cNvPr>
          <p:cNvSpPr>
            <a:spLocks noGrp="1"/>
          </p:cNvSpPr>
          <p:nvPr>
            <p:ph type="pic" sz="quarter" idx="19"/>
          </p:nvPr>
        </p:nvSpPr>
        <p:spPr>
          <a:xfrm>
            <a:off x="9805901" y="1800000"/>
            <a:ext cx="1440000" cy="1440000"/>
          </a:xfrm>
          <a:prstGeom prst="rect">
            <a:avLst/>
          </a:prstGeom>
        </p:spPr>
        <p:txBody>
          <a:bodyPr/>
          <a:lstStyle/>
          <a:p>
            <a:r>
              <a:rPr lang="en-US" dirty="0"/>
              <a:t>Click icon to add picture</a:t>
            </a:r>
          </a:p>
        </p:txBody>
      </p:sp>
      <p:sp>
        <p:nvSpPr>
          <p:cNvPr id="20" name="Content Placeholder 2">
            <a:extLst>
              <a:ext uri="{FF2B5EF4-FFF2-40B4-BE49-F238E27FC236}">
                <a16:creationId xmlns:a16="http://schemas.microsoft.com/office/drawing/2014/main" id="{8907E2C0-3E03-1745-AA6D-BEEBA9234F73}"/>
              </a:ext>
            </a:extLst>
          </p:cNvPr>
          <p:cNvSpPr>
            <a:spLocks noGrp="1"/>
          </p:cNvSpPr>
          <p:nvPr>
            <p:ph sz="half" idx="20" hasCustomPrompt="1"/>
          </p:nvPr>
        </p:nvSpPr>
        <p:spPr>
          <a:xfrm>
            <a:off x="3316634" y="3429000"/>
            <a:ext cx="2592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21" name="Content Placeholder 2">
            <a:extLst>
              <a:ext uri="{FF2B5EF4-FFF2-40B4-BE49-F238E27FC236}">
                <a16:creationId xmlns:a16="http://schemas.microsoft.com/office/drawing/2014/main" id="{3FBDE84B-AB5D-5F48-BC67-32C65E5D255C}"/>
              </a:ext>
            </a:extLst>
          </p:cNvPr>
          <p:cNvSpPr>
            <a:spLocks noGrp="1"/>
          </p:cNvSpPr>
          <p:nvPr>
            <p:ph sz="half" idx="21" hasCustomPrompt="1"/>
          </p:nvPr>
        </p:nvSpPr>
        <p:spPr>
          <a:xfrm>
            <a:off x="3316634" y="4040438"/>
            <a:ext cx="2592000" cy="201604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22" name="Picture Placeholder 9">
            <a:extLst>
              <a:ext uri="{FF2B5EF4-FFF2-40B4-BE49-F238E27FC236}">
                <a16:creationId xmlns:a16="http://schemas.microsoft.com/office/drawing/2014/main" id="{7FA7E87E-7496-5F4B-BF76-495359E53DC3}"/>
              </a:ext>
            </a:extLst>
          </p:cNvPr>
          <p:cNvSpPr>
            <a:spLocks noGrp="1"/>
          </p:cNvSpPr>
          <p:nvPr>
            <p:ph type="pic" sz="quarter" idx="22"/>
          </p:nvPr>
        </p:nvSpPr>
        <p:spPr>
          <a:xfrm>
            <a:off x="3892634" y="1800000"/>
            <a:ext cx="1440000" cy="1440000"/>
          </a:xfrm>
          <a:prstGeom prst="rect">
            <a:avLst/>
          </a:prstGeom>
        </p:spPr>
        <p:txBody>
          <a:bodyPr/>
          <a:lstStyle/>
          <a:p>
            <a:r>
              <a:rPr lang="en-US" dirty="0"/>
              <a:t>Click icon to add picture</a:t>
            </a:r>
          </a:p>
        </p:txBody>
      </p:sp>
      <p:sp>
        <p:nvSpPr>
          <p:cNvPr id="23" name="Content Placeholder 2">
            <a:extLst>
              <a:ext uri="{FF2B5EF4-FFF2-40B4-BE49-F238E27FC236}">
                <a16:creationId xmlns:a16="http://schemas.microsoft.com/office/drawing/2014/main" id="{6E36CE0B-10D8-3547-8BD2-7BC4914C7953}"/>
              </a:ext>
            </a:extLst>
          </p:cNvPr>
          <p:cNvSpPr>
            <a:spLocks noGrp="1"/>
          </p:cNvSpPr>
          <p:nvPr>
            <p:ph sz="half" idx="23" hasCustomPrompt="1"/>
          </p:nvPr>
        </p:nvSpPr>
        <p:spPr>
          <a:xfrm>
            <a:off x="6273268" y="3429000"/>
            <a:ext cx="2592000" cy="611438"/>
          </a:xfrm>
          <a:prstGeom prst="rect">
            <a:avLst/>
          </a:prstGeom>
        </p:spPr>
        <p:txBody>
          <a:bodyPr wrap="square" anchor="ctr">
            <a:normAutofit/>
          </a:bodyPr>
          <a:lstStyle>
            <a:lvl1pPr marL="0" indent="0" algn="ctr">
              <a:buNone/>
              <a:defRPr sz="2000" b="1"/>
            </a:lvl1pPr>
            <a:lvl2pPr marL="457200" indent="0" algn="ctr">
              <a:buNone/>
              <a:defRPr sz="2000" b="1"/>
            </a:lvl2pPr>
            <a:lvl3pPr marL="914400" indent="0" algn="ctr">
              <a:buNone/>
              <a:defRPr sz="2000" b="1"/>
            </a:lvl3pPr>
            <a:lvl4pPr marL="1371600" indent="0" algn="ctr">
              <a:buNone/>
              <a:defRPr sz="2000" b="1"/>
            </a:lvl4pPr>
            <a:lvl5pPr marL="1828800" indent="0" algn="ctr">
              <a:buNone/>
              <a:defRPr sz="2000" b="1"/>
            </a:lvl5pPr>
          </a:lstStyle>
          <a:p>
            <a:pPr lvl="0"/>
            <a:r>
              <a:rPr lang="en-US" dirty="0"/>
              <a:t>Feature title</a:t>
            </a:r>
          </a:p>
        </p:txBody>
      </p:sp>
      <p:sp>
        <p:nvSpPr>
          <p:cNvPr id="24" name="Content Placeholder 2">
            <a:extLst>
              <a:ext uri="{FF2B5EF4-FFF2-40B4-BE49-F238E27FC236}">
                <a16:creationId xmlns:a16="http://schemas.microsoft.com/office/drawing/2014/main" id="{8A029C00-EFA4-5D44-85AD-B54545185748}"/>
              </a:ext>
            </a:extLst>
          </p:cNvPr>
          <p:cNvSpPr>
            <a:spLocks noGrp="1"/>
          </p:cNvSpPr>
          <p:nvPr>
            <p:ph sz="half" idx="24" hasCustomPrompt="1"/>
          </p:nvPr>
        </p:nvSpPr>
        <p:spPr>
          <a:xfrm>
            <a:off x="6273268" y="4040438"/>
            <a:ext cx="2592000" cy="2016042"/>
          </a:xfrm>
          <a:prstGeom prst="rect">
            <a:avLst/>
          </a:prstGeom>
        </p:spPr>
        <p:txBody>
          <a:bodyPr wrap="square">
            <a:normAutofit/>
          </a:bodyPr>
          <a:lstStyle>
            <a:lvl1pPr marL="0" indent="0" algn="ctr">
              <a:buNone/>
              <a:defRPr lang="en-US" dirty="0"/>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25" name="Picture Placeholder 9">
            <a:extLst>
              <a:ext uri="{FF2B5EF4-FFF2-40B4-BE49-F238E27FC236}">
                <a16:creationId xmlns:a16="http://schemas.microsoft.com/office/drawing/2014/main" id="{A643B449-D2DF-5446-A824-A8AFD30AC749}"/>
              </a:ext>
            </a:extLst>
          </p:cNvPr>
          <p:cNvSpPr>
            <a:spLocks noGrp="1"/>
          </p:cNvSpPr>
          <p:nvPr>
            <p:ph type="pic" sz="quarter" idx="25"/>
          </p:nvPr>
        </p:nvSpPr>
        <p:spPr>
          <a:xfrm>
            <a:off x="6849268" y="1800000"/>
            <a:ext cx="1440000" cy="1440000"/>
          </a:xfrm>
          <a:prstGeom prst="rect">
            <a:avLst/>
          </a:prstGeom>
        </p:spPr>
        <p:txBody>
          <a:bodyPr/>
          <a:lstStyle/>
          <a:p>
            <a:r>
              <a:rPr lang="en-US" dirty="0"/>
              <a:t>Click icon to add picture</a:t>
            </a:r>
          </a:p>
        </p:txBody>
      </p:sp>
      <p:sp>
        <p:nvSpPr>
          <p:cNvPr id="3" name="Slide Number Placeholder 2">
            <a:extLst>
              <a:ext uri="{FF2B5EF4-FFF2-40B4-BE49-F238E27FC236}">
                <a16:creationId xmlns:a16="http://schemas.microsoft.com/office/drawing/2014/main" id="{BA24219F-ADAE-5C4E-A068-05D188E65890}"/>
              </a:ext>
            </a:extLst>
          </p:cNvPr>
          <p:cNvSpPr>
            <a:spLocks noGrp="1"/>
          </p:cNvSpPr>
          <p:nvPr>
            <p:ph type="sldNum" sz="quarter" idx="26"/>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86760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Style 1)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1119D-145C-FC40-BAD3-A9EED90FCAEE}"/>
              </a:ext>
            </a:extLst>
          </p:cNvPr>
          <p:cNvSpPr>
            <a:spLocks noGrp="1"/>
          </p:cNvSpPr>
          <p:nvPr>
            <p:ph type="title" hasCustomPrompt="1"/>
          </p:nvPr>
        </p:nvSpPr>
        <p:spPr/>
        <p:txBody>
          <a:bodyPr/>
          <a:lstStyle>
            <a:lvl1pPr>
              <a:defRPr/>
            </a:lvl1pPr>
          </a:lstStyle>
          <a:p>
            <a:r>
              <a:rPr lang="en-US" dirty="0"/>
              <a:t>Slide title (keep it short)</a:t>
            </a:r>
          </a:p>
        </p:txBody>
      </p:sp>
      <p:sp>
        <p:nvSpPr>
          <p:cNvPr id="3" name="Slide Number Placeholder 2">
            <a:extLst>
              <a:ext uri="{FF2B5EF4-FFF2-40B4-BE49-F238E27FC236}">
                <a16:creationId xmlns:a16="http://schemas.microsoft.com/office/drawing/2014/main" id="{72C506EC-58FC-B84D-BE01-77BF62B7997E}"/>
              </a:ext>
            </a:extLst>
          </p:cNvPr>
          <p:cNvSpPr>
            <a:spLocks noGrp="1"/>
          </p:cNvSpPr>
          <p:nvPr>
            <p:ph type="sldNum" sz="quarter" idx="10"/>
          </p:nvPr>
        </p:nvSpPr>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48487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tyle 1) 4 Columns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
        <p:nvSpPr>
          <p:cNvPr id="5" name="Slide Number Placeholder 4">
            <a:extLst>
              <a:ext uri="{FF2B5EF4-FFF2-40B4-BE49-F238E27FC236}">
                <a16:creationId xmlns:a16="http://schemas.microsoft.com/office/drawing/2014/main" id="{974964DA-2728-F741-B9FC-AA7A74E3F0E9}"/>
              </a:ext>
            </a:extLst>
          </p:cNvPr>
          <p:cNvSpPr>
            <a:spLocks noGrp="1"/>
          </p:cNvSpPr>
          <p:nvPr>
            <p:ph type="sldNum" sz="quarter" idx="13"/>
          </p:nvPr>
        </p:nvSpPr>
        <p:spPr/>
        <p:txBody>
          <a:bodyPr/>
          <a:lstStyle/>
          <a:p>
            <a:fld id="{9A0F7689-66CB-EC4F-9B5C-9C3D3ED1F24F}" type="slidenum">
              <a:rPr lang="en-US" smtClean="0"/>
              <a:pPr/>
              <a:t>‹#›</a:t>
            </a:fld>
            <a:endParaRPr lang="en-US" dirty="0"/>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60000" y="1080000"/>
            <a:ext cx="2818800" cy="3694176"/>
          </a:xfrm>
          <a:prstGeom prst="rect">
            <a:avLst/>
          </a:prstGeom>
        </p:spPr>
        <p:txBody>
          <a:bodyPr/>
          <a:lstStyle/>
          <a:p>
            <a:r>
              <a:rPr lang="en-US" dirty="0"/>
              <a:t>Click icon to add picture</a:t>
            </a:r>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61051" y="4767326"/>
            <a:ext cx="2818800"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3239015" y="1080000"/>
            <a:ext cx="2818800" cy="3694176"/>
          </a:xfrm>
          <a:prstGeom prst="rect">
            <a:avLst/>
          </a:prstGeom>
        </p:spPr>
        <p:txBody>
          <a:bodyPr/>
          <a:lstStyle/>
          <a:p>
            <a:r>
              <a:rPr lang="en-US" dirty="0"/>
              <a:t>Click icon to add picture</a:t>
            </a:r>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3239081" y="4767326"/>
            <a:ext cx="2818800"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6118030" y="1080000"/>
            <a:ext cx="2818800" cy="3694176"/>
          </a:xfrm>
          <a:prstGeom prst="rect">
            <a:avLst/>
          </a:prstGeom>
        </p:spPr>
        <p:txBody>
          <a:bodyPr/>
          <a:lstStyle/>
          <a:p>
            <a:r>
              <a:rPr lang="en-US" dirty="0"/>
              <a:t>Click icon to add picture</a:t>
            </a:r>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6117111" y="4767326"/>
            <a:ext cx="2818800"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8997045" y="1080000"/>
            <a:ext cx="2818800" cy="3694176"/>
          </a:xfrm>
          <a:prstGeom prst="rect">
            <a:avLst/>
          </a:prstGeom>
        </p:spPr>
        <p:txBody>
          <a:bodyPr/>
          <a:lstStyle/>
          <a:p>
            <a:r>
              <a:rPr lang="en-US" dirty="0"/>
              <a:t>Click icon to add picture</a:t>
            </a:r>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8995140" y="4767326"/>
            <a:ext cx="2818800"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Tree>
    <p:extLst>
      <p:ext uri="{BB962C8B-B14F-4D97-AF65-F5344CB8AC3E}">
        <p14:creationId xmlns:p14="http://schemas.microsoft.com/office/powerpoint/2010/main" val="314794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tyle 1) 5 Columns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dirty="0"/>
              <a:t>Slide title (keep it short)</a:t>
            </a:r>
          </a:p>
        </p:txBody>
      </p:sp>
      <p:sp>
        <p:nvSpPr>
          <p:cNvPr id="5" name="Slide Number Placeholder 4">
            <a:extLst>
              <a:ext uri="{FF2B5EF4-FFF2-40B4-BE49-F238E27FC236}">
                <a16:creationId xmlns:a16="http://schemas.microsoft.com/office/drawing/2014/main" id="{974964DA-2728-F741-B9FC-AA7A74E3F0E9}"/>
              </a:ext>
            </a:extLst>
          </p:cNvPr>
          <p:cNvSpPr>
            <a:spLocks noGrp="1"/>
          </p:cNvSpPr>
          <p:nvPr>
            <p:ph type="sldNum" sz="quarter" idx="13"/>
          </p:nvPr>
        </p:nvSpPr>
        <p:spPr/>
        <p:txBody>
          <a:bodyPr/>
          <a:lstStyle/>
          <a:p>
            <a:fld id="{9A0F7689-66CB-EC4F-9B5C-9C3D3ED1F24F}" type="slidenum">
              <a:rPr lang="en-US" smtClean="0"/>
              <a:pPr/>
              <a:t>‹#›</a:t>
            </a:fld>
            <a:endParaRPr lang="en-US" dirty="0"/>
          </a:p>
        </p:txBody>
      </p:sp>
      <p:sp>
        <p:nvSpPr>
          <p:cNvPr id="14" name="Picture Placeholder 12">
            <a:extLst>
              <a:ext uri="{FF2B5EF4-FFF2-40B4-BE49-F238E27FC236}">
                <a16:creationId xmlns:a16="http://schemas.microsoft.com/office/drawing/2014/main" id="{2E96C411-E793-4D76-8CCB-AFE7FCFEF53C}"/>
              </a:ext>
            </a:extLst>
          </p:cNvPr>
          <p:cNvSpPr>
            <a:spLocks noGrp="1"/>
          </p:cNvSpPr>
          <p:nvPr>
            <p:ph type="pic" sz="quarter" idx="15"/>
          </p:nvPr>
        </p:nvSpPr>
        <p:spPr>
          <a:xfrm>
            <a:off x="360000" y="1080000"/>
            <a:ext cx="2249424" cy="3694176"/>
          </a:xfrm>
          <a:prstGeom prst="rect">
            <a:avLst/>
          </a:prstGeom>
        </p:spPr>
        <p:txBody>
          <a:bodyPr/>
          <a:lstStyle/>
          <a:p>
            <a:r>
              <a:rPr lang="en-US" dirty="0"/>
              <a:t>Click icon to add picture</a:t>
            </a:r>
          </a:p>
        </p:txBody>
      </p:sp>
      <p:sp>
        <p:nvSpPr>
          <p:cNvPr id="17" name="Text Placeholder 16">
            <a:extLst>
              <a:ext uri="{FF2B5EF4-FFF2-40B4-BE49-F238E27FC236}">
                <a16:creationId xmlns:a16="http://schemas.microsoft.com/office/drawing/2014/main" id="{8056F49E-4793-4A72-A315-5B196509934A}"/>
              </a:ext>
            </a:extLst>
          </p:cNvPr>
          <p:cNvSpPr>
            <a:spLocks noGrp="1"/>
          </p:cNvSpPr>
          <p:nvPr>
            <p:ph type="body" sz="quarter" idx="16" hasCustomPrompt="1"/>
          </p:nvPr>
        </p:nvSpPr>
        <p:spPr>
          <a:xfrm>
            <a:off x="360045"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18" name="Picture Placeholder 12">
            <a:extLst>
              <a:ext uri="{FF2B5EF4-FFF2-40B4-BE49-F238E27FC236}">
                <a16:creationId xmlns:a16="http://schemas.microsoft.com/office/drawing/2014/main" id="{66E6D626-3C93-4074-89C4-C1BFA3D27291}"/>
              </a:ext>
            </a:extLst>
          </p:cNvPr>
          <p:cNvSpPr>
            <a:spLocks noGrp="1"/>
          </p:cNvSpPr>
          <p:nvPr>
            <p:ph type="pic" sz="quarter" idx="17"/>
          </p:nvPr>
        </p:nvSpPr>
        <p:spPr>
          <a:xfrm>
            <a:off x="2663357" y="1080000"/>
            <a:ext cx="2249424" cy="3694176"/>
          </a:xfrm>
          <a:prstGeom prst="rect">
            <a:avLst/>
          </a:prstGeom>
        </p:spPr>
        <p:txBody>
          <a:bodyPr/>
          <a:lstStyle/>
          <a:p>
            <a:r>
              <a:rPr lang="en-US" dirty="0"/>
              <a:t>Click icon to add picture</a:t>
            </a:r>
          </a:p>
        </p:txBody>
      </p:sp>
      <p:sp>
        <p:nvSpPr>
          <p:cNvPr id="19" name="Text Placeholder 16">
            <a:extLst>
              <a:ext uri="{FF2B5EF4-FFF2-40B4-BE49-F238E27FC236}">
                <a16:creationId xmlns:a16="http://schemas.microsoft.com/office/drawing/2014/main" id="{3883828E-1237-46A0-9798-F85A8731C0D7}"/>
              </a:ext>
            </a:extLst>
          </p:cNvPr>
          <p:cNvSpPr>
            <a:spLocks noGrp="1"/>
          </p:cNvSpPr>
          <p:nvPr>
            <p:ph type="body" sz="quarter" idx="18" hasCustomPrompt="1"/>
          </p:nvPr>
        </p:nvSpPr>
        <p:spPr>
          <a:xfrm>
            <a:off x="2663390"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20" name="Picture Placeholder 12">
            <a:extLst>
              <a:ext uri="{FF2B5EF4-FFF2-40B4-BE49-F238E27FC236}">
                <a16:creationId xmlns:a16="http://schemas.microsoft.com/office/drawing/2014/main" id="{1EA5CE7E-E584-455D-89B1-10C4AA8C241A}"/>
              </a:ext>
            </a:extLst>
          </p:cNvPr>
          <p:cNvSpPr>
            <a:spLocks noGrp="1"/>
          </p:cNvSpPr>
          <p:nvPr>
            <p:ph type="pic" sz="quarter" idx="19"/>
          </p:nvPr>
        </p:nvSpPr>
        <p:spPr>
          <a:xfrm>
            <a:off x="4966714" y="1080000"/>
            <a:ext cx="2249424" cy="3694176"/>
          </a:xfrm>
          <a:prstGeom prst="rect">
            <a:avLst/>
          </a:prstGeom>
        </p:spPr>
        <p:txBody>
          <a:bodyPr/>
          <a:lstStyle/>
          <a:p>
            <a:r>
              <a:rPr lang="en-US" dirty="0"/>
              <a:t>Click icon to add picture</a:t>
            </a:r>
          </a:p>
        </p:txBody>
      </p:sp>
      <p:sp>
        <p:nvSpPr>
          <p:cNvPr id="21" name="Text Placeholder 16">
            <a:extLst>
              <a:ext uri="{FF2B5EF4-FFF2-40B4-BE49-F238E27FC236}">
                <a16:creationId xmlns:a16="http://schemas.microsoft.com/office/drawing/2014/main" id="{E16A2162-916F-4CED-87BC-13AF0E998D1C}"/>
              </a:ext>
            </a:extLst>
          </p:cNvPr>
          <p:cNvSpPr>
            <a:spLocks noGrp="1"/>
          </p:cNvSpPr>
          <p:nvPr>
            <p:ph type="body" sz="quarter" idx="20" hasCustomPrompt="1"/>
          </p:nvPr>
        </p:nvSpPr>
        <p:spPr>
          <a:xfrm>
            <a:off x="4966735"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22" name="Picture Placeholder 12">
            <a:extLst>
              <a:ext uri="{FF2B5EF4-FFF2-40B4-BE49-F238E27FC236}">
                <a16:creationId xmlns:a16="http://schemas.microsoft.com/office/drawing/2014/main" id="{7BC2F236-0E47-4833-A9FC-17E9481AF407}"/>
              </a:ext>
            </a:extLst>
          </p:cNvPr>
          <p:cNvSpPr>
            <a:spLocks noGrp="1"/>
          </p:cNvSpPr>
          <p:nvPr>
            <p:ph type="pic" sz="quarter" idx="21"/>
          </p:nvPr>
        </p:nvSpPr>
        <p:spPr>
          <a:xfrm>
            <a:off x="7270071" y="1080000"/>
            <a:ext cx="2249424" cy="3694176"/>
          </a:xfrm>
          <a:prstGeom prst="rect">
            <a:avLst/>
          </a:prstGeom>
        </p:spPr>
        <p:txBody>
          <a:bodyPr/>
          <a:lstStyle/>
          <a:p>
            <a:r>
              <a:rPr lang="en-US" dirty="0"/>
              <a:t>Click icon to add picture</a:t>
            </a:r>
          </a:p>
        </p:txBody>
      </p:sp>
      <p:sp>
        <p:nvSpPr>
          <p:cNvPr id="23" name="Text Placeholder 16">
            <a:extLst>
              <a:ext uri="{FF2B5EF4-FFF2-40B4-BE49-F238E27FC236}">
                <a16:creationId xmlns:a16="http://schemas.microsoft.com/office/drawing/2014/main" id="{D9A01ABD-2093-4EBC-BE5E-1BB66456A74F}"/>
              </a:ext>
            </a:extLst>
          </p:cNvPr>
          <p:cNvSpPr>
            <a:spLocks noGrp="1"/>
          </p:cNvSpPr>
          <p:nvPr>
            <p:ph type="body" sz="quarter" idx="22" hasCustomPrompt="1"/>
          </p:nvPr>
        </p:nvSpPr>
        <p:spPr>
          <a:xfrm>
            <a:off x="7270080"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
        <p:nvSpPr>
          <p:cNvPr id="24" name="Picture Placeholder 12">
            <a:extLst>
              <a:ext uri="{FF2B5EF4-FFF2-40B4-BE49-F238E27FC236}">
                <a16:creationId xmlns:a16="http://schemas.microsoft.com/office/drawing/2014/main" id="{16F95BBE-C436-460E-BA2A-01762411650B}"/>
              </a:ext>
            </a:extLst>
          </p:cNvPr>
          <p:cNvSpPr>
            <a:spLocks noGrp="1"/>
          </p:cNvSpPr>
          <p:nvPr>
            <p:ph type="pic" sz="quarter" idx="23"/>
          </p:nvPr>
        </p:nvSpPr>
        <p:spPr>
          <a:xfrm>
            <a:off x="9573426" y="1080000"/>
            <a:ext cx="2249424" cy="3694176"/>
          </a:xfrm>
          <a:prstGeom prst="rect">
            <a:avLst/>
          </a:prstGeom>
        </p:spPr>
        <p:txBody>
          <a:bodyPr/>
          <a:lstStyle/>
          <a:p>
            <a:r>
              <a:rPr lang="en-US" dirty="0"/>
              <a:t>Click icon to add picture</a:t>
            </a:r>
          </a:p>
        </p:txBody>
      </p:sp>
      <p:sp>
        <p:nvSpPr>
          <p:cNvPr id="25" name="Text Placeholder 16">
            <a:extLst>
              <a:ext uri="{FF2B5EF4-FFF2-40B4-BE49-F238E27FC236}">
                <a16:creationId xmlns:a16="http://schemas.microsoft.com/office/drawing/2014/main" id="{38AC0D49-88BD-43F5-93DA-389BE9E1D3DE}"/>
              </a:ext>
            </a:extLst>
          </p:cNvPr>
          <p:cNvSpPr>
            <a:spLocks noGrp="1"/>
          </p:cNvSpPr>
          <p:nvPr>
            <p:ph type="body" sz="quarter" idx="24" hasCustomPrompt="1"/>
          </p:nvPr>
        </p:nvSpPr>
        <p:spPr>
          <a:xfrm>
            <a:off x="9573426" y="4767326"/>
            <a:ext cx="2249488" cy="1290574"/>
          </a:xfrm>
          <a:prstGeom prst="rect">
            <a:avLst/>
          </a:prstGeom>
          <a:solidFill>
            <a:srgbClr val="FFFFFF"/>
          </a:solidFill>
        </p:spPr>
        <p:txBody>
          <a:bodyPr lIns="108000" tIns="108000" rIns="108000" bIns="108000"/>
          <a:lstStyle>
            <a:lvl1pPr>
              <a:spcBef>
                <a:spcPts val="500"/>
              </a:spcBef>
              <a:defRPr>
                <a:solidFill>
                  <a:schemeClr val="tx1"/>
                </a:solidFill>
              </a:defRPr>
            </a:lvl1pPr>
            <a:lvl2pPr marL="649287" indent="-285750">
              <a:spcBef>
                <a:spcPts val="500"/>
              </a:spcBef>
              <a:defRPr lang="en-US" sz="1600" kern="1200" baseline="0" dirty="0">
                <a:solidFill>
                  <a:schemeClr val="tx1"/>
                </a:solidFill>
                <a:latin typeface="+mn-lt"/>
                <a:ea typeface="+mn-ea"/>
                <a:cs typeface="+mn-cs"/>
              </a:defRPr>
            </a:lvl2pPr>
          </a:lstStyle>
          <a:p>
            <a:pPr lvl="0"/>
            <a:r>
              <a:rPr lang="en-US" dirty="0"/>
              <a:t>Click to edit text</a:t>
            </a:r>
          </a:p>
        </p:txBody>
      </p:sp>
    </p:spTree>
    <p:extLst>
      <p:ext uri="{BB962C8B-B14F-4D97-AF65-F5344CB8AC3E}">
        <p14:creationId xmlns:p14="http://schemas.microsoft.com/office/powerpoint/2010/main" val="346869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tyle 2) 3 Columns">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A478506-9563-450B-8677-BD1E8A05BB3C}"/>
              </a:ext>
            </a:extLst>
          </p:cNvPr>
          <p:cNvSpPr>
            <a:spLocks noGrp="1"/>
          </p:cNvSpPr>
          <p:nvPr>
            <p:ph sz="half" idx="18" hasCustomPrompt="1"/>
          </p:nvPr>
        </p:nvSpPr>
        <p:spPr>
          <a:xfrm>
            <a:off x="9228525" y="359043"/>
            <a:ext cx="2592000" cy="5698857"/>
          </a:xfrm>
          <a:prstGeom prst="rect">
            <a:avLst/>
          </a:prstGeom>
        </p:spPr>
        <p:txBody>
          <a:bodyPr wrap="square">
            <a:noAutofit/>
          </a:bodyPr>
          <a:lstStyle>
            <a:lvl1pPr marL="0" indent="0" algn="ctr">
              <a:buNone/>
              <a:defRPr lang="en-US" sz="1300" kern="1200" baseline="0" dirty="0">
                <a:solidFill>
                  <a:schemeClr val="tx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dirty="0"/>
              <a:t>Click to edit text</a:t>
            </a:r>
          </a:p>
        </p:txBody>
      </p:sp>
      <p:sp>
        <p:nvSpPr>
          <p:cNvPr id="9" name="Content Placeholder 2">
            <a:extLst>
              <a:ext uri="{FF2B5EF4-FFF2-40B4-BE49-F238E27FC236}">
                <a16:creationId xmlns:a16="http://schemas.microsoft.com/office/drawing/2014/main" id="{9AE7A5BE-989B-4D32-804B-BE3027B9D8B5}"/>
              </a:ext>
            </a:extLst>
          </p:cNvPr>
          <p:cNvSpPr>
            <a:spLocks noGrp="1"/>
          </p:cNvSpPr>
          <p:nvPr>
            <p:ph sz="half" idx="21" hasCustomPrompt="1"/>
          </p:nvPr>
        </p:nvSpPr>
        <p:spPr>
          <a:xfrm>
            <a:off x="3311124" y="358775"/>
            <a:ext cx="2592000" cy="5699125"/>
          </a:xfrm>
          <a:prstGeom prst="rect">
            <a:avLst/>
          </a:prstGeom>
        </p:spPr>
        <p:txBody>
          <a:bodyPr wrap="square">
            <a:noAutofit/>
          </a:bodyPr>
          <a:lstStyle>
            <a:lvl1pPr marL="0" indent="0" algn="l">
              <a:buNone/>
              <a:defRPr lang="en-US" sz="1300" dirty="0">
                <a:solidFill>
                  <a:schemeClr val="tx1"/>
                </a:solidFill>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lvl="0"/>
            <a:r>
              <a:rPr lang="en-US" dirty="0"/>
              <a:t>Click to edit text</a:t>
            </a:r>
          </a:p>
        </p:txBody>
      </p:sp>
      <p:sp>
        <p:nvSpPr>
          <p:cNvPr id="10" name="Content Placeholder 2">
            <a:extLst>
              <a:ext uri="{FF2B5EF4-FFF2-40B4-BE49-F238E27FC236}">
                <a16:creationId xmlns:a16="http://schemas.microsoft.com/office/drawing/2014/main" id="{034D8FA8-CDC8-4FAB-BF0A-22A558B7683D}"/>
              </a:ext>
            </a:extLst>
          </p:cNvPr>
          <p:cNvSpPr>
            <a:spLocks noGrp="1"/>
          </p:cNvSpPr>
          <p:nvPr>
            <p:ph sz="half" idx="24" hasCustomPrompt="1"/>
          </p:nvPr>
        </p:nvSpPr>
        <p:spPr>
          <a:xfrm>
            <a:off x="6269824" y="358777"/>
            <a:ext cx="2592000" cy="5699089"/>
          </a:xfrm>
          <a:prstGeom prst="rect">
            <a:avLst/>
          </a:prstGeom>
        </p:spPr>
        <p:txBody>
          <a:bodyPr wrap="square">
            <a:noAutofit/>
          </a:bodyPr>
          <a:lstStyle>
            <a:lvl1pPr marL="0" indent="0" algn="l">
              <a:buNone/>
              <a:defRPr lang="en-US" sz="1300" kern="1200" baseline="0" dirty="0">
                <a:solidFill>
                  <a:schemeClr val="tx1"/>
                </a:solidFill>
                <a:latin typeface="+mn-lt"/>
                <a:ea typeface="+mn-ea"/>
                <a:cs typeface="+mn-cs"/>
              </a:defRPr>
            </a:lvl1pPr>
            <a:lvl2pPr marL="457200" indent="0" algn="ctr">
              <a:buNone/>
              <a:defRPr sz="1200" b="0"/>
            </a:lvl2pPr>
            <a:lvl3pPr marL="914400" indent="0" algn="ctr">
              <a:buNone/>
              <a:defRPr sz="1200" b="0"/>
            </a:lvl3pPr>
            <a:lvl4pPr marL="1371600" indent="0" algn="ctr">
              <a:buNone/>
              <a:defRPr sz="1200" b="0"/>
            </a:lvl4pPr>
            <a:lvl5pPr marL="1828800" indent="0" algn="ctr">
              <a:buNone/>
              <a:defRPr sz="1200" b="0"/>
            </a:lvl5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US" dirty="0"/>
              <a:t>Click to edit text</a:t>
            </a:r>
          </a:p>
        </p:txBody>
      </p:sp>
      <p:sp>
        <p:nvSpPr>
          <p:cNvPr id="7" name="Title 1">
            <a:extLst>
              <a:ext uri="{FF2B5EF4-FFF2-40B4-BE49-F238E27FC236}">
                <a16:creationId xmlns:a16="http://schemas.microsoft.com/office/drawing/2014/main" id="{80366E6F-56C8-418C-911F-D993C04C6339}"/>
              </a:ext>
            </a:extLst>
          </p:cNvPr>
          <p:cNvSpPr>
            <a:spLocks noGrp="1"/>
          </p:cNvSpPr>
          <p:nvPr>
            <p:ph type="title" hasCustomPrompt="1"/>
          </p:nvPr>
        </p:nvSpPr>
        <p:spPr>
          <a:xfrm>
            <a:off x="352424" y="358775"/>
            <a:ext cx="2592000" cy="5699125"/>
          </a:xfrm>
        </p:spPr>
        <p:txBody>
          <a:bodyPr wrap="square" anchor="t" anchorCtr="0"/>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p>
        </p:txBody>
      </p:sp>
      <p:sp>
        <p:nvSpPr>
          <p:cNvPr id="6" name="Slide Number Placeholder 4">
            <a:extLst>
              <a:ext uri="{FF2B5EF4-FFF2-40B4-BE49-F238E27FC236}">
                <a16:creationId xmlns:a16="http://schemas.microsoft.com/office/drawing/2014/main" id="{B94FCDE9-2C2E-9F40-BF99-73CEDA344FFD}"/>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73917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130"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yle 2) 2 Text Boxes ">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358775"/>
            <a:ext cx="3574800"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7" name="Slide Number Placeholder 4">
            <a:extLst>
              <a:ext uri="{FF2B5EF4-FFF2-40B4-BE49-F238E27FC236}">
                <a16:creationId xmlns:a16="http://schemas.microsoft.com/office/drawing/2014/main" id="{6FBC03DF-3B45-5D43-B334-F4A479CA6FC9}"/>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9" name="Line">
            <a:extLst>
              <a:ext uri="{FF2B5EF4-FFF2-40B4-BE49-F238E27FC236}">
                <a16:creationId xmlns:a16="http://schemas.microsoft.com/office/drawing/2014/main" id="{88907078-AF36-4096-A8BC-D863C2A3031E}"/>
              </a:ext>
            </a:extLst>
          </p:cNvPr>
          <p:cNvSpPr/>
          <p:nvPr userDrawn="1"/>
        </p:nvSpPr>
        <p:spPr>
          <a:xfrm>
            <a:off x="4298649" y="358775"/>
            <a:ext cx="7522589"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Text Placeholder 6"/>
          <p:cNvSpPr>
            <a:spLocks noGrp="1"/>
          </p:cNvSpPr>
          <p:nvPr>
            <p:ph type="body" sz="quarter" idx="27" hasCustomPrompt="1"/>
          </p:nvPr>
        </p:nvSpPr>
        <p:spPr>
          <a:xfrm>
            <a:off x="4300838" y="544882"/>
            <a:ext cx="7520400" cy="550450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lvl3pPr>
            <a:lvl4pPr marL="1252538" indent="-228600">
              <a:buFont typeface="Arial" panose="020B0604020202020204" pitchFamily="34" charset="0"/>
              <a:buChar char="-"/>
              <a:defRPr sz="1000"/>
            </a:lvl4pPr>
            <a:lvl5pPr marL="1616075" indent="-228600">
              <a:buFont typeface="Arial" panose="020B0604020202020204" pitchFamily="34" charset="0"/>
              <a:buChar char="-"/>
              <a:defRPr sz="1000"/>
            </a:lvl5pPr>
          </a:lstStyle>
          <a:p>
            <a:pPr lvl="0"/>
            <a:r>
              <a:rPr lang="en-US" dirty="0"/>
              <a:t>Click to edit text</a:t>
            </a:r>
          </a:p>
          <a:p>
            <a:pPr lvl="1"/>
            <a:r>
              <a:rPr lang="en-US" dirty="0"/>
              <a:t>Second level</a:t>
            </a:r>
          </a:p>
          <a:p>
            <a:pPr lvl="2"/>
            <a:r>
              <a:rPr lang="en-US" dirty="0"/>
              <a:t>Third level</a:t>
            </a:r>
          </a:p>
        </p:txBody>
      </p:sp>
      <p:sp>
        <p:nvSpPr>
          <p:cNvPr id="8" name="Text Placeholder 3">
            <a:extLst>
              <a:ext uri="{FF2B5EF4-FFF2-40B4-BE49-F238E27FC236}">
                <a16:creationId xmlns:a16="http://schemas.microsoft.com/office/drawing/2014/main" id="{5DCDA486-FC93-4C58-8F46-E5751C5A8D02}"/>
              </a:ext>
            </a:extLst>
          </p:cNvPr>
          <p:cNvSpPr>
            <a:spLocks noGrp="1"/>
          </p:cNvSpPr>
          <p:nvPr>
            <p:ph type="body" sz="quarter" idx="23" hasCustomPrompt="1"/>
          </p:nvPr>
        </p:nvSpPr>
        <p:spPr>
          <a:xfrm>
            <a:off x="352800" y="1958400"/>
            <a:ext cx="3574800" cy="4090988"/>
          </a:xfrm>
          <a:prstGeom prst="rect">
            <a:avLst/>
          </a:prstGeom>
        </p:spPr>
        <p:txBody>
          <a:bodyPr/>
          <a:lstStyle>
            <a:lvl2pPr marL="540000"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tx1"/>
                </a:solidFill>
                <a:latin typeface="+mn-lt"/>
                <a:ea typeface="+mn-ea"/>
                <a:cs typeface="+mn-cs"/>
              </a:defRPr>
            </a:lvl2pPr>
            <a:lvl3pPr marL="900000" indent="-180000">
              <a:buFont typeface="Arial" panose="020B0604020202020204" pitchFamily="34" charset="0"/>
              <a:buChar char="\"/>
              <a:defRPr/>
            </a:lvl3pPr>
            <a:lvl4pPr marL="1257300" indent="-228600">
              <a:buFont typeface="Arial" panose="020B0604020202020204" pitchFamily="34" charset="0"/>
              <a:buChar char="-"/>
              <a:tabLst/>
              <a:defRPr/>
            </a:lvl4pPr>
            <a:lvl5pPr marL="1616075" indent="-228600">
              <a:buFont typeface="Arial" panose="020B0604020202020204" pitchFamily="34" charset="0"/>
              <a:buChar char="-"/>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4387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yle 2) 3 Text Boxes ">
    <p:spTree>
      <p:nvGrpSpPr>
        <p:cNvPr id="1" name=""/>
        <p:cNvGrpSpPr/>
        <p:nvPr/>
      </p:nvGrpSpPr>
      <p:grpSpPr>
        <a:xfrm>
          <a:off x="0" y="0"/>
          <a:ext cx="0" cy="0"/>
          <a:chOff x="0" y="0"/>
          <a:chExt cx="0" cy="0"/>
        </a:xfrm>
      </p:grpSpPr>
      <p:sp>
        <p:nvSpPr>
          <p:cNvPr id="14" name="Line">
            <a:extLst>
              <a:ext uri="{FF2B5EF4-FFF2-40B4-BE49-F238E27FC236}">
                <a16:creationId xmlns:a16="http://schemas.microsoft.com/office/drawing/2014/main" id="{F4EBCE1C-97A4-4C9A-85AC-66A7372AEB74}"/>
              </a:ext>
            </a:extLst>
          </p:cNvPr>
          <p:cNvSpPr/>
          <p:nvPr userDrawn="1"/>
        </p:nvSpPr>
        <p:spPr>
          <a:xfrm>
            <a:off x="4299902" y="358775"/>
            <a:ext cx="35748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6" name="Line">
            <a:extLst>
              <a:ext uri="{FF2B5EF4-FFF2-40B4-BE49-F238E27FC236}">
                <a16:creationId xmlns:a16="http://schemas.microsoft.com/office/drawing/2014/main" id="{A04EF93E-3D6D-46D0-9EF6-FDDA4FC8E05D}"/>
              </a:ext>
            </a:extLst>
          </p:cNvPr>
          <p:cNvSpPr/>
          <p:nvPr userDrawn="1"/>
        </p:nvSpPr>
        <p:spPr>
          <a:xfrm>
            <a:off x="8247378" y="358775"/>
            <a:ext cx="35748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27" name="Title 1">
            <a:extLst>
              <a:ext uri="{FF2B5EF4-FFF2-40B4-BE49-F238E27FC236}">
                <a16:creationId xmlns:a16="http://schemas.microsoft.com/office/drawing/2014/main" id="{433D8F1E-68E4-4369-83EA-5CC240A76A09}"/>
              </a:ext>
            </a:extLst>
          </p:cNvPr>
          <p:cNvSpPr>
            <a:spLocks noGrp="1"/>
          </p:cNvSpPr>
          <p:nvPr>
            <p:ph type="title" hasCustomPrompt="1"/>
          </p:nvPr>
        </p:nvSpPr>
        <p:spPr>
          <a:xfrm>
            <a:off x="352425" y="358775"/>
            <a:ext cx="3574800"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10" name="Slide Number Placeholder 4">
            <a:extLst>
              <a:ext uri="{FF2B5EF4-FFF2-40B4-BE49-F238E27FC236}">
                <a16:creationId xmlns:a16="http://schemas.microsoft.com/office/drawing/2014/main" id="{396DF42F-1635-504C-B2E2-7515811366E0}"/>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1" name="Text Placeholder 6"/>
          <p:cNvSpPr>
            <a:spLocks noGrp="1"/>
          </p:cNvSpPr>
          <p:nvPr>
            <p:ph type="body" sz="quarter" idx="19" hasCustomPrompt="1"/>
          </p:nvPr>
        </p:nvSpPr>
        <p:spPr>
          <a:xfrm>
            <a:off x="4299902" y="544882"/>
            <a:ext cx="3574800" cy="5505082"/>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lvl3pPr>
            <a:lvl4pPr marL="1252538" indent="-228600">
              <a:defRPr sz="1000"/>
            </a:lvl4pPr>
            <a:lvl5pPr marL="1616075" indent="-228600">
              <a:defRPr sz="1000"/>
            </a:lvl5pPr>
          </a:lstStyle>
          <a:p>
            <a:pPr lvl="0"/>
            <a:r>
              <a:rPr lang="en-US" dirty="0"/>
              <a:t>Click to edit text</a:t>
            </a:r>
          </a:p>
          <a:p>
            <a:pPr lvl="1"/>
            <a:r>
              <a:rPr lang="en-US" dirty="0"/>
              <a:t>Second level</a:t>
            </a:r>
          </a:p>
          <a:p>
            <a:pPr lvl="2"/>
            <a:r>
              <a:rPr lang="en-US" dirty="0"/>
              <a:t>Third level</a:t>
            </a:r>
          </a:p>
        </p:txBody>
      </p:sp>
      <p:sp>
        <p:nvSpPr>
          <p:cNvPr id="23" name="Text Placeholder 6"/>
          <p:cNvSpPr>
            <a:spLocks noGrp="1"/>
          </p:cNvSpPr>
          <p:nvPr>
            <p:ph type="body" sz="quarter" idx="20" hasCustomPrompt="1"/>
          </p:nvPr>
        </p:nvSpPr>
        <p:spPr>
          <a:xfrm>
            <a:off x="8247378" y="544882"/>
            <a:ext cx="3574800" cy="5505082"/>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lvl3pPr>
            <a:lvl4pPr marL="1252538" indent="-228600">
              <a:defRPr sz="1000"/>
            </a:lvl4pPr>
            <a:lvl5pPr marL="1616075" indent="-228600">
              <a:defRPr sz="1000"/>
            </a:lvl5pPr>
          </a:lstStyle>
          <a:p>
            <a:pPr lvl="0"/>
            <a:r>
              <a:rPr lang="en-US" dirty="0"/>
              <a:t>Click to edit text</a:t>
            </a:r>
          </a:p>
          <a:p>
            <a:pPr lvl="1"/>
            <a:r>
              <a:rPr lang="en-US" dirty="0"/>
              <a:t>Second level</a:t>
            </a:r>
          </a:p>
          <a:p>
            <a:pPr lvl="2"/>
            <a:r>
              <a:rPr lang="en-US" dirty="0"/>
              <a:t>Third level</a:t>
            </a:r>
          </a:p>
        </p:txBody>
      </p:sp>
      <p:sp>
        <p:nvSpPr>
          <p:cNvPr id="9" name="Text Placeholder 3">
            <a:extLst>
              <a:ext uri="{FF2B5EF4-FFF2-40B4-BE49-F238E27FC236}">
                <a16:creationId xmlns:a16="http://schemas.microsoft.com/office/drawing/2014/main" id="{0851312C-B75D-48DC-9C08-9ABAC6A31299}"/>
              </a:ext>
            </a:extLst>
          </p:cNvPr>
          <p:cNvSpPr>
            <a:spLocks noGrp="1"/>
          </p:cNvSpPr>
          <p:nvPr>
            <p:ph type="body" sz="quarter" idx="23" hasCustomPrompt="1"/>
          </p:nvPr>
        </p:nvSpPr>
        <p:spPr>
          <a:xfrm>
            <a:off x="352800" y="1958400"/>
            <a:ext cx="3574800" cy="4090988"/>
          </a:xfrm>
          <a:prstGeom prst="rect">
            <a:avLst/>
          </a:prstGeom>
        </p:spPr>
        <p:txBody>
          <a:bodyPr/>
          <a:lstStyle>
            <a:lvl2pPr marL="540000"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tx1"/>
                </a:solidFill>
                <a:latin typeface="+mn-lt"/>
                <a:ea typeface="+mn-ea"/>
                <a:cs typeface="+mn-cs"/>
              </a:defRPr>
            </a:lvl2pPr>
            <a:lvl3pPr marL="900000" indent="-180000">
              <a:buFont typeface="Arial" panose="020B0604020202020204" pitchFamily="34" charset="0"/>
              <a:buChar char="\"/>
              <a:defRPr/>
            </a:lvl3pPr>
            <a:lvl4pPr marL="1257300" indent="-228600">
              <a:tabLst/>
              <a:defRPr/>
            </a:lvl4pPr>
            <a:lvl5pPr marL="1616075" indent="-228600">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88483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tyle 2) 4 Text Boxes ">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6D361F1-6125-4C6F-B36C-3A979DC6D7D7}"/>
              </a:ext>
            </a:extLst>
          </p:cNvPr>
          <p:cNvSpPr>
            <a:spLocks noGrp="1"/>
          </p:cNvSpPr>
          <p:nvPr>
            <p:ph type="title" hasCustomPrompt="1"/>
          </p:nvPr>
        </p:nvSpPr>
        <p:spPr>
          <a:xfrm>
            <a:off x="352425" y="358775"/>
            <a:ext cx="3574800"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14" name="Slide Number Placeholder 4">
            <a:extLst>
              <a:ext uri="{FF2B5EF4-FFF2-40B4-BE49-F238E27FC236}">
                <a16:creationId xmlns:a16="http://schemas.microsoft.com/office/drawing/2014/main" id="{C9C74CAB-7C83-AE47-A2EF-887CC638F80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7" name="Text Placeholder 3"/>
          <p:cNvSpPr>
            <a:spLocks noGrp="1"/>
          </p:cNvSpPr>
          <p:nvPr>
            <p:ph type="body" sz="quarter" idx="23" hasCustomPrompt="1"/>
          </p:nvPr>
        </p:nvSpPr>
        <p:spPr>
          <a:xfrm>
            <a:off x="352800" y="1958400"/>
            <a:ext cx="3574800" cy="4090988"/>
          </a:xfrm>
          <a:prstGeom prst="rect">
            <a:avLst/>
          </a:prstGeom>
        </p:spPr>
        <p:txBody>
          <a:bodyPr/>
          <a:lstStyle>
            <a:lvl2pPr marL="540000" indent="-179388"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tx1"/>
                </a:solidFill>
                <a:latin typeface="+mn-lt"/>
                <a:ea typeface="+mn-ea"/>
                <a:cs typeface="+mn-cs"/>
              </a:defRPr>
            </a:lvl2pPr>
            <a:lvl3pPr marL="900000" indent="-180000">
              <a:buFont typeface="Arial" panose="020B0604020202020204" pitchFamily="34" charset="0"/>
              <a:buChar char="\"/>
              <a:defRPr/>
            </a:lvl3pPr>
            <a:lvl4pPr marL="1257300" indent="-228600">
              <a:tabLst/>
              <a:defRPr/>
            </a:lvl4pPr>
            <a:lvl5pPr marL="1616075" indent="-228600">
              <a:defRPr/>
            </a:lvl5pPr>
          </a:lstStyle>
          <a:p>
            <a:pPr lvl="0"/>
            <a:r>
              <a:rPr lang="en-US" dirty="0"/>
              <a:t>Click to edit text</a:t>
            </a:r>
          </a:p>
          <a:p>
            <a:pPr lvl="1"/>
            <a:r>
              <a:rPr lang="en-US" dirty="0"/>
              <a:t>Second level</a:t>
            </a:r>
          </a:p>
          <a:p>
            <a:pPr lvl="2"/>
            <a:r>
              <a:rPr lang="en-US" dirty="0"/>
              <a:t>Third level</a:t>
            </a:r>
          </a:p>
        </p:txBody>
      </p:sp>
      <p:sp>
        <p:nvSpPr>
          <p:cNvPr id="11" name="Line">
            <a:extLst>
              <a:ext uri="{FF2B5EF4-FFF2-40B4-BE49-F238E27FC236}">
                <a16:creationId xmlns:a16="http://schemas.microsoft.com/office/drawing/2014/main" id="{49E31B26-5F05-49BA-A8BB-5443054AE2E3}"/>
              </a:ext>
            </a:extLst>
          </p:cNvPr>
          <p:cNvSpPr/>
          <p:nvPr userDrawn="1"/>
        </p:nvSpPr>
        <p:spPr>
          <a:xfrm>
            <a:off x="4298739" y="358775"/>
            <a:ext cx="35748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2" name="Line">
            <a:extLst>
              <a:ext uri="{FF2B5EF4-FFF2-40B4-BE49-F238E27FC236}">
                <a16:creationId xmlns:a16="http://schemas.microsoft.com/office/drawing/2014/main" id="{32D91D71-1A9E-4FB5-B7AB-CD132160119D}"/>
              </a:ext>
            </a:extLst>
          </p:cNvPr>
          <p:cNvSpPr/>
          <p:nvPr userDrawn="1"/>
        </p:nvSpPr>
        <p:spPr>
          <a:xfrm>
            <a:off x="8244678" y="358775"/>
            <a:ext cx="35748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3" name="Text Placeholder 6">
            <a:extLst>
              <a:ext uri="{FF2B5EF4-FFF2-40B4-BE49-F238E27FC236}">
                <a16:creationId xmlns:a16="http://schemas.microsoft.com/office/drawing/2014/main" id="{3FFEADD3-BB1D-405C-AEC1-A7CE6F02ED5C}"/>
              </a:ext>
            </a:extLst>
          </p:cNvPr>
          <p:cNvSpPr>
            <a:spLocks noGrp="1"/>
          </p:cNvSpPr>
          <p:nvPr>
            <p:ph type="body" sz="quarter" idx="20" hasCustomPrompt="1"/>
          </p:nvPr>
        </p:nvSpPr>
        <p:spPr>
          <a:xfrm>
            <a:off x="4298739" y="543469"/>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lvl3pPr>
            <a:lvl4pPr marL="1023938" indent="0">
              <a:buNone/>
              <a:defRPr sz="1000"/>
            </a:lvl4pPr>
            <a:lvl5pPr marL="1616075" indent="-228600">
              <a:defRPr sz="1000"/>
            </a:lvl5pPr>
          </a:lstStyle>
          <a:p>
            <a:pPr lvl="0"/>
            <a:r>
              <a:rPr lang="en-US" dirty="0"/>
              <a:t>Click to edit text</a:t>
            </a:r>
          </a:p>
          <a:p>
            <a:pPr lvl="1"/>
            <a:r>
              <a:rPr lang="en-US" dirty="0"/>
              <a:t>Second level</a:t>
            </a:r>
          </a:p>
          <a:p>
            <a:pPr lvl="2"/>
            <a:r>
              <a:rPr lang="en-US" dirty="0"/>
              <a:t>Third level</a:t>
            </a:r>
          </a:p>
        </p:txBody>
      </p:sp>
      <p:sp>
        <p:nvSpPr>
          <p:cNvPr id="15" name="Text Placeholder 6">
            <a:extLst>
              <a:ext uri="{FF2B5EF4-FFF2-40B4-BE49-F238E27FC236}">
                <a16:creationId xmlns:a16="http://schemas.microsoft.com/office/drawing/2014/main" id="{C5CEFAB7-29FC-43D1-9F24-2B970E149197}"/>
              </a:ext>
            </a:extLst>
          </p:cNvPr>
          <p:cNvSpPr>
            <a:spLocks noGrp="1"/>
          </p:cNvSpPr>
          <p:nvPr>
            <p:ph type="body" sz="quarter" idx="21" hasCustomPrompt="1"/>
          </p:nvPr>
        </p:nvSpPr>
        <p:spPr>
          <a:xfrm>
            <a:off x="8244678" y="543469"/>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lvl3pPr>
            <a:lvl4pPr marL="1252538" indent="-228600">
              <a:defRPr sz="1000"/>
            </a:lvl4pPr>
            <a:lvl5pPr marL="1616075" indent="-228600">
              <a:defRPr sz="1000"/>
            </a:lvl5pPr>
          </a:lstStyle>
          <a:p>
            <a:pPr lvl="0"/>
            <a:r>
              <a:rPr lang="en-US" dirty="0"/>
              <a:t>Click to edit text</a:t>
            </a:r>
          </a:p>
          <a:p>
            <a:pPr lvl="1"/>
            <a:r>
              <a:rPr lang="en-US" dirty="0"/>
              <a:t>Second level</a:t>
            </a:r>
          </a:p>
          <a:p>
            <a:pPr lvl="2"/>
            <a:r>
              <a:rPr lang="en-US" dirty="0"/>
              <a:t>Third level</a:t>
            </a:r>
          </a:p>
        </p:txBody>
      </p:sp>
      <p:sp>
        <p:nvSpPr>
          <p:cNvPr id="18" name="Line">
            <a:extLst>
              <a:ext uri="{FF2B5EF4-FFF2-40B4-BE49-F238E27FC236}">
                <a16:creationId xmlns:a16="http://schemas.microsoft.com/office/drawing/2014/main" id="{FFEE2BC4-314A-4B86-9EC1-9A20271EAAE4}"/>
              </a:ext>
            </a:extLst>
          </p:cNvPr>
          <p:cNvSpPr/>
          <p:nvPr userDrawn="1"/>
        </p:nvSpPr>
        <p:spPr>
          <a:xfrm>
            <a:off x="4298739" y="3346232"/>
            <a:ext cx="35748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9" name="Text Placeholder 6">
            <a:extLst>
              <a:ext uri="{FF2B5EF4-FFF2-40B4-BE49-F238E27FC236}">
                <a16:creationId xmlns:a16="http://schemas.microsoft.com/office/drawing/2014/main" id="{CCF40AD4-0197-4A71-8078-3B20D4169D25}"/>
              </a:ext>
            </a:extLst>
          </p:cNvPr>
          <p:cNvSpPr>
            <a:spLocks noGrp="1"/>
          </p:cNvSpPr>
          <p:nvPr>
            <p:ph type="body" sz="quarter" idx="25" hasCustomPrompt="1"/>
          </p:nvPr>
        </p:nvSpPr>
        <p:spPr>
          <a:xfrm>
            <a:off x="4298739" y="3530242"/>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lvl3pPr>
            <a:lvl4pPr marL="1252538" indent="-228600">
              <a:defRPr sz="1000"/>
            </a:lvl4pPr>
            <a:lvl5pPr marL="1616075" indent="-228600">
              <a:defRPr sz="1000"/>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62379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tyle 2) 5 Text Boxes ">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96D361F1-6125-4C6F-B36C-3A979DC6D7D7}"/>
              </a:ext>
            </a:extLst>
          </p:cNvPr>
          <p:cNvSpPr>
            <a:spLocks noGrp="1"/>
          </p:cNvSpPr>
          <p:nvPr>
            <p:ph type="title" hasCustomPrompt="1"/>
          </p:nvPr>
        </p:nvSpPr>
        <p:spPr>
          <a:xfrm>
            <a:off x="352425" y="358775"/>
            <a:ext cx="3574800"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p>
        </p:txBody>
      </p:sp>
      <p:sp>
        <p:nvSpPr>
          <p:cNvPr id="17" name="Slide Number Placeholder 4">
            <a:extLst>
              <a:ext uri="{FF2B5EF4-FFF2-40B4-BE49-F238E27FC236}">
                <a16:creationId xmlns:a16="http://schemas.microsoft.com/office/drawing/2014/main" id="{F994D941-D5E5-8646-85CA-F5A7CF2EAC41}"/>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25" name="Text Placeholder 3"/>
          <p:cNvSpPr>
            <a:spLocks noGrp="1"/>
          </p:cNvSpPr>
          <p:nvPr>
            <p:ph type="body" sz="quarter" idx="24" hasCustomPrompt="1"/>
          </p:nvPr>
        </p:nvSpPr>
        <p:spPr>
          <a:xfrm>
            <a:off x="352800" y="1958400"/>
            <a:ext cx="3574800" cy="4090988"/>
          </a:xfrm>
          <a:prstGeom prst="rect">
            <a:avLst/>
          </a:prstGeom>
        </p:spPr>
        <p:txBody>
          <a:bodyPr/>
          <a:lstStyle>
            <a:lvl2pPr marL="540000" indent="-179388" algn="l" defTabSz="914400" rtl="0" eaLnBrk="1" latinLnBrk="0" hangingPunct="1">
              <a:lnSpc>
                <a:spcPct val="120000"/>
              </a:lnSpc>
              <a:spcBef>
                <a:spcPts val="500"/>
              </a:spcBef>
              <a:buClr>
                <a:schemeClr val="accent1"/>
              </a:buClr>
              <a:buFont typeface="System Font Regular"/>
              <a:buChar char="-"/>
              <a:defRPr/>
            </a:lvl2pPr>
            <a:lvl3pPr marL="900000" indent="-180000">
              <a:buFont typeface="Arial" panose="020B0604020202020204" pitchFamily="34" charset="0"/>
              <a:buChar char="\"/>
              <a:defRPr/>
            </a:lvl3pPr>
            <a:lvl4pPr marL="1257300" indent="-228600">
              <a:tabLst/>
              <a:defRPr/>
            </a:lvl4pPr>
            <a:lvl5pPr marL="1616075" indent="-228600">
              <a:defRPr/>
            </a:lvl5pPr>
          </a:lstStyle>
          <a:p>
            <a:pPr lvl="0"/>
            <a:r>
              <a:rPr lang="en-US" dirty="0"/>
              <a:t>Click to edit text</a:t>
            </a:r>
          </a:p>
          <a:p>
            <a:pPr lvl="1"/>
            <a:r>
              <a:rPr lang="en-US" dirty="0"/>
              <a:t>Second level</a:t>
            </a:r>
          </a:p>
          <a:p>
            <a:pPr lvl="2"/>
            <a:r>
              <a:rPr lang="en-US" dirty="0"/>
              <a:t>Third level</a:t>
            </a:r>
          </a:p>
        </p:txBody>
      </p:sp>
      <p:sp>
        <p:nvSpPr>
          <p:cNvPr id="13" name="Line">
            <a:extLst>
              <a:ext uri="{FF2B5EF4-FFF2-40B4-BE49-F238E27FC236}">
                <a16:creationId xmlns:a16="http://schemas.microsoft.com/office/drawing/2014/main" id="{56C75725-D351-6E43-AA7C-25645C716146}"/>
              </a:ext>
            </a:extLst>
          </p:cNvPr>
          <p:cNvSpPr/>
          <p:nvPr userDrawn="1"/>
        </p:nvSpPr>
        <p:spPr>
          <a:xfrm>
            <a:off x="4298739" y="358775"/>
            <a:ext cx="35748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4" name="Line">
            <a:extLst>
              <a:ext uri="{FF2B5EF4-FFF2-40B4-BE49-F238E27FC236}">
                <a16:creationId xmlns:a16="http://schemas.microsoft.com/office/drawing/2014/main" id="{0886D7F7-D41F-6E48-99D4-DC96C8B674B2}"/>
              </a:ext>
            </a:extLst>
          </p:cNvPr>
          <p:cNvSpPr/>
          <p:nvPr userDrawn="1"/>
        </p:nvSpPr>
        <p:spPr>
          <a:xfrm>
            <a:off x="8244678" y="358775"/>
            <a:ext cx="35748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15" name="Text Placeholder 6">
            <a:extLst>
              <a:ext uri="{FF2B5EF4-FFF2-40B4-BE49-F238E27FC236}">
                <a16:creationId xmlns:a16="http://schemas.microsoft.com/office/drawing/2014/main" id="{80EE4856-3BB7-0749-AFEF-C03866B85089}"/>
              </a:ext>
            </a:extLst>
          </p:cNvPr>
          <p:cNvSpPr>
            <a:spLocks noGrp="1"/>
          </p:cNvSpPr>
          <p:nvPr>
            <p:ph type="body" sz="quarter" idx="20" hasCustomPrompt="1"/>
          </p:nvPr>
        </p:nvSpPr>
        <p:spPr>
          <a:xfrm>
            <a:off x="4298739" y="543469"/>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lvl3pPr>
            <a:lvl4pPr marL="1023938" indent="0">
              <a:buNone/>
              <a:defRPr sz="1000"/>
            </a:lvl4pPr>
            <a:lvl5pPr marL="1616075" indent="-228600">
              <a:defRPr sz="1000"/>
            </a:lvl5pPr>
          </a:lstStyle>
          <a:p>
            <a:pPr lvl="0"/>
            <a:r>
              <a:rPr lang="en-US" dirty="0"/>
              <a:t>Click to edit text</a:t>
            </a:r>
          </a:p>
          <a:p>
            <a:pPr lvl="1"/>
            <a:r>
              <a:rPr lang="en-US" dirty="0"/>
              <a:t>Second level</a:t>
            </a:r>
          </a:p>
          <a:p>
            <a:pPr lvl="2"/>
            <a:r>
              <a:rPr lang="en-US" dirty="0"/>
              <a:t>Third level</a:t>
            </a:r>
          </a:p>
        </p:txBody>
      </p:sp>
      <p:sp>
        <p:nvSpPr>
          <p:cNvPr id="16" name="Text Placeholder 6">
            <a:extLst>
              <a:ext uri="{FF2B5EF4-FFF2-40B4-BE49-F238E27FC236}">
                <a16:creationId xmlns:a16="http://schemas.microsoft.com/office/drawing/2014/main" id="{9ABB411B-5509-8844-A1EF-80E2B67739ED}"/>
              </a:ext>
            </a:extLst>
          </p:cNvPr>
          <p:cNvSpPr>
            <a:spLocks noGrp="1"/>
          </p:cNvSpPr>
          <p:nvPr>
            <p:ph type="body" sz="quarter" idx="21" hasCustomPrompt="1"/>
          </p:nvPr>
        </p:nvSpPr>
        <p:spPr>
          <a:xfrm>
            <a:off x="8244678" y="543469"/>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lvl3pPr>
            <a:lvl4pPr marL="1252538" indent="-228600">
              <a:defRPr sz="1000"/>
            </a:lvl4pPr>
            <a:lvl5pPr marL="1616075" indent="-228600">
              <a:defRPr sz="1000"/>
            </a:lvl5pPr>
          </a:lstStyle>
          <a:p>
            <a:pPr lvl="0"/>
            <a:r>
              <a:rPr lang="en-US" dirty="0"/>
              <a:t>Click to edit text</a:t>
            </a:r>
          </a:p>
          <a:p>
            <a:pPr lvl="1"/>
            <a:r>
              <a:rPr lang="en-US" dirty="0"/>
              <a:t>Second level</a:t>
            </a:r>
          </a:p>
          <a:p>
            <a:pPr lvl="2"/>
            <a:r>
              <a:rPr lang="en-US" dirty="0"/>
              <a:t>Third level</a:t>
            </a:r>
          </a:p>
        </p:txBody>
      </p:sp>
      <p:sp>
        <p:nvSpPr>
          <p:cNvPr id="18" name="Line">
            <a:extLst>
              <a:ext uri="{FF2B5EF4-FFF2-40B4-BE49-F238E27FC236}">
                <a16:creationId xmlns:a16="http://schemas.microsoft.com/office/drawing/2014/main" id="{0988D6A2-EC2B-4748-AB5B-73DE904730FD}"/>
              </a:ext>
            </a:extLst>
          </p:cNvPr>
          <p:cNvSpPr/>
          <p:nvPr userDrawn="1"/>
        </p:nvSpPr>
        <p:spPr>
          <a:xfrm>
            <a:off x="4298739" y="3346232"/>
            <a:ext cx="35748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22" name="Text Placeholder 6">
            <a:extLst>
              <a:ext uri="{FF2B5EF4-FFF2-40B4-BE49-F238E27FC236}">
                <a16:creationId xmlns:a16="http://schemas.microsoft.com/office/drawing/2014/main" id="{E37CE5BB-B8CB-2240-AC29-BFC43F7B485D}"/>
              </a:ext>
            </a:extLst>
          </p:cNvPr>
          <p:cNvSpPr>
            <a:spLocks noGrp="1"/>
          </p:cNvSpPr>
          <p:nvPr>
            <p:ph type="body" sz="quarter" idx="25" hasCustomPrompt="1"/>
          </p:nvPr>
        </p:nvSpPr>
        <p:spPr>
          <a:xfrm>
            <a:off x="4298739" y="3530242"/>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lvl3pPr>
            <a:lvl4pPr marL="1252538" indent="-228600">
              <a:defRPr sz="1000"/>
            </a:lvl4pPr>
            <a:lvl5pPr marL="1616075" indent="-228600">
              <a:defRPr sz="1000"/>
            </a:lvl5pPr>
          </a:lstStyle>
          <a:p>
            <a:pPr lvl="0"/>
            <a:r>
              <a:rPr lang="en-US" dirty="0"/>
              <a:t>Click to edit text</a:t>
            </a:r>
          </a:p>
          <a:p>
            <a:pPr lvl="1"/>
            <a:r>
              <a:rPr lang="en-US" dirty="0"/>
              <a:t>Second level</a:t>
            </a:r>
          </a:p>
          <a:p>
            <a:pPr lvl="2"/>
            <a:r>
              <a:rPr lang="en-US" dirty="0"/>
              <a:t>Third level</a:t>
            </a:r>
          </a:p>
        </p:txBody>
      </p:sp>
      <p:sp>
        <p:nvSpPr>
          <p:cNvPr id="26" name="Line">
            <a:extLst>
              <a:ext uri="{FF2B5EF4-FFF2-40B4-BE49-F238E27FC236}">
                <a16:creationId xmlns:a16="http://schemas.microsoft.com/office/drawing/2014/main" id="{8F94BF58-DAF9-5D4A-B4A9-DA0B6A6D6E6E}"/>
              </a:ext>
            </a:extLst>
          </p:cNvPr>
          <p:cNvSpPr/>
          <p:nvPr userDrawn="1"/>
        </p:nvSpPr>
        <p:spPr>
          <a:xfrm>
            <a:off x="8244678" y="3346232"/>
            <a:ext cx="3574800" cy="0"/>
          </a:xfrm>
          <a:prstGeom prst="line">
            <a:avLst/>
          </a:prstGeom>
          <a:noFill/>
          <a:ln w="3175" cap="flat">
            <a:solidFill>
              <a:schemeClr val="accent5">
                <a:lumMod val="40000"/>
                <a:lumOff val="60000"/>
              </a:schemeClr>
            </a:solidFill>
            <a:prstDash val="solid"/>
            <a:miter lim="400000"/>
          </a:ln>
          <a:effectLst/>
        </p:spPr>
        <p:txBody>
          <a:bodyPr wrap="square" lIns="0" tIns="0" rIns="0" bIns="0" numCol="1" anchor="ctr">
            <a:noAutofit/>
          </a:bodyPr>
          <a:lstStyle/>
          <a:p>
            <a:endParaRPr sz="1600" b="0" dirty="0">
              <a:solidFill>
                <a:srgbClr val="FFFFFF"/>
              </a:solidFill>
              <a:latin typeface="+mn-lt"/>
              <a:ea typeface="+mn-ea"/>
              <a:cs typeface="+mn-cs"/>
            </a:endParaRPr>
          </a:p>
        </p:txBody>
      </p:sp>
      <p:sp>
        <p:nvSpPr>
          <p:cNvPr id="27" name="Text Placeholder 6">
            <a:extLst>
              <a:ext uri="{FF2B5EF4-FFF2-40B4-BE49-F238E27FC236}">
                <a16:creationId xmlns:a16="http://schemas.microsoft.com/office/drawing/2014/main" id="{741BAB0E-32F8-D54A-98FB-97152F83E542}"/>
              </a:ext>
            </a:extLst>
          </p:cNvPr>
          <p:cNvSpPr>
            <a:spLocks noGrp="1"/>
          </p:cNvSpPr>
          <p:nvPr>
            <p:ph type="body" sz="quarter" idx="26" hasCustomPrompt="1"/>
          </p:nvPr>
        </p:nvSpPr>
        <p:spPr>
          <a:xfrm>
            <a:off x="8244678" y="3530242"/>
            <a:ext cx="3574800" cy="2519146"/>
          </a:xfrm>
          <a:prstGeom prst="rect">
            <a:avLst/>
          </a:prstGeom>
        </p:spPr>
        <p:txBody>
          <a:bodyPr>
            <a:normAutofit/>
          </a:bodyPr>
          <a:lstStyle>
            <a:lvl1pPr>
              <a:defRPr sz="1300" b="1"/>
            </a:lvl1pPr>
            <a:lvl2pPr marL="541338" indent="-179388">
              <a:spcBef>
                <a:spcPts val="500"/>
              </a:spcBef>
              <a:defRPr sz="1300"/>
            </a:lvl2pPr>
            <a:lvl3pPr marL="900000" indent="-180000">
              <a:buFont typeface="Arial" panose="020B0604020202020204" pitchFamily="34" charset="0"/>
              <a:buChar char="\"/>
              <a:defRPr sz="1300"/>
            </a:lvl3pPr>
            <a:lvl4pPr marL="1023938" indent="0">
              <a:buNone/>
              <a:defRPr sz="1000"/>
            </a:lvl4pPr>
            <a:lvl5pPr marL="1616075" indent="-228600">
              <a:defRPr sz="1000"/>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65436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tyle 2) Text Box &amp; Blank">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54B4091-3272-4F78-B1BB-51B9B0241517}"/>
              </a:ext>
            </a:extLst>
          </p:cNvPr>
          <p:cNvSpPr>
            <a:spLocks noGrp="1"/>
          </p:cNvSpPr>
          <p:nvPr>
            <p:ph type="title" hasCustomPrompt="1"/>
          </p:nvPr>
        </p:nvSpPr>
        <p:spPr>
          <a:xfrm>
            <a:off x="352425" y="358775"/>
            <a:ext cx="3574800" cy="1455507"/>
          </a:xfrm>
        </p:spPr>
        <p:txBody>
          <a:bodyPr wrap="square" anchor="t" anchorCtr="0">
            <a:norm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6" name="Slide Number Placeholder 4">
            <a:extLst>
              <a:ext uri="{FF2B5EF4-FFF2-40B4-BE49-F238E27FC236}">
                <a16:creationId xmlns:a16="http://schemas.microsoft.com/office/drawing/2014/main" id="{9B13B957-0627-B040-8F33-2CBD27E852E4}"/>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0" name="Text Placeholder 3">
            <a:extLst>
              <a:ext uri="{FF2B5EF4-FFF2-40B4-BE49-F238E27FC236}">
                <a16:creationId xmlns:a16="http://schemas.microsoft.com/office/drawing/2014/main" id="{A5013E49-447A-423E-9E8A-6E1027BC6344}"/>
              </a:ext>
            </a:extLst>
          </p:cNvPr>
          <p:cNvSpPr>
            <a:spLocks noGrp="1"/>
          </p:cNvSpPr>
          <p:nvPr>
            <p:ph type="body" sz="quarter" idx="25" hasCustomPrompt="1"/>
          </p:nvPr>
        </p:nvSpPr>
        <p:spPr>
          <a:xfrm>
            <a:off x="355819" y="1958400"/>
            <a:ext cx="3574800" cy="4090988"/>
          </a:xfrm>
          <a:prstGeom prst="rect">
            <a:avLst/>
          </a:prstGeom>
        </p:spPr>
        <p:txBody>
          <a:bodyPr/>
          <a:lstStyle>
            <a:lvl2pPr marL="540000" indent="-179388" algn="l" defTabSz="914400" rtl="0" eaLnBrk="1" latinLnBrk="0" hangingPunct="1">
              <a:lnSpc>
                <a:spcPct val="120000"/>
              </a:lnSpc>
              <a:spcBef>
                <a:spcPts val="500"/>
              </a:spcBef>
              <a:buClr>
                <a:schemeClr val="accent1"/>
              </a:buClr>
              <a:buFont typeface="System Font Regular"/>
              <a:buChar char="-"/>
              <a:defRPr/>
            </a:lvl2pPr>
            <a:lvl3pPr marL="900000" indent="-180000">
              <a:buFont typeface="Arial" panose="020B0604020202020204" pitchFamily="34" charset="0"/>
              <a:buChar char="\"/>
              <a:defRPr/>
            </a:lvl3pPr>
            <a:lvl4pPr marL="1257300" indent="-228600">
              <a:tabLst/>
              <a:defRPr/>
            </a:lvl4pPr>
            <a:lvl5pPr marL="1616075" indent="-228600">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18773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5172">
          <p15:clr>
            <a:srgbClr val="FBAE40"/>
          </p15:clr>
        </p15:guide>
        <p15:guide id="3" orient="horz" pos="4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1_(Style 1) 4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273142"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099426"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186284"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58605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tyle 2) Text &am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6368" y="-1"/>
            <a:ext cx="8485632" cy="6858001"/>
          </a:xfrm>
          <a:prstGeom prst="rect">
            <a:avLst/>
          </a:prstGeom>
          <a:noFill/>
          <a:ln>
            <a:noFill/>
          </a:ln>
        </p:spPr>
        <p:txBody>
          <a:bodyPr/>
          <a:lstStyle/>
          <a:p>
            <a:r>
              <a:rPr lang="en-US" dirty="0"/>
              <a:t>Click icon to add picture</a:t>
            </a:r>
          </a:p>
        </p:txBody>
      </p:sp>
      <p:sp>
        <p:nvSpPr>
          <p:cNvPr id="9" name="Title 1">
            <a:extLst>
              <a:ext uri="{FF2B5EF4-FFF2-40B4-BE49-F238E27FC236}">
                <a16:creationId xmlns:a16="http://schemas.microsoft.com/office/drawing/2014/main" id="{488521B0-328B-49D7-A5C2-2C3BB30DB3F1}"/>
              </a:ext>
            </a:extLst>
          </p:cNvPr>
          <p:cNvSpPr>
            <a:spLocks noGrp="1"/>
          </p:cNvSpPr>
          <p:nvPr>
            <p:ph type="title" hasCustomPrompt="1"/>
          </p:nvPr>
        </p:nvSpPr>
        <p:spPr>
          <a:xfrm>
            <a:off x="352425" y="358775"/>
            <a:ext cx="2988000"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6" name="Text Placeholder 3">
            <a:extLst>
              <a:ext uri="{FF2B5EF4-FFF2-40B4-BE49-F238E27FC236}">
                <a16:creationId xmlns:a16="http://schemas.microsoft.com/office/drawing/2014/main" id="{E2B79D56-6358-4EC6-BC52-CC715CBF5251}"/>
              </a:ext>
            </a:extLst>
          </p:cNvPr>
          <p:cNvSpPr>
            <a:spLocks noGrp="1"/>
          </p:cNvSpPr>
          <p:nvPr>
            <p:ph type="body" sz="quarter" idx="25" hasCustomPrompt="1"/>
          </p:nvPr>
        </p:nvSpPr>
        <p:spPr>
          <a:xfrm>
            <a:off x="355819" y="1958400"/>
            <a:ext cx="2988000" cy="4090988"/>
          </a:xfrm>
          <a:prstGeom prst="rect">
            <a:avLst/>
          </a:prstGeom>
        </p:spPr>
        <p:txBody>
          <a:bodyPr/>
          <a:lstStyle>
            <a:lvl2pPr marL="540000" indent="-179388" algn="l" defTabSz="914400" rtl="0" eaLnBrk="1" latinLnBrk="0" hangingPunct="1">
              <a:lnSpc>
                <a:spcPct val="120000"/>
              </a:lnSpc>
              <a:spcBef>
                <a:spcPts val="500"/>
              </a:spcBef>
              <a:buClr>
                <a:schemeClr val="accent1"/>
              </a:buClr>
              <a:buFont typeface="System Font Regular"/>
              <a:buChar char="-"/>
              <a:defRPr/>
            </a:lvl2pPr>
            <a:lvl3pPr marL="900000" indent="-180000">
              <a:buFont typeface="Arial" panose="020B0604020202020204" pitchFamily="34" charset="0"/>
              <a:buChar char="\"/>
              <a:defRPr/>
            </a:lvl3pPr>
            <a:lvl4pPr marL="1257300" indent="-228600">
              <a:tabLst/>
              <a:defRPr/>
            </a:lvl4pPr>
            <a:lvl5pPr marL="1616075" indent="-228600">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68081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tyle 2) Text &amp; 2 Images">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8" y="-1"/>
            <a:ext cx="8483601" cy="3429001"/>
          </a:xfrm>
          <a:prstGeom prst="rect">
            <a:avLst/>
          </a:prstGeom>
          <a:noFill/>
          <a:ln>
            <a:noFill/>
          </a:ln>
        </p:spPr>
        <p:txBody>
          <a:bodyPr/>
          <a:lstStyle/>
          <a:p>
            <a:r>
              <a:rPr lang="en-US" dirty="0"/>
              <a:t>Click icon to add picture</a:t>
            </a:r>
          </a:p>
        </p:txBody>
      </p:sp>
      <p:sp>
        <p:nvSpPr>
          <p:cNvPr id="6" name="Picture Placeholder 2">
            <a:extLst>
              <a:ext uri="{FF2B5EF4-FFF2-40B4-BE49-F238E27FC236}">
                <a16:creationId xmlns:a16="http://schemas.microsoft.com/office/drawing/2014/main" id="{CF785B04-240F-4618-A4BD-79FCF17E01A1}"/>
              </a:ext>
            </a:extLst>
          </p:cNvPr>
          <p:cNvSpPr>
            <a:spLocks noGrp="1"/>
          </p:cNvSpPr>
          <p:nvPr>
            <p:ph type="pic" sz="quarter" idx="27"/>
          </p:nvPr>
        </p:nvSpPr>
        <p:spPr>
          <a:xfrm>
            <a:off x="3708398" y="3436218"/>
            <a:ext cx="8483601" cy="3429001"/>
          </a:xfrm>
          <a:prstGeom prst="rect">
            <a:avLst/>
          </a:prstGeom>
          <a:noFill/>
          <a:ln>
            <a:noFill/>
          </a:ln>
        </p:spPr>
        <p:txBody>
          <a:bodyPr/>
          <a:lstStyle/>
          <a:p>
            <a:r>
              <a:rPr lang="en-US" dirty="0"/>
              <a:t>Click icon to add picture</a:t>
            </a:r>
          </a:p>
        </p:txBody>
      </p:sp>
      <p:sp>
        <p:nvSpPr>
          <p:cNvPr id="8" name="Title 1">
            <a:extLst>
              <a:ext uri="{FF2B5EF4-FFF2-40B4-BE49-F238E27FC236}">
                <a16:creationId xmlns:a16="http://schemas.microsoft.com/office/drawing/2014/main" id="{D7AE4232-F8A3-453E-88AC-10F883AF89D8}"/>
              </a:ext>
            </a:extLst>
          </p:cNvPr>
          <p:cNvSpPr>
            <a:spLocks noGrp="1"/>
          </p:cNvSpPr>
          <p:nvPr>
            <p:ph type="title" hasCustomPrompt="1"/>
          </p:nvPr>
        </p:nvSpPr>
        <p:spPr>
          <a:xfrm>
            <a:off x="352425" y="358775"/>
            <a:ext cx="2988000"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7" name="Text Placeholder 3">
            <a:extLst>
              <a:ext uri="{FF2B5EF4-FFF2-40B4-BE49-F238E27FC236}">
                <a16:creationId xmlns:a16="http://schemas.microsoft.com/office/drawing/2014/main" id="{831E8619-061F-4D43-A8C4-0A796F599448}"/>
              </a:ext>
            </a:extLst>
          </p:cNvPr>
          <p:cNvSpPr>
            <a:spLocks noGrp="1"/>
          </p:cNvSpPr>
          <p:nvPr>
            <p:ph type="body" sz="quarter" idx="25" hasCustomPrompt="1"/>
          </p:nvPr>
        </p:nvSpPr>
        <p:spPr>
          <a:xfrm>
            <a:off x="355819" y="1958400"/>
            <a:ext cx="2988000" cy="4090988"/>
          </a:xfrm>
          <a:prstGeom prst="rect">
            <a:avLst/>
          </a:prstGeom>
        </p:spPr>
        <p:txBody>
          <a:bodyPr/>
          <a:lstStyle>
            <a:lvl2pPr marL="540000" indent="-179388" algn="l" defTabSz="914400" rtl="0" eaLnBrk="1" latinLnBrk="0" hangingPunct="1">
              <a:lnSpc>
                <a:spcPct val="120000"/>
              </a:lnSpc>
              <a:spcBef>
                <a:spcPts val="500"/>
              </a:spcBef>
              <a:buClr>
                <a:schemeClr val="accent1"/>
              </a:buClr>
              <a:buFont typeface="System Font Regular"/>
              <a:buChar char="-"/>
              <a:defRPr/>
            </a:lvl2pPr>
            <a:lvl3pPr marL="900000" indent="-180000">
              <a:buFont typeface="Arial" panose="020B0604020202020204" pitchFamily="34" charset="0"/>
              <a:buChar char="\"/>
              <a:defRPr/>
            </a:lvl3pPr>
            <a:lvl4pPr marL="1257300" indent="-228600">
              <a:tabLst/>
              <a:defRPr/>
            </a:lvl4pPr>
            <a:lvl5pPr marL="1616075" indent="-228600">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22590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yle 2) Text &amp; 3 Image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3BAC83-53A1-483E-9516-F04E8D510FC2}"/>
              </a:ext>
            </a:extLst>
          </p:cNvPr>
          <p:cNvSpPr>
            <a:spLocks noGrp="1"/>
          </p:cNvSpPr>
          <p:nvPr>
            <p:ph type="title" hasCustomPrompt="1"/>
          </p:nvPr>
        </p:nvSpPr>
        <p:spPr>
          <a:xfrm>
            <a:off x="352425" y="358775"/>
            <a:ext cx="2988000"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12" name="Picture Placeholder 2">
            <a:extLst>
              <a:ext uri="{FF2B5EF4-FFF2-40B4-BE49-F238E27FC236}">
                <a16:creationId xmlns:a16="http://schemas.microsoft.com/office/drawing/2014/main" id="{DCF8DF7E-DEC7-457E-B1A2-57CFA672A07D}"/>
              </a:ext>
            </a:extLst>
          </p:cNvPr>
          <p:cNvSpPr>
            <a:spLocks noGrp="1"/>
          </p:cNvSpPr>
          <p:nvPr>
            <p:ph type="pic" sz="quarter" idx="27"/>
          </p:nvPr>
        </p:nvSpPr>
        <p:spPr>
          <a:xfrm>
            <a:off x="7957085" y="-1"/>
            <a:ext cx="4242816" cy="6858001"/>
          </a:xfrm>
          <a:prstGeom prst="rect">
            <a:avLst/>
          </a:prstGeom>
        </p:spPr>
        <p:txBody>
          <a:bodyPr/>
          <a:lstStyle/>
          <a:p>
            <a:r>
              <a:rPr lang="en-US" dirty="0"/>
              <a:t>Click icon to add picture</a:t>
            </a:r>
          </a:p>
        </p:txBody>
      </p:sp>
      <p:sp>
        <p:nvSpPr>
          <p:cNvPr id="18" name="Picture Placeholder 2">
            <a:extLst>
              <a:ext uri="{FF2B5EF4-FFF2-40B4-BE49-F238E27FC236}">
                <a16:creationId xmlns:a16="http://schemas.microsoft.com/office/drawing/2014/main" id="{4C76A27F-2C54-444C-92BC-BB92DEA67108}"/>
              </a:ext>
            </a:extLst>
          </p:cNvPr>
          <p:cNvSpPr>
            <a:spLocks noGrp="1"/>
          </p:cNvSpPr>
          <p:nvPr>
            <p:ph type="pic" sz="quarter" idx="26"/>
          </p:nvPr>
        </p:nvSpPr>
        <p:spPr>
          <a:xfrm>
            <a:off x="3708400" y="-1"/>
            <a:ext cx="4242816" cy="3429825"/>
          </a:xfrm>
          <a:prstGeom prst="rect">
            <a:avLst/>
          </a:prstGeom>
        </p:spPr>
        <p:txBody>
          <a:bodyPr/>
          <a:lstStyle/>
          <a:p>
            <a:r>
              <a:rPr lang="en-US" dirty="0"/>
              <a:t>Click icon to add picture</a:t>
            </a:r>
          </a:p>
        </p:txBody>
      </p:sp>
      <p:sp>
        <p:nvSpPr>
          <p:cNvPr id="19" name="Picture Placeholder 2">
            <a:extLst>
              <a:ext uri="{FF2B5EF4-FFF2-40B4-BE49-F238E27FC236}">
                <a16:creationId xmlns:a16="http://schemas.microsoft.com/office/drawing/2014/main" id="{72B89EC8-D45D-4545-A5DE-6C3270C19F39}"/>
              </a:ext>
            </a:extLst>
          </p:cNvPr>
          <p:cNvSpPr>
            <a:spLocks noGrp="1"/>
          </p:cNvSpPr>
          <p:nvPr>
            <p:ph type="pic" sz="quarter" idx="29"/>
          </p:nvPr>
        </p:nvSpPr>
        <p:spPr>
          <a:xfrm>
            <a:off x="3708400" y="3446780"/>
            <a:ext cx="4242816" cy="3411220"/>
          </a:xfrm>
          <a:prstGeom prst="rect">
            <a:avLst/>
          </a:prstGeom>
        </p:spPr>
        <p:txBody>
          <a:bodyPr/>
          <a:lstStyle/>
          <a:p>
            <a:r>
              <a:rPr lang="en-US" dirty="0"/>
              <a:t>Click icon to add picture</a:t>
            </a:r>
          </a:p>
        </p:txBody>
      </p:sp>
      <p:sp>
        <p:nvSpPr>
          <p:cNvPr id="8" name="Text Placeholder 3">
            <a:extLst>
              <a:ext uri="{FF2B5EF4-FFF2-40B4-BE49-F238E27FC236}">
                <a16:creationId xmlns:a16="http://schemas.microsoft.com/office/drawing/2014/main" id="{6561C3C1-52AF-497B-B0D8-4CFA9CC1B3C2}"/>
              </a:ext>
            </a:extLst>
          </p:cNvPr>
          <p:cNvSpPr>
            <a:spLocks noGrp="1"/>
          </p:cNvSpPr>
          <p:nvPr>
            <p:ph type="body" sz="quarter" idx="25" hasCustomPrompt="1"/>
          </p:nvPr>
        </p:nvSpPr>
        <p:spPr>
          <a:xfrm>
            <a:off x="355819" y="1958400"/>
            <a:ext cx="2988000" cy="4090988"/>
          </a:xfrm>
          <a:prstGeom prst="rect">
            <a:avLst/>
          </a:prstGeom>
        </p:spPr>
        <p:txBody>
          <a:bodyPr/>
          <a:lstStyle>
            <a:lvl2pPr marL="540000" indent="-179388" algn="l" defTabSz="914400" rtl="0" eaLnBrk="1" latinLnBrk="0" hangingPunct="1">
              <a:lnSpc>
                <a:spcPct val="120000"/>
              </a:lnSpc>
              <a:spcBef>
                <a:spcPts val="500"/>
              </a:spcBef>
              <a:buClr>
                <a:schemeClr val="accent1"/>
              </a:buClr>
              <a:buFont typeface="System Font Regular"/>
              <a:buChar char="-"/>
              <a:defRPr/>
            </a:lvl2pPr>
            <a:lvl3pPr marL="900000" indent="-180000">
              <a:buFont typeface="Arial" panose="020B0604020202020204" pitchFamily="34" charset="0"/>
              <a:buChar char="\"/>
              <a:defRPr/>
            </a:lvl3pPr>
            <a:lvl4pPr marL="1257300" indent="-228600">
              <a:tabLst/>
              <a:defRPr/>
            </a:lvl4pPr>
            <a:lvl5pPr marL="1616075" indent="-228600">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1016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36">
          <p15:clr>
            <a:srgbClr val="FBAE40"/>
          </p15:clr>
        </p15:guide>
        <p15:guide id="2" pos="5172">
          <p15:clr>
            <a:srgbClr val="FBAE40"/>
          </p15:clr>
        </p15:guide>
        <p15:guide id="3" orient="horz" pos="456">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tyle 2) Text &amp; 4 Images">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56A7AACB-6246-4CC1-AF3F-EEAD3A98DFD4}"/>
              </a:ext>
            </a:extLst>
          </p:cNvPr>
          <p:cNvSpPr>
            <a:spLocks noGrp="1"/>
          </p:cNvSpPr>
          <p:nvPr>
            <p:ph type="pic" sz="quarter" idx="26"/>
          </p:nvPr>
        </p:nvSpPr>
        <p:spPr>
          <a:xfrm>
            <a:off x="3708399" y="-1"/>
            <a:ext cx="4253449" cy="3429825"/>
          </a:xfrm>
          <a:prstGeom prst="rect">
            <a:avLst/>
          </a:prstGeom>
        </p:spPr>
        <p:txBody>
          <a:bodyPr/>
          <a:lstStyle/>
          <a:p>
            <a:r>
              <a:rPr lang="en-US" dirty="0"/>
              <a:t>Click icon to add picture</a:t>
            </a:r>
          </a:p>
        </p:txBody>
      </p:sp>
      <p:sp>
        <p:nvSpPr>
          <p:cNvPr id="28" name="Picture Placeholder 2">
            <a:extLst>
              <a:ext uri="{FF2B5EF4-FFF2-40B4-BE49-F238E27FC236}">
                <a16:creationId xmlns:a16="http://schemas.microsoft.com/office/drawing/2014/main" id="{9F80BB54-8F3B-4129-AE70-E6E10155519D}"/>
              </a:ext>
            </a:extLst>
          </p:cNvPr>
          <p:cNvSpPr>
            <a:spLocks noGrp="1"/>
          </p:cNvSpPr>
          <p:nvPr>
            <p:ph type="pic" sz="quarter" idx="27"/>
          </p:nvPr>
        </p:nvSpPr>
        <p:spPr>
          <a:xfrm>
            <a:off x="7961847" y="-1"/>
            <a:ext cx="4242816" cy="3429825"/>
          </a:xfrm>
          <a:prstGeom prst="rect">
            <a:avLst/>
          </a:prstGeom>
        </p:spPr>
        <p:txBody>
          <a:bodyPr/>
          <a:lstStyle/>
          <a:p>
            <a:r>
              <a:rPr lang="en-US" dirty="0"/>
              <a:t>Click icon to add picture</a:t>
            </a:r>
          </a:p>
        </p:txBody>
      </p:sp>
      <p:sp>
        <p:nvSpPr>
          <p:cNvPr id="29" name="Picture Placeholder 2">
            <a:extLst>
              <a:ext uri="{FF2B5EF4-FFF2-40B4-BE49-F238E27FC236}">
                <a16:creationId xmlns:a16="http://schemas.microsoft.com/office/drawing/2014/main" id="{BEF7F0DE-B24D-459B-862A-E2EAE6412986}"/>
              </a:ext>
            </a:extLst>
          </p:cNvPr>
          <p:cNvSpPr>
            <a:spLocks noGrp="1"/>
          </p:cNvSpPr>
          <p:nvPr>
            <p:ph type="pic" sz="quarter" idx="28"/>
          </p:nvPr>
        </p:nvSpPr>
        <p:spPr>
          <a:xfrm>
            <a:off x="7961848" y="3431540"/>
            <a:ext cx="4240786" cy="3429000"/>
          </a:xfrm>
          <a:prstGeom prst="rect">
            <a:avLst/>
          </a:prstGeom>
        </p:spPr>
        <p:txBody>
          <a:bodyPr/>
          <a:lstStyle/>
          <a:p>
            <a:r>
              <a:rPr lang="en-US" dirty="0"/>
              <a:t>Click icon to add picture</a:t>
            </a:r>
          </a:p>
        </p:txBody>
      </p:sp>
      <p:sp>
        <p:nvSpPr>
          <p:cNvPr id="30" name="Picture Placeholder 2">
            <a:extLst>
              <a:ext uri="{FF2B5EF4-FFF2-40B4-BE49-F238E27FC236}">
                <a16:creationId xmlns:a16="http://schemas.microsoft.com/office/drawing/2014/main" id="{ADC141A7-AC24-4EE7-AF4F-53CA865A3751}"/>
              </a:ext>
            </a:extLst>
          </p:cNvPr>
          <p:cNvSpPr>
            <a:spLocks noGrp="1"/>
          </p:cNvSpPr>
          <p:nvPr>
            <p:ph type="pic" sz="quarter" idx="29"/>
          </p:nvPr>
        </p:nvSpPr>
        <p:spPr>
          <a:xfrm>
            <a:off x="3708400" y="3446780"/>
            <a:ext cx="4251960" cy="3430800"/>
          </a:xfrm>
          <a:prstGeom prst="rect">
            <a:avLst/>
          </a:prstGeom>
        </p:spPr>
        <p:txBody>
          <a:bodyPr/>
          <a:lstStyle/>
          <a:p>
            <a:r>
              <a:rPr lang="en-US" dirty="0"/>
              <a:t>Click icon to add picture</a:t>
            </a:r>
          </a:p>
        </p:txBody>
      </p:sp>
      <p:sp>
        <p:nvSpPr>
          <p:cNvPr id="23" name="Title 1">
            <a:extLst>
              <a:ext uri="{FF2B5EF4-FFF2-40B4-BE49-F238E27FC236}">
                <a16:creationId xmlns:a16="http://schemas.microsoft.com/office/drawing/2014/main" id="{B74BD611-4273-432C-9CD8-FEDE5EBC4A05}"/>
              </a:ext>
            </a:extLst>
          </p:cNvPr>
          <p:cNvSpPr>
            <a:spLocks noGrp="1"/>
          </p:cNvSpPr>
          <p:nvPr>
            <p:ph type="title" hasCustomPrompt="1"/>
          </p:nvPr>
        </p:nvSpPr>
        <p:spPr>
          <a:xfrm>
            <a:off x="352425" y="358775"/>
            <a:ext cx="2988000" cy="1455507"/>
          </a:xfrm>
        </p:spPr>
        <p:txBody>
          <a:bodyPr wrap="square" anchor="t" anchorCtr="0">
            <a:noAutofit/>
          </a:bodyPr>
          <a:lstStyle>
            <a:lvl1pPr>
              <a:lnSpc>
                <a:spcPct val="120000"/>
              </a:lnSpc>
              <a:spcBef>
                <a:spcPts val="1200"/>
              </a:spcBef>
              <a:defRPr lang="en-US" sz="3000" b="1" kern="1200" baseline="0" dirty="0">
                <a:solidFill>
                  <a:schemeClr val="accent1"/>
                </a:solidFill>
                <a:latin typeface="+mn-lt"/>
                <a:ea typeface="+mn-ea"/>
                <a:cs typeface="+mn-cs"/>
              </a:defRPr>
            </a:lvl1pPr>
          </a:lstStyle>
          <a:p>
            <a:pPr marL="0" lvl="0" indent="0" algn="l" defTabSz="914400" rtl="0" eaLnBrk="1" latinLnBrk="0" hangingPunct="1">
              <a:lnSpc>
                <a:spcPct val="108000"/>
              </a:lnSpc>
              <a:spcBef>
                <a:spcPts val="800"/>
              </a:spcBef>
              <a:buClr>
                <a:schemeClr val="accent1"/>
              </a:buClr>
              <a:buFont typeface="Arial" panose="020B0604020202020204" pitchFamily="34" charset="0"/>
              <a:buNone/>
            </a:pPr>
            <a:r>
              <a:rPr lang="en-US" dirty="0"/>
              <a:t>Slide title (keep it short)</a:t>
            </a:r>
            <a:br>
              <a:rPr lang="en-US" dirty="0"/>
            </a:br>
            <a:endParaRPr lang="en-US" dirty="0"/>
          </a:p>
        </p:txBody>
      </p:sp>
      <p:sp>
        <p:nvSpPr>
          <p:cNvPr id="8" name="Text Placeholder 3">
            <a:extLst>
              <a:ext uri="{FF2B5EF4-FFF2-40B4-BE49-F238E27FC236}">
                <a16:creationId xmlns:a16="http://schemas.microsoft.com/office/drawing/2014/main" id="{ECA2E646-AC7B-411C-805B-840FEE027988}"/>
              </a:ext>
            </a:extLst>
          </p:cNvPr>
          <p:cNvSpPr>
            <a:spLocks noGrp="1"/>
          </p:cNvSpPr>
          <p:nvPr>
            <p:ph type="body" sz="quarter" idx="25" hasCustomPrompt="1"/>
          </p:nvPr>
        </p:nvSpPr>
        <p:spPr>
          <a:xfrm>
            <a:off x="355819" y="1958400"/>
            <a:ext cx="2988000" cy="4090988"/>
          </a:xfrm>
          <a:prstGeom prst="rect">
            <a:avLst/>
          </a:prstGeom>
        </p:spPr>
        <p:txBody>
          <a:bodyPr/>
          <a:lstStyle>
            <a:lvl2pPr marL="540000" indent="-179388" algn="l" defTabSz="914400" rtl="0" eaLnBrk="1" latinLnBrk="0" hangingPunct="1">
              <a:lnSpc>
                <a:spcPct val="120000"/>
              </a:lnSpc>
              <a:spcBef>
                <a:spcPts val="500"/>
              </a:spcBef>
              <a:buClr>
                <a:schemeClr val="accent1"/>
              </a:buClr>
              <a:buFont typeface="System Font Regular"/>
              <a:buChar char="-"/>
              <a:defRPr/>
            </a:lvl2pPr>
            <a:lvl3pPr marL="900000" indent="-180000">
              <a:buFont typeface="Arial" panose="020B0604020202020204" pitchFamily="34" charset="0"/>
              <a:buChar char="\"/>
              <a:defRPr/>
            </a:lvl3pPr>
            <a:lvl4pPr marL="1257300" indent="-228600">
              <a:tabLst/>
              <a:defRPr/>
            </a:lvl4pPr>
            <a:lvl5pPr marL="1616075" indent="-228600">
              <a:defRPr/>
            </a:lvl5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98834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328" userDrawn="1">
          <p15:clr>
            <a:srgbClr val="FBAE40"/>
          </p15:clr>
        </p15:guide>
        <p15:guide id="2" pos="5172">
          <p15:clr>
            <a:srgbClr val="FBAE40"/>
          </p15:clr>
        </p15:guide>
        <p15:guide id="3" orient="horz" pos="456">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Style 1) Picture with Giant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858000"/>
          </a:xfrm>
          <a:prstGeom prst="rect">
            <a:avLst/>
          </a:prstGeom>
          <a:noFill/>
        </p:spPr>
        <p:txBody>
          <a:bodyPr/>
          <a:lstStyle>
            <a:lvl1pPr>
              <a:defRPr>
                <a:solidFill>
                  <a:schemeClr val="tx1"/>
                </a:solidFill>
              </a:defRPr>
            </a:lvl1pPr>
          </a:lstStyle>
          <a:p>
            <a:r>
              <a:rPr lang="en-US" dirty="0"/>
              <a:t>Click icon to add picture</a:t>
            </a:r>
          </a:p>
        </p:txBody>
      </p:sp>
      <p:sp>
        <p:nvSpPr>
          <p:cNvPr id="7" name="Title 6">
            <a:extLst>
              <a:ext uri="{FF2B5EF4-FFF2-40B4-BE49-F238E27FC236}">
                <a16:creationId xmlns:a16="http://schemas.microsoft.com/office/drawing/2014/main" id="{20957D06-4488-A04D-B470-7687930A7277}"/>
              </a:ext>
            </a:extLst>
          </p:cNvPr>
          <p:cNvSpPr>
            <a:spLocks noGrp="1"/>
          </p:cNvSpPr>
          <p:nvPr>
            <p:ph type="title" hasCustomPrompt="1"/>
          </p:nvPr>
        </p:nvSpPr>
        <p:spPr>
          <a:xfrm>
            <a:off x="359999" y="720725"/>
            <a:ext cx="11453941" cy="5337175"/>
          </a:xfrm>
        </p:spPr>
        <p:txBody>
          <a:bodyPr anchor="ctr">
            <a:normAutofit/>
          </a:bodyPr>
          <a:lstStyle>
            <a:lvl1pPr>
              <a:defRPr sz="9600">
                <a:solidFill>
                  <a:schemeClr val="tx1"/>
                </a:solidFill>
                <a:effectLst>
                  <a:outerShdw blurRad="812800" dir="5400000" algn="t" rotWithShape="0">
                    <a:schemeClr val="bg1">
                      <a:alpha val="20000"/>
                    </a:schemeClr>
                  </a:outerShdw>
                </a:effectLst>
              </a:defRPr>
            </a:lvl1pPr>
          </a:lstStyle>
          <a:p>
            <a:r>
              <a:rPr lang="en-US" dirty="0"/>
              <a:t>Slide title</a:t>
            </a:r>
            <a:br>
              <a:rPr lang="en-US" dirty="0"/>
            </a:br>
            <a:r>
              <a:rPr lang="en-US" dirty="0"/>
              <a:t>(keep it short)</a:t>
            </a:r>
          </a:p>
        </p:txBody>
      </p:sp>
    </p:spTree>
    <p:extLst>
      <p:ext uri="{BB962C8B-B14F-4D97-AF65-F5344CB8AC3E}">
        <p14:creationId xmlns:p14="http://schemas.microsoft.com/office/powerpoint/2010/main" val="101793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tyle 1)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12192000" cy="6048000"/>
          </a:xfrm>
          <a:prstGeom prst="rect">
            <a:avLst/>
          </a:prstGeom>
        </p:spPr>
        <p:txBody>
          <a:bodyPr/>
          <a:lstStyle/>
          <a:p>
            <a:r>
              <a:rPr lang="en-US" dirty="0"/>
              <a:t>Click icon to add picture</a:t>
            </a:r>
          </a:p>
        </p:txBody>
      </p:sp>
      <p:sp>
        <p:nvSpPr>
          <p:cNvPr id="6" name="Text Placeholder 5">
            <a:extLst>
              <a:ext uri="{FF2B5EF4-FFF2-40B4-BE49-F238E27FC236}">
                <a16:creationId xmlns:a16="http://schemas.microsoft.com/office/drawing/2014/main" id="{2DDCDE9E-E087-524C-8D2D-B8F820792D5B}"/>
              </a:ext>
            </a:extLst>
          </p:cNvPr>
          <p:cNvSpPr>
            <a:spLocks noGrp="1"/>
          </p:cNvSpPr>
          <p:nvPr>
            <p:ph type="body" sz="quarter" idx="12" hasCustomPrompt="1"/>
          </p:nvPr>
        </p:nvSpPr>
        <p:spPr>
          <a:xfrm>
            <a:off x="2465400" y="6138000"/>
            <a:ext cx="7261200" cy="536069"/>
          </a:xfrm>
          <a:prstGeom prst="rect">
            <a:avLst/>
          </a:prstGeom>
        </p:spPr>
        <p:txBody>
          <a:bodyPr anchor="ctr">
            <a:noAutofit/>
          </a:bodyPr>
          <a:lstStyle>
            <a:lvl1pPr marL="0" indent="0" algn="ctr">
              <a:buNone/>
              <a:defRPr sz="1400"/>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stStyle>
          <a:p>
            <a:pPr lvl="0"/>
            <a:r>
              <a:rPr lang="en-US" dirty="0"/>
              <a:t>Single line caption</a:t>
            </a:r>
          </a:p>
        </p:txBody>
      </p:sp>
    </p:spTree>
    <p:extLst>
      <p:ext uri="{BB962C8B-B14F-4D97-AF65-F5344CB8AC3E}">
        <p14:creationId xmlns:p14="http://schemas.microsoft.com/office/powerpoint/2010/main" val="198788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eck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800000"/>
            <a:ext cx="6120000" cy="1707266"/>
          </a:xfrm>
        </p:spPr>
        <p:txBody>
          <a:bodyPr anchor="b"/>
          <a:lstStyle>
            <a:lvl1pPr algn="l">
              <a:defRPr sz="3200">
                <a:solidFill>
                  <a:schemeClr val="bg1"/>
                </a:solidFill>
              </a:defRPr>
            </a:lvl1pPr>
          </a:lstStyle>
          <a:p>
            <a:r>
              <a:rPr lang="en-US"/>
              <a:t>Deck title (keep it short) </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p:spPr>
        <p:txBody>
          <a:bodyPr>
            <a:normAutofit/>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a:p>
            <a:endParaRPr lang="en-US"/>
          </a:p>
        </p:txBody>
      </p:sp>
      <p:pic>
        <p:nvPicPr>
          <p:cNvPr id="6" name="Picture 5">
            <a:extLst>
              <a:ext uri="{FF2B5EF4-FFF2-40B4-BE49-F238E27FC236}">
                <a16:creationId xmlns:a16="http://schemas.microsoft.com/office/drawing/2014/main" id="{9F171426-E5D6-FC44-93C7-A6D77678AF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34136" y="719999"/>
            <a:ext cx="7937863" cy="6138001"/>
          </a:xfrm>
          <a:prstGeom prst="rect">
            <a:avLst/>
          </a:prstGeom>
        </p:spPr>
      </p:pic>
      <p:pic>
        <p:nvPicPr>
          <p:cNvPr id="9" name="Picture 8">
            <a:extLst>
              <a:ext uri="{FF2B5EF4-FFF2-40B4-BE49-F238E27FC236}">
                <a16:creationId xmlns:a16="http://schemas.microsoft.com/office/drawing/2014/main" id="{C0DA0BC3-926C-488A-B604-374885E9B7F3}"/>
              </a:ext>
            </a:extLst>
          </p:cNvPr>
          <p:cNvPicPr>
            <a:picLocks noChangeAspect="1"/>
          </p:cNvPicPr>
          <p:nvPr userDrawn="1"/>
        </p:nvPicPr>
        <p:blipFill>
          <a:blip r:embed="rId3"/>
          <a:srcRect/>
          <a:stretch/>
        </p:blipFill>
        <p:spPr>
          <a:xfrm>
            <a:off x="720001" y="719998"/>
            <a:ext cx="1173911" cy="1079999"/>
          </a:xfrm>
          <a:prstGeom prst="rect">
            <a:avLst/>
          </a:prstGeom>
        </p:spPr>
      </p:pic>
    </p:spTree>
    <p:extLst>
      <p:ext uri="{BB962C8B-B14F-4D97-AF65-F5344CB8AC3E}">
        <p14:creationId xmlns:p14="http://schemas.microsoft.com/office/powerpoint/2010/main" val="116834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707266"/>
            <a:ext cx="6120000" cy="1800000"/>
          </a:xfrm>
        </p:spPr>
        <p:txBody>
          <a:bodyPr anchor="b"/>
          <a:lstStyle>
            <a:lvl1pPr algn="l">
              <a:defRPr sz="3200">
                <a:solidFill>
                  <a:schemeClr val="bg1"/>
                </a:solidFill>
              </a:defRPr>
            </a:lvl1pPr>
          </a:lstStyle>
          <a:p>
            <a:r>
              <a:rPr lang="en-US"/>
              <a:t>Section title (keep it short)</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p:spPr>
        <p:txBody>
          <a:bodyPr>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13" name="Group 12">
            <a:extLst>
              <a:ext uri="{FF2B5EF4-FFF2-40B4-BE49-F238E27FC236}">
                <a16:creationId xmlns:a16="http://schemas.microsoft.com/office/drawing/2014/main" id="{DCD1F6F6-3C6B-6F4A-B043-F8D7924B0EE6}"/>
              </a:ext>
            </a:extLst>
          </p:cNvPr>
          <p:cNvGrpSpPr/>
          <p:nvPr userDrawn="1"/>
        </p:nvGrpSpPr>
        <p:grpSpPr>
          <a:xfrm>
            <a:off x="0" y="633352"/>
            <a:ext cx="10978510" cy="6224648"/>
            <a:chOff x="0" y="1800000"/>
            <a:chExt cx="10978510" cy="6224648"/>
          </a:xfrm>
        </p:grpSpPr>
        <p:sp>
          <p:nvSpPr>
            <p:cNvPr id="8" name="Teardrop 7">
              <a:extLst>
                <a:ext uri="{FF2B5EF4-FFF2-40B4-BE49-F238E27FC236}">
                  <a16:creationId xmlns:a16="http://schemas.microsoft.com/office/drawing/2014/main" id="{53CB356F-94EC-E44D-9D61-41AEA97044F2}"/>
                </a:ext>
              </a:extLst>
            </p:cNvPr>
            <p:cNvSpPr/>
            <p:nvPr userDrawn="1"/>
          </p:nvSpPr>
          <p:spPr>
            <a:xfrm rot="10800000">
              <a:off x="7920000" y="1800000"/>
              <a:ext cx="3058510" cy="305851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3A153EA-CD80-D14A-BBF4-0B504FB68F7C}"/>
                </a:ext>
              </a:extLst>
            </p:cNvPr>
            <p:cNvCxnSpPr>
              <a:stCxn id="8" idx="7"/>
            </p:cNvCxnSpPr>
            <p:nvPr userDrawn="1"/>
          </p:nvCxnSpPr>
          <p:spPr>
            <a:xfrm flipH="1">
              <a:off x="0" y="4858510"/>
              <a:ext cx="792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A5332C-5D0C-9A4B-848D-6A8BBF80A288}"/>
                </a:ext>
              </a:extLst>
            </p:cNvPr>
            <p:cNvCxnSpPr>
              <a:cxnSpLocks/>
              <a:stCxn id="8" idx="7"/>
            </p:cNvCxnSpPr>
            <p:nvPr userDrawn="1"/>
          </p:nvCxnSpPr>
          <p:spPr>
            <a:xfrm>
              <a:off x="7920000" y="4858510"/>
              <a:ext cx="0" cy="3166138"/>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247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Index">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lgn="l" defTabSz="914400" rtl="0" eaLnBrk="1" latinLnBrk="0" hangingPunct="1">
              <a:lnSpc>
                <a:spcPct val="90000"/>
              </a:lnSpc>
              <a:spcBef>
                <a:spcPct val="0"/>
              </a:spcBef>
              <a:buNone/>
              <a:defRPr lang="en-US" sz="1800" b="1" kern="1200" dirty="0">
                <a:solidFill>
                  <a:schemeClr val="bg1"/>
                </a:solidFill>
                <a:latin typeface="+mj-lt"/>
                <a:ea typeface="+mj-ea"/>
                <a:cs typeface="+mj-cs"/>
              </a:defRPr>
            </a:lvl1pPr>
          </a:lstStyle>
          <a:p>
            <a:r>
              <a:rPr lang="en-US"/>
              <a:t>Contents</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4829948"/>
            <a:ext cx="5736000" cy="2028052"/>
          </a:xfrm>
          <a:solidFill>
            <a:srgbClr val="FFFFFF"/>
          </a:solidFill>
        </p:spPr>
        <p:txBody>
          <a:bodyPr wrap="square" lIns="180000" tIns="180000" rIns="180000" bIns="827999" anchor="b">
            <a:spAutoFit/>
          </a:bodyPr>
          <a:lstStyle>
            <a:lvl1pPr marL="342900" indent="-342900">
              <a:buFont typeface="+mj-lt"/>
              <a:buAutoNum type="arabicPeriod"/>
              <a:defRPr lang="en-US" sz="2400" b="1" kern="1200" baseline="0" dirty="0">
                <a:solidFill>
                  <a:schemeClr val="tx1"/>
                </a:solidFill>
                <a:latin typeface="+mn-lt"/>
                <a:ea typeface="+mn-ea"/>
                <a:cs typeface="+mn-cs"/>
              </a:defRPr>
            </a:lvl1pPr>
            <a:lvl2pPr marL="457200" indent="0">
              <a:buNone/>
              <a:defRPr sz="1800" b="1">
                <a:solidFill>
                  <a:schemeClr val="accent6"/>
                </a:solidFill>
              </a:defRPr>
            </a:lvl2pPr>
            <a:lvl3pPr marL="914400" indent="0">
              <a:buNone/>
              <a:defRPr sz="2400" b="1">
                <a:solidFill>
                  <a:schemeClr val="accent6"/>
                </a:solidFill>
              </a:defRPr>
            </a:lvl3pPr>
            <a:lvl4pPr marL="1371600" indent="0">
              <a:buNone/>
              <a:defRPr sz="2400" b="1">
                <a:solidFill>
                  <a:schemeClr val="accent6"/>
                </a:solidFill>
              </a:defRPr>
            </a:lvl4pPr>
            <a:lvl5pPr marL="1828800" indent="0">
              <a:buNone/>
              <a:defRPr sz="2400" b="1">
                <a:solidFill>
                  <a:schemeClr val="accent6"/>
                </a:solidFill>
              </a:defRPr>
            </a:lvl5pPr>
          </a:lstStyle>
          <a:p>
            <a:pPr marL="342900" lvl="0" indent="-342900" algn="l" defTabSz="914400" rtl="0" eaLnBrk="1" latinLnBrk="0" hangingPunct="1">
              <a:lnSpc>
                <a:spcPct val="120000"/>
              </a:lnSpc>
              <a:spcBef>
                <a:spcPts val="1000"/>
              </a:spcBef>
              <a:buClr>
                <a:schemeClr val="accent1"/>
              </a:buClr>
            </a:pPr>
            <a:r>
              <a:rPr lang="en-US"/>
              <a:t>Click to add agenda item</a:t>
            </a:r>
          </a:p>
          <a:p>
            <a:pPr marL="342900" lvl="0" indent="-342900" algn="l" defTabSz="914400" rtl="0" eaLnBrk="1" latinLnBrk="0" hangingPunct="1">
              <a:lnSpc>
                <a:spcPct val="120000"/>
              </a:lnSpc>
              <a:spcBef>
                <a:spcPts val="1000"/>
              </a:spcBef>
              <a:buClr>
                <a:schemeClr val="accent1"/>
              </a:buClr>
            </a:pPr>
            <a:r>
              <a:rPr lang="en-US"/>
              <a:t>The box resizes automatically</a:t>
            </a:r>
          </a:p>
        </p:txBody>
      </p:sp>
    </p:spTree>
    <p:extLst>
      <p:ext uri="{BB962C8B-B14F-4D97-AF65-F5344CB8AC3E}">
        <p14:creationId xmlns:p14="http://schemas.microsoft.com/office/powerpoint/2010/main" val="141218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Style 1) Text Box">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p:txBody>
          <a:bodyPr/>
          <a:lstStyle>
            <a:lvl1pPr>
              <a:defRPr>
                <a:solidFill>
                  <a:schemeClr val="bg1"/>
                </a:solidFill>
              </a:defRPr>
            </a:lvl1pPr>
            <a:lvl2pPr marL="542925" indent="-179388">
              <a:spcBef>
                <a:spcPts val="500"/>
              </a:spcBef>
              <a:defRPr lang="en-US" sz="1600" kern="1200" baseline="0" dirty="0">
                <a:solidFill>
                  <a:schemeClr val="bg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5" name="Slide Number Placeholder 4">
            <a:extLst>
              <a:ext uri="{FF2B5EF4-FFF2-40B4-BE49-F238E27FC236}">
                <a16:creationId xmlns:a16="http://schemas.microsoft.com/office/drawing/2014/main" id="{5B48A8B9-4F8C-9848-8AC1-FF588166042E}"/>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82167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tyle 1) 5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dirty="0"/>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56825" y="1080000"/>
            <a:ext cx="2145600" cy="4977900"/>
          </a:xfrm>
          <a:prstGeom prst="rect">
            <a:avLst/>
          </a:prstGeom>
        </p:spPr>
        <p:txBody>
          <a:bodyPr vert="horz" lIns="0" tIns="0" rIns="0" bIns="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spcBef>
                <a:spcPts val="500"/>
              </a:spcBef>
            </a:pPr>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2688046" y="1080000"/>
            <a:ext cx="2145600" cy="4977900"/>
          </a:xfrm>
          <a:prstGeom prst="rect">
            <a:avLst/>
          </a:prstGeom>
        </p:spPr>
        <p:txBody>
          <a:bodyPr vert="horz" lIns="0" tIns="0" rIns="0" bIns="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spcBef>
                <a:spcPts val="500"/>
              </a:spcBef>
            </a:pPr>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7350488" y="1080000"/>
            <a:ext cx="2145600" cy="4977900"/>
          </a:xfrm>
          <a:prstGeom prst="rect">
            <a:avLst/>
          </a:prstGeom>
        </p:spPr>
        <p:txBody>
          <a:bodyPr vert="horz" lIns="0" tIns="0" rIns="0" bIns="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spcBef>
                <a:spcPts val="500"/>
              </a:spcBef>
            </a:pPr>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5019267" y="1080000"/>
            <a:ext cx="2145600" cy="4977900"/>
          </a:xfrm>
          <a:prstGeom prst="rect">
            <a:avLst/>
          </a:prstGeom>
        </p:spPr>
        <p:txBody>
          <a:bodyPr vert="horz" lIns="0" tIns="0" rIns="0" bIns="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spcBef>
                <a:spcPts val="500"/>
              </a:spcBef>
            </a:pPr>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Content Placeholder 2">
            <a:extLst>
              <a:ext uri="{FF2B5EF4-FFF2-40B4-BE49-F238E27FC236}">
                <a16:creationId xmlns:a16="http://schemas.microsoft.com/office/drawing/2014/main" id="{0E9F04C3-DC0E-48EA-A5CB-9B45C9E6EB05}"/>
              </a:ext>
            </a:extLst>
          </p:cNvPr>
          <p:cNvSpPr>
            <a:spLocks noGrp="1"/>
          </p:cNvSpPr>
          <p:nvPr>
            <p:ph sz="half" idx="18" hasCustomPrompt="1"/>
          </p:nvPr>
        </p:nvSpPr>
        <p:spPr>
          <a:xfrm>
            <a:off x="9681707" y="1080000"/>
            <a:ext cx="2145600" cy="4977900"/>
          </a:xfrm>
          <a:prstGeom prst="rect">
            <a:avLst/>
          </a:prstGeom>
        </p:spPr>
        <p:txBody>
          <a:bodyPr vert="horz" lIns="0" tIns="0" rIns="0" bIns="0" rtlCol="0">
            <a:noAutofit/>
          </a:bodyPr>
          <a:lstStyle>
            <a:lvl1pPr>
              <a:defRPr lang="en-US" dirty="0"/>
            </a:lvl1pPr>
            <a:lvl2pPr marL="540000" indent="-180000">
              <a:defRPr lang="en-US" sz="1600" kern="1200" baseline="0" dirty="0">
                <a:solidFill>
                  <a:schemeClr val="bg1"/>
                </a:solidFill>
                <a:latin typeface="+mn-lt"/>
                <a:ea typeface="+mn-ea"/>
                <a:cs typeface="+mn-cs"/>
              </a:defRPr>
            </a:lvl2pPr>
          </a:lstStyle>
          <a:p>
            <a:pPr lvl="0">
              <a:spcBef>
                <a:spcPts val="500"/>
              </a:spcBef>
            </a:pPr>
            <a:r>
              <a:rPr lang="en-US" dirty="0"/>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dirty="0"/>
              <a:t>Second level</a:t>
            </a:r>
          </a:p>
        </p:txBody>
      </p:sp>
    </p:spTree>
    <p:extLst>
      <p:ext uri="{BB962C8B-B14F-4D97-AF65-F5344CB8AC3E}">
        <p14:creationId xmlns:p14="http://schemas.microsoft.com/office/powerpoint/2010/main" val="317972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Style 1) 2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551200" cy="4977900"/>
          </a:xfrm>
        </p:spPr>
        <p:txBody>
          <a:bodyPr vert="horz" lIns="0" tIns="0" rIns="0" bIns="0" rtlCol="0">
            <a:noAutofit/>
          </a:bodyPr>
          <a:lstStyle>
            <a:lvl1pPr>
              <a:defRPr lang="en-US" dirty="0"/>
            </a:lvl1pPr>
            <a:lvl2pPr marL="542925" indent="-179388">
              <a:spcBef>
                <a:spcPts val="500"/>
              </a:spcBef>
              <a:defRPr lang="en-US" dirty="0"/>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262741" y="1080000"/>
            <a:ext cx="5551200" cy="4977900"/>
          </a:xfrm>
        </p:spPr>
        <p:txBody>
          <a:bodyPr vert="horz" lIns="0" tIns="0" rIns="0" bIns="0" rtlCol="0">
            <a:noAutofit/>
          </a:bodyPr>
          <a:lstStyle>
            <a:lvl1pPr>
              <a:defRPr lang="en-US" dirty="0"/>
            </a:lvl1pPr>
            <a:lvl2pPr marL="542925" indent="-179388">
              <a:spcBef>
                <a:spcPts val="500"/>
              </a:spcBef>
              <a:defRPr lang="en-US" dirty="0"/>
            </a:lvl2pPr>
            <a:lvl3pPr>
              <a:defRPr lang="en-US" dirty="0"/>
            </a:lvl3pPr>
            <a:lvl4pPr>
              <a:defRPr lang="en-US" dirty="0"/>
            </a:lvl4pPr>
            <a:lvl5pPr>
              <a:defRPr lang="en-US" dirty="0"/>
            </a:lvl5pPr>
          </a:lstStyle>
          <a:p>
            <a:pPr lvl="0"/>
            <a:r>
              <a:rPr lang="en-US"/>
              <a:t>Click to edit text</a:t>
            </a:r>
          </a:p>
          <a:p>
            <a:pPr lvl="1"/>
            <a:r>
              <a:rPr lang="en-US"/>
              <a:t>Second level</a:t>
            </a:r>
          </a:p>
        </p:txBody>
      </p:sp>
      <p:sp>
        <p:nvSpPr>
          <p:cNvPr id="6" name="Slide Number Placeholder 4">
            <a:extLst>
              <a:ext uri="{FF2B5EF4-FFF2-40B4-BE49-F238E27FC236}">
                <a16:creationId xmlns:a16="http://schemas.microsoft.com/office/drawing/2014/main" id="{5A943414-55BC-E845-BD5D-8DCC39CFF86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255030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Style 1) 3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360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96000" y="1080000"/>
            <a:ext cx="360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213941" y="1080000"/>
            <a:ext cx="3600000" cy="4977900"/>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Slide Number Placeholder 4">
            <a:extLst>
              <a:ext uri="{FF2B5EF4-FFF2-40B4-BE49-F238E27FC236}">
                <a16:creationId xmlns:a16="http://schemas.microsoft.com/office/drawing/2014/main" id="{3D130199-6FBC-1043-852B-089DED1280D8}"/>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72803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Style 1) 4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520000" cy="4977900"/>
          </a:xfr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337980" y="1080000"/>
            <a:ext cx="2520000" cy="4977900"/>
          </a:xfr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293941" y="1080000"/>
            <a:ext cx="2520000" cy="4977900"/>
          </a:xfr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315960" y="1080000"/>
            <a:ext cx="2520000" cy="4977900"/>
          </a:xfr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87867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tyle 1) 5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2712364"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7417092"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5064728"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Content Placeholder 2">
            <a:extLst>
              <a:ext uri="{FF2B5EF4-FFF2-40B4-BE49-F238E27FC236}">
                <a16:creationId xmlns:a16="http://schemas.microsoft.com/office/drawing/2014/main" id="{0E9F04C3-DC0E-48EA-A5CB-9B45C9E6EB05}"/>
              </a:ext>
            </a:extLst>
          </p:cNvPr>
          <p:cNvSpPr>
            <a:spLocks noGrp="1"/>
          </p:cNvSpPr>
          <p:nvPr>
            <p:ph sz="half" idx="18" hasCustomPrompt="1"/>
          </p:nvPr>
        </p:nvSpPr>
        <p:spPr>
          <a:xfrm>
            <a:off x="9769456" y="1080000"/>
            <a:ext cx="2057400" cy="4977900"/>
          </a:xfrm>
        </p:spPr>
        <p:txBody>
          <a:bodyPr vert="horz" lIns="0" tIns="0" rIns="0" bIns="0" rtlCol="0">
            <a:noAutofit/>
          </a:bodyPr>
          <a:lstStyle>
            <a:lvl1pPr>
              <a:defRPr lang="en-US" dirty="0"/>
            </a:lvl1pPr>
            <a:lvl2pPr>
              <a:defRPr lang="en-US" dirty="0"/>
            </a:lvl2pPr>
          </a:lstStyle>
          <a:p>
            <a:pPr lvl="0">
              <a:spcBef>
                <a:spcPts val="500"/>
              </a:spcBef>
            </a:pPr>
            <a:r>
              <a:rPr lang="en-US"/>
              <a:t>Click to edit text</a:t>
            </a:r>
          </a:p>
          <a:p>
            <a:pPr marL="542925" lvl="1" indent="-179388">
              <a:spcBef>
                <a:spcPts val="500"/>
              </a:spcBef>
            </a:pPr>
            <a:r>
              <a:rPr lang="en-US"/>
              <a:t>Second level</a:t>
            </a:r>
          </a:p>
        </p:txBody>
      </p:sp>
    </p:spTree>
    <p:extLst>
      <p:ext uri="{BB962C8B-B14F-4D97-AF65-F5344CB8AC3E}">
        <p14:creationId xmlns:p14="http://schemas.microsoft.com/office/powerpoint/2010/main" val="408211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tyle 1) 2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73150"/>
            <a:ext cx="55512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6262741" y="1080000"/>
            <a:ext cx="55512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6" name="Slide Number Placeholder 4">
            <a:extLst>
              <a:ext uri="{FF2B5EF4-FFF2-40B4-BE49-F238E27FC236}">
                <a16:creationId xmlns:a16="http://schemas.microsoft.com/office/drawing/2014/main" id="{5A943414-55BC-E845-BD5D-8DCC39CFF86B}"/>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1" name="Text Placeholder 10"/>
          <p:cNvSpPr>
            <a:spLocks noGrp="1"/>
          </p:cNvSpPr>
          <p:nvPr>
            <p:ph type="body" sz="quarter" idx="16" hasCustomPrompt="1"/>
          </p:nvPr>
        </p:nvSpPr>
        <p:spPr>
          <a:xfrm>
            <a:off x="360000" y="5337900"/>
            <a:ext cx="5551487" cy="720000"/>
          </a:xfrm>
          <a:solidFill>
            <a:schemeClr val="bg1"/>
          </a:solidFill>
        </p:spPr>
        <p:txBody>
          <a:bodyPr lIns="108000" tIns="108000" rIns="108000"/>
          <a:lstStyle>
            <a:lvl1pPr>
              <a:defRPr sz="1300">
                <a:solidFill>
                  <a:schemeClr val="tx1"/>
                </a:solidFill>
              </a:defRPr>
            </a:lvl1pPr>
            <a:lvl2pPr>
              <a:spcBef>
                <a:spcPts val="500"/>
              </a:spcBef>
              <a:defRPr sz="1300">
                <a:solidFill>
                  <a:schemeClr val="bg1"/>
                </a:solidFill>
              </a:defRPr>
            </a:lvl2pPr>
          </a:lstStyle>
          <a:p>
            <a:pPr lvl="0"/>
            <a:r>
              <a:rPr lang="en-US"/>
              <a:t>Click to edit text</a:t>
            </a:r>
          </a:p>
        </p:txBody>
      </p:sp>
      <p:sp>
        <p:nvSpPr>
          <p:cNvPr id="12" name="Text Placeholder 10"/>
          <p:cNvSpPr>
            <a:spLocks noGrp="1"/>
          </p:cNvSpPr>
          <p:nvPr>
            <p:ph type="body" sz="quarter" idx="17" hasCustomPrompt="1"/>
          </p:nvPr>
        </p:nvSpPr>
        <p:spPr>
          <a:xfrm>
            <a:off x="6263452" y="5337900"/>
            <a:ext cx="5551487"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a:t>Click to edit text</a:t>
            </a:r>
          </a:p>
        </p:txBody>
      </p:sp>
    </p:spTree>
    <p:extLst>
      <p:ext uri="{BB962C8B-B14F-4D97-AF65-F5344CB8AC3E}">
        <p14:creationId xmlns:p14="http://schemas.microsoft.com/office/powerpoint/2010/main" val="258016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tyle 1) 3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36000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96000" y="1080000"/>
            <a:ext cx="36000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213941" y="1080000"/>
            <a:ext cx="36000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8" name="Slide Number Placeholder 4">
            <a:extLst>
              <a:ext uri="{FF2B5EF4-FFF2-40B4-BE49-F238E27FC236}">
                <a16:creationId xmlns:a16="http://schemas.microsoft.com/office/drawing/2014/main" id="{3D130199-6FBC-1043-852B-089DED1280D8}"/>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3" name="Text Placeholder 10"/>
          <p:cNvSpPr>
            <a:spLocks noGrp="1"/>
          </p:cNvSpPr>
          <p:nvPr>
            <p:ph type="body" sz="quarter" idx="16" hasCustomPrompt="1"/>
          </p:nvPr>
        </p:nvSpPr>
        <p:spPr>
          <a:xfrm>
            <a:off x="360364" y="5337900"/>
            <a:ext cx="3617696"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a:t>Click to edit text</a:t>
            </a:r>
          </a:p>
        </p:txBody>
      </p:sp>
      <p:sp>
        <p:nvSpPr>
          <p:cNvPr id="14" name="Text Placeholder 10"/>
          <p:cNvSpPr>
            <a:spLocks noGrp="1"/>
          </p:cNvSpPr>
          <p:nvPr>
            <p:ph type="body" sz="quarter" idx="17" hasCustomPrompt="1"/>
          </p:nvPr>
        </p:nvSpPr>
        <p:spPr>
          <a:xfrm>
            <a:off x="4295757" y="5337900"/>
            <a:ext cx="3617696"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a:t>Click to edit text</a:t>
            </a:r>
          </a:p>
        </p:txBody>
      </p:sp>
      <p:sp>
        <p:nvSpPr>
          <p:cNvPr id="15" name="Text Placeholder 10"/>
          <p:cNvSpPr>
            <a:spLocks noGrp="1"/>
          </p:cNvSpPr>
          <p:nvPr>
            <p:ph type="body" sz="quarter" idx="18" hasCustomPrompt="1"/>
          </p:nvPr>
        </p:nvSpPr>
        <p:spPr>
          <a:xfrm>
            <a:off x="8194518" y="5337900"/>
            <a:ext cx="3617696" cy="720000"/>
          </a:xfrm>
          <a:solidFill>
            <a:schemeClr val="bg1"/>
          </a:solidFill>
        </p:spPr>
        <p:txBody>
          <a:bodyPr vert="horz" lIns="108000" tIns="108000" rIns="108000" bIns="0" rtlCol="0">
            <a:noAutofit/>
          </a:bodyPr>
          <a:lstStyle>
            <a:lvl1pPr>
              <a:defRPr lang="en-US" sz="1300" dirty="0" smtClean="0">
                <a:solidFill>
                  <a:schemeClr val="tx1"/>
                </a:solidFill>
              </a:defRPr>
            </a:lvl1pPr>
            <a:lvl2pPr>
              <a:defRPr lang="en-US" sz="1300" dirty="0" smtClean="0">
                <a:solidFill>
                  <a:schemeClr val="bg1"/>
                </a:solidFill>
              </a:defRPr>
            </a:lvl2pPr>
          </a:lstStyle>
          <a:p>
            <a:pPr lvl="0"/>
            <a:r>
              <a:rPr lang="en-US"/>
              <a:t>Click to edit text</a:t>
            </a:r>
          </a:p>
        </p:txBody>
      </p:sp>
    </p:spTree>
    <p:extLst>
      <p:ext uri="{BB962C8B-B14F-4D97-AF65-F5344CB8AC3E}">
        <p14:creationId xmlns:p14="http://schemas.microsoft.com/office/powerpoint/2010/main" val="266906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tyle 1) 4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520000" cy="4977900"/>
          </a:xfrm>
          <a:noFill/>
        </p:spPr>
        <p:txBody>
          <a:bodyPr vert="horz" lIns="108000" tIns="108000" rIns="108000" bIns="108000" rtlCol="0">
            <a:noAutofit/>
          </a:bodyPr>
          <a:lstStyle>
            <a:lvl1pPr>
              <a:defRPr lang="en-US" dirty="0">
                <a:solidFill>
                  <a:schemeClr val="bg1"/>
                </a:solidFill>
              </a:defRPr>
            </a:lvl1pPr>
            <a:lvl2pPr marL="649287" indent="-285750">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337980" y="1080000"/>
            <a:ext cx="25200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293941" y="1080000"/>
            <a:ext cx="25200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315960" y="1080000"/>
            <a:ext cx="25200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Text Placeholder 10"/>
          <p:cNvSpPr>
            <a:spLocks noGrp="1"/>
          </p:cNvSpPr>
          <p:nvPr>
            <p:ph type="body" sz="quarter" idx="16" hasCustomPrompt="1"/>
          </p:nvPr>
        </p:nvSpPr>
        <p:spPr>
          <a:xfrm>
            <a:off x="360364" y="5337900"/>
            <a:ext cx="25200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5" name="Text Placeholder 10"/>
          <p:cNvSpPr>
            <a:spLocks noGrp="1"/>
          </p:cNvSpPr>
          <p:nvPr>
            <p:ph type="body" sz="quarter" idx="17" hasCustomPrompt="1"/>
          </p:nvPr>
        </p:nvSpPr>
        <p:spPr>
          <a:xfrm>
            <a:off x="3338486" y="5337900"/>
            <a:ext cx="25200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8" name="Text Placeholder 10"/>
          <p:cNvSpPr>
            <a:spLocks noGrp="1"/>
          </p:cNvSpPr>
          <p:nvPr>
            <p:ph type="body" sz="quarter" idx="18" hasCustomPrompt="1"/>
          </p:nvPr>
        </p:nvSpPr>
        <p:spPr>
          <a:xfrm>
            <a:off x="6319037" y="5337900"/>
            <a:ext cx="25200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9" name="Text Placeholder 10"/>
          <p:cNvSpPr>
            <a:spLocks noGrp="1"/>
          </p:cNvSpPr>
          <p:nvPr>
            <p:ph type="body" sz="quarter" idx="19" hasCustomPrompt="1"/>
          </p:nvPr>
        </p:nvSpPr>
        <p:spPr>
          <a:xfrm>
            <a:off x="9293349" y="5337900"/>
            <a:ext cx="25200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Tree>
    <p:extLst>
      <p:ext uri="{BB962C8B-B14F-4D97-AF65-F5344CB8AC3E}">
        <p14:creationId xmlns:p14="http://schemas.microsoft.com/office/powerpoint/2010/main" val="316865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yle 1) 5 Colored Column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0574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2712364" y="1080000"/>
            <a:ext cx="20574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7417092" y="1080000"/>
            <a:ext cx="20574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5064728" y="1080000"/>
            <a:ext cx="20574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9" name="Slide Number Placeholder 4">
            <a:extLst>
              <a:ext uri="{FF2B5EF4-FFF2-40B4-BE49-F238E27FC236}">
                <a16:creationId xmlns:a16="http://schemas.microsoft.com/office/drawing/2014/main" id="{8F92878B-4E3F-6142-98BD-CCD4498E4BA2}"/>
              </a:ext>
            </a:extLst>
          </p:cNvPr>
          <p:cNvSpPr>
            <a:spLocks noGrp="1"/>
          </p:cNvSpPr>
          <p:nvPr>
            <p:ph type="sldNum" sz="quarter" idx="13"/>
          </p:nvPr>
        </p:nvSpPr>
        <p:spPr>
          <a:xfrm>
            <a:off x="4724400" y="6227400"/>
            <a:ext cx="2743200" cy="365125"/>
          </a:xfrm>
        </p:spPr>
        <p:txBody>
          <a:bodyPr/>
          <a:lstStyle/>
          <a:p>
            <a:fld id="{9A0F7689-66CB-EC4F-9B5C-9C3D3ED1F24F}" type="slidenum">
              <a:rPr lang="en-US" smtClean="0"/>
              <a:pPr/>
              <a:t>‹#›</a:t>
            </a:fld>
            <a:endParaRPr lang="en-US" dirty="0"/>
          </a:p>
        </p:txBody>
      </p:sp>
      <p:sp>
        <p:nvSpPr>
          <p:cNvPr id="14" name="Content Placeholder 2">
            <a:extLst>
              <a:ext uri="{FF2B5EF4-FFF2-40B4-BE49-F238E27FC236}">
                <a16:creationId xmlns:a16="http://schemas.microsoft.com/office/drawing/2014/main" id="{0E9F04C3-DC0E-48EA-A5CB-9B45C9E6EB05}"/>
              </a:ext>
            </a:extLst>
          </p:cNvPr>
          <p:cNvSpPr>
            <a:spLocks noGrp="1"/>
          </p:cNvSpPr>
          <p:nvPr>
            <p:ph sz="half" idx="18" hasCustomPrompt="1"/>
          </p:nvPr>
        </p:nvSpPr>
        <p:spPr>
          <a:xfrm>
            <a:off x="9769456" y="1080000"/>
            <a:ext cx="2057400" cy="4977900"/>
          </a:xfrm>
          <a:noFill/>
        </p:spPr>
        <p:txBody>
          <a:bodyPr vert="horz" lIns="108000" tIns="108000" rIns="108000" bIns="108000" rtlCol="0">
            <a:noAutofit/>
          </a:bodyPr>
          <a:lstStyle>
            <a:lvl1pPr>
              <a:defRPr lang="en-US" dirty="0"/>
            </a:lvl1pPr>
            <a:lvl2pPr>
              <a:defRPr lang="en-US" dirty="0"/>
            </a:lvl2pPr>
          </a:lstStyle>
          <a:p>
            <a:pPr lvl="0"/>
            <a:r>
              <a:rPr lang="en-US"/>
              <a:t>Click to edit text</a:t>
            </a:r>
          </a:p>
          <a:p>
            <a:pPr marL="542925" lvl="1" indent="-179388">
              <a:spcBef>
                <a:spcPts val="500"/>
              </a:spcBef>
            </a:pPr>
            <a:r>
              <a:rPr lang="en-US"/>
              <a:t>Second level</a:t>
            </a:r>
          </a:p>
        </p:txBody>
      </p:sp>
      <p:sp>
        <p:nvSpPr>
          <p:cNvPr id="16" name="Text Placeholder 10"/>
          <p:cNvSpPr>
            <a:spLocks noGrp="1"/>
          </p:cNvSpPr>
          <p:nvPr>
            <p:ph type="body" sz="quarter" idx="16" hasCustomPrompt="1"/>
          </p:nvPr>
        </p:nvSpPr>
        <p:spPr>
          <a:xfrm>
            <a:off x="360364"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7" name="Text Placeholder 10"/>
          <p:cNvSpPr>
            <a:spLocks noGrp="1"/>
          </p:cNvSpPr>
          <p:nvPr>
            <p:ph type="body" sz="quarter" idx="19" hasCustomPrompt="1"/>
          </p:nvPr>
        </p:nvSpPr>
        <p:spPr>
          <a:xfrm>
            <a:off x="2711679"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8" name="Text Placeholder 10"/>
          <p:cNvSpPr>
            <a:spLocks noGrp="1"/>
          </p:cNvSpPr>
          <p:nvPr>
            <p:ph type="body" sz="quarter" idx="20" hasCustomPrompt="1"/>
          </p:nvPr>
        </p:nvSpPr>
        <p:spPr>
          <a:xfrm>
            <a:off x="5062993"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19" name="Text Placeholder 10"/>
          <p:cNvSpPr>
            <a:spLocks noGrp="1"/>
          </p:cNvSpPr>
          <p:nvPr>
            <p:ph type="body" sz="quarter" idx="21" hasCustomPrompt="1"/>
          </p:nvPr>
        </p:nvSpPr>
        <p:spPr>
          <a:xfrm>
            <a:off x="7420545"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
        <p:nvSpPr>
          <p:cNvPr id="20" name="Text Placeholder 10"/>
          <p:cNvSpPr>
            <a:spLocks noGrp="1"/>
          </p:cNvSpPr>
          <p:nvPr>
            <p:ph type="body" sz="quarter" idx="22" hasCustomPrompt="1"/>
          </p:nvPr>
        </p:nvSpPr>
        <p:spPr>
          <a:xfrm>
            <a:off x="9775780" y="5337900"/>
            <a:ext cx="2059200" cy="720000"/>
          </a:xfrm>
          <a:solidFill>
            <a:schemeClr val="bg1"/>
          </a:solidFill>
        </p:spPr>
        <p:txBody>
          <a:bodyPr vert="horz" lIns="108000" tIns="108000" rIns="108000" bIns="0" rtlCol="0">
            <a:noAutofit/>
          </a:bodyPr>
          <a:lstStyle>
            <a:lvl1pPr>
              <a:defRPr lang="en-US" sz="1300" dirty="0" smtClean="0">
                <a:solidFill>
                  <a:schemeClr val="tx1"/>
                </a:solidFill>
              </a:defRPr>
            </a:lvl1pPr>
          </a:lstStyle>
          <a:p>
            <a:pPr lvl="0"/>
            <a:r>
              <a:rPr lang="en-US"/>
              <a:t>Click to edit text</a:t>
            </a:r>
          </a:p>
        </p:txBody>
      </p:sp>
    </p:spTree>
    <p:extLst>
      <p:ext uri="{BB962C8B-B14F-4D97-AF65-F5344CB8AC3E}">
        <p14:creationId xmlns:p14="http://schemas.microsoft.com/office/powerpoint/2010/main" val="141708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Style 1) 2 Column 2 Color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73643D-3316-B64C-BC3C-A80CFD6316A8}"/>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551200" cy="4977900"/>
          </a:xfrm>
        </p:spPr>
        <p:txBody>
          <a:bodyPr/>
          <a:lstStyle>
            <a:lvl1pPr>
              <a:spcBef>
                <a:spcPts val="500"/>
              </a:spcBef>
              <a:defRPr/>
            </a:lvl1pPr>
            <a:lvl2pPr marL="542925" indent="-179388">
              <a:spcBef>
                <a:spcPts val="500"/>
              </a:spcBef>
              <a:defRPr lang="en-US" sz="1600" kern="1200" baseline="0" dirty="0">
                <a:solidFill>
                  <a:schemeClr val="bg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p:nvPr>
        </p:nvSpPr>
        <p:spPr>
          <a:xfrm>
            <a:off x="6262741" y="1080000"/>
            <a:ext cx="5551200" cy="4977900"/>
          </a:xfrm>
        </p:spPr>
        <p:txBody>
          <a:bodyPr/>
          <a:lstStyle>
            <a:lvl1pPr>
              <a:spcBef>
                <a:spcPts val="500"/>
              </a:spcBef>
              <a:defRPr>
                <a:solidFill>
                  <a:schemeClr val="tx1"/>
                </a:solidFill>
              </a:defRPr>
            </a:lvl1pPr>
            <a:lvl2pPr marL="539496" indent="-182880">
              <a:spcBef>
                <a:spcPts val="500"/>
              </a:spcBef>
              <a:defRPr lang="en-US" sz="1600" kern="1200" baseline="0" dirty="0">
                <a:solidFill>
                  <a:schemeClr val="tx1"/>
                </a:solidFill>
                <a:latin typeface="+mn-lt"/>
                <a:ea typeface="+mn-ea"/>
                <a:cs typeface="+mn-cs"/>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6" name="Slide Number Placeholder 5">
            <a:extLst>
              <a:ext uri="{FF2B5EF4-FFF2-40B4-BE49-F238E27FC236}">
                <a16:creationId xmlns:a16="http://schemas.microsoft.com/office/drawing/2014/main" id="{F2C6B188-96D9-FF4F-AF9F-68058EF886D2}"/>
              </a:ext>
            </a:extLst>
          </p:cNvPr>
          <p:cNvSpPr>
            <a:spLocks noGrp="1"/>
          </p:cNvSpPr>
          <p:nvPr>
            <p:ph type="sldNum" sz="quarter" idx="10"/>
          </p:nvPr>
        </p:nvSpPr>
        <p:spPr>
          <a:xfrm>
            <a:off x="6262741" y="6227400"/>
            <a:ext cx="1477420" cy="365125"/>
          </a:xfrm>
        </p:spPr>
        <p:txBody>
          <a:bodyPr/>
          <a:lstStyle>
            <a:lvl1pPr algn="l">
              <a:defRPr lang="en-US" sz="800" kern="1200" smtClean="0">
                <a:solidFill>
                  <a:schemeClr val="accent5"/>
                </a:solidFill>
                <a:latin typeface="+mn-lt"/>
                <a:ea typeface="+mn-ea"/>
                <a:cs typeface="+mn-cs"/>
              </a:defRPr>
            </a:lvl1pPr>
          </a:lstStyle>
          <a:p>
            <a:fld id="{9A0F7689-66CB-EC4F-9B5C-9C3D3ED1F24F}" type="slidenum">
              <a:rPr lang="en-US" smtClean="0"/>
              <a:pPr/>
              <a:t>‹#›</a:t>
            </a:fld>
            <a:endParaRPr lang="en-US" dirty="0"/>
          </a:p>
        </p:txBody>
      </p:sp>
      <p:pic>
        <p:nvPicPr>
          <p:cNvPr id="8" name="Picture 7">
            <a:extLst>
              <a:ext uri="{FF2B5EF4-FFF2-40B4-BE49-F238E27FC236}">
                <a16:creationId xmlns:a16="http://schemas.microsoft.com/office/drawing/2014/main" id="{88D84D83-808F-BF49-8BDC-FD5319CE4E5F}"/>
              </a:ext>
            </a:extLst>
          </p:cNvPr>
          <p:cNvPicPr>
            <a:picLocks noChangeAspect="1"/>
          </p:cNvPicPr>
          <p:nvPr userDrawn="1"/>
        </p:nvPicPr>
        <p:blipFill>
          <a:blip r:embed="rId2"/>
          <a:stretch>
            <a:fillRect/>
          </a:stretch>
        </p:blipFill>
        <p:spPr>
          <a:xfrm>
            <a:off x="11432396" y="6229962"/>
            <a:ext cx="391304" cy="360000"/>
          </a:xfrm>
          <a:prstGeom prst="rect">
            <a:avLst/>
          </a:prstGeom>
        </p:spPr>
      </p:pic>
    </p:spTree>
    <p:extLst>
      <p:ext uri="{BB962C8B-B14F-4D97-AF65-F5344CB8AC3E}">
        <p14:creationId xmlns:p14="http://schemas.microsoft.com/office/powerpoint/2010/main" val="156480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tyle 1) Content &amp; Image">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D817E5-E8F3-FB4B-AA71-42628C961536}"/>
              </a:ext>
            </a:extLst>
          </p:cNvPr>
          <p:cNvSpPr>
            <a:spLocks noGrp="1"/>
          </p:cNvSpPr>
          <p:nvPr>
            <p:ph type="pic" sz="quarter" idx="10"/>
          </p:nvPr>
        </p:nvSpPr>
        <p:spPr>
          <a:xfrm>
            <a:off x="6095999" y="0"/>
            <a:ext cx="6095999" cy="6858000"/>
          </a:xfrm>
        </p:spPr>
        <p:txBody>
          <a:bodyPr/>
          <a:lstStyle/>
          <a:p>
            <a:r>
              <a:rPr lang="en-US" dirty="0"/>
              <a:t>Click icon to add picture</a:t>
            </a:r>
          </a:p>
        </p:txBody>
      </p:sp>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60000" y="360000"/>
            <a:ext cx="11453941" cy="360000"/>
          </a:xfrm>
        </p:spPr>
        <p:txBody>
          <a:bodyPr/>
          <a:lstStyle>
            <a:lvl1pPr>
              <a:defRPr>
                <a:solidFill>
                  <a:schemeClr val="bg1"/>
                </a:solidFill>
              </a:defRPr>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5400000" cy="4977900"/>
          </a:xfrm>
        </p:spPr>
        <p:txBody>
          <a:bodyPr/>
          <a:lstStyle>
            <a:lvl1pPr>
              <a:spcBef>
                <a:spcPts val="500"/>
              </a:spcBef>
              <a:defRPr>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Slide Number Placeholder 3">
            <a:extLst>
              <a:ext uri="{FF2B5EF4-FFF2-40B4-BE49-F238E27FC236}">
                <a16:creationId xmlns:a16="http://schemas.microsoft.com/office/drawing/2014/main" id="{3E0B0817-C77F-2948-A459-2A2E30E136C4}"/>
              </a:ext>
            </a:extLst>
          </p:cNvPr>
          <p:cNvSpPr>
            <a:spLocks noGrp="1"/>
          </p:cNvSpPr>
          <p:nvPr>
            <p:ph type="sldNum" sz="quarter" idx="11"/>
          </p:nvPr>
        </p:nvSpPr>
        <p:spPr>
          <a:xfrm>
            <a:off x="3016800" y="6227400"/>
            <a:ext cx="2743200" cy="365125"/>
          </a:xfrm>
        </p:spPr>
        <p:txBody>
          <a:bodyPr/>
          <a:lstStyle>
            <a:lvl1pPr algn="r">
              <a:defRPr/>
            </a:lvl1pPr>
          </a:lstStyle>
          <a:p>
            <a:fld id="{9A0F7689-66CB-EC4F-9B5C-9C3D3ED1F24F}" type="slidenum">
              <a:rPr lang="en-US" smtClean="0"/>
              <a:pPr/>
              <a:t>‹#›</a:t>
            </a:fld>
            <a:endParaRPr lang="en-US" dirty="0"/>
          </a:p>
        </p:txBody>
      </p:sp>
    </p:spTree>
    <p:extLst>
      <p:ext uri="{BB962C8B-B14F-4D97-AF65-F5344CB8AC3E}">
        <p14:creationId xmlns:p14="http://schemas.microsoft.com/office/powerpoint/2010/main" val="189762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26" Type="http://schemas.openxmlformats.org/officeDocument/2006/relationships/slideLayout" Target="../slideLayouts/slideLayout405.xml"/><Relationship Id="rId39" Type="http://schemas.openxmlformats.org/officeDocument/2006/relationships/slideLayout" Target="../slideLayouts/slideLayout418.xml"/><Relationship Id="rId21" Type="http://schemas.openxmlformats.org/officeDocument/2006/relationships/slideLayout" Target="../slideLayouts/slideLayout400.xml"/><Relationship Id="rId34" Type="http://schemas.openxmlformats.org/officeDocument/2006/relationships/slideLayout" Target="../slideLayouts/slideLayout413.xml"/><Relationship Id="rId42" Type="http://schemas.openxmlformats.org/officeDocument/2006/relationships/slideLayout" Target="../slideLayouts/slideLayout421.xml"/><Relationship Id="rId47" Type="http://schemas.openxmlformats.org/officeDocument/2006/relationships/image" Target="../media/image7.png"/><Relationship Id="rId7" Type="http://schemas.openxmlformats.org/officeDocument/2006/relationships/slideLayout" Target="../slideLayouts/slideLayout386.xml"/><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9" Type="http://schemas.openxmlformats.org/officeDocument/2006/relationships/slideLayout" Target="../slideLayouts/slideLayout408.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24" Type="http://schemas.openxmlformats.org/officeDocument/2006/relationships/slideLayout" Target="../slideLayouts/slideLayout403.xml"/><Relationship Id="rId32" Type="http://schemas.openxmlformats.org/officeDocument/2006/relationships/slideLayout" Target="../slideLayouts/slideLayout411.xml"/><Relationship Id="rId37" Type="http://schemas.openxmlformats.org/officeDocument/2006/relationships/slideLayout" Target="../slideLayouts/slideLayout416.xml"/><Relationship Id="rId40" Type="http://schemas.openxmlformats.org/officeDocument/2006/relationships/slideLayout" Target="../slideLayouts/slideLayout419.xml"/><Relationship Id="rId45" Type="http://schemas.openxmlformats.org/officeDocument/2006/relationships/slideLayout" Target="../slideLayouts/slideLayout424.xml"/><Relationship Id="rId5" Type="http://schemas.openxmlformats.org/officeDocument/2006/relationships/slideLayout" Target="../slideLayouts/slideLayout384.xml"/><Relationship Id="rId15" Type="http://schemas.openxmlformats.org/officeDocument/2006/relationships/slideLayout" Target="../slideLayouts/slideLayout394.xml"/><Relationship Id="rId23" Type="http://schemas.openxmlformats.org/officeDocument/2006/relationships/slideLayout" Target="../slideLayouts/slideLayout402.xml"/><Relationship Id="rId28" Type="http://schemas.openxmlformats.org/officeDocument/2006/relationships/slideLayout" Target="../slideLayouts/slideLayout407.xml"/><Relationship Id="rId36" Type="http://schemas.openxmlformats.org/officeDocument/2006/relationships/slideLayout" Target="../slideLayouts/slideLayout415.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31" Type="http://schemas.openxmlformats.org/officeDocument/2006/relationships/slideLayout" Target="../slideLayouts/slideLayout410.xml"/><Relationship Id="rId44" Type="http://schemas.openxmlformats.org/officeDocument/2006/relationships/slideLayout" Target="../slideLayouts/slideLayout423.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 Id="rId22" Type="http://schemas.openxmlformats.org/officeDocument/2006/relationships/slideLayout" Target="../slideLayouts/slideLayout401.xml"/><Relationship Id="rId27" Type="http://schemas.openxmlformats.org/officeDocument/2006/relationships/slideLayout" Target="../slideLayouts/slideLayout406.xml"/><Relationship Id="rId30" Type="http://schemas.openxmlformats.org/officeDocument/2006/relationships/slideLayout" Target="../slideLayouts/slideLayout409.xml"/><Relationship Id="rId35" Type="http://schemas.openxmlformats.org/officeDocument/2006/relationships/slideLayout" Target="../slideLayouts/slideLayout414.xml"/><Relationship Id="rId43" Type="http://schemas.openxmlformats.org/officeDocument/2006/relationships/slideLayout" Target="../slideLayouts/slideLayout422.xml"/><Relationship Id="rId8" Type="http://schemas.openxmlformats.org/officeDocument/2006/relationships/slideLayout" Target="../slideLayouts/slideLayout387.xml"/><Relationship Id="rId3" Type="http://schemas.openxmlformats.org/officeDocument/2006/relationships/slideLayout" Target="../slideLayouts/slideLayout382.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5" Type="http://schemas.openxmlformats.org/officeDocument/2006/relationships/slideLayout" Target="../slideLayouts/slideLayout404.xml"/><Relationship Id="rId33" Type="http://schemas.openxmlformats.org/officeDocument/2006/relationships/slideLayout" Target="../slideLayouts/slideLayout412.xml"/><Relationship Id="rId38" Type="http://schemas.openxmlformats.org/officeDocument/2006/relationships/slideLayout" Target="../slideLayouts/slideLayout417.xml"/><Relationship Id="rId46" Type="http://schemas.openxmlformats.org/officeDocument/2006/relationships/theme" Target="../theme/theme10.xml"/><Relationship Id="rId20" Type="http://schemas.openxmlformats.org/officeDocument/2006/relationships/slideLayout" Target="../slideLayouts/slideLayout399.xml"/><Relationship Id="rId41" Type="http://schemas.openxmlformats.org/officeDocument/2006/relationships/slideLayout" Target="../slideLayouts/slideLayout42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37.xml"/><Relationship Id="rId18" Type="http://schemas.openxmlformats.org/officeDocument/2006/relationships/slideLayout" Target="../slideLayouts/slideLayout442.xml"/><Relationship Id="rId26" Type="http://schemas.openxmlformats.org/officeDocument/2006/relationships/slideLayout" Target="../slideLayouts/slideLayout450.xml"/><Relationship Id="rId39" Type="http://schemas.openxmlformats.org/officeDocument/2006/relationships/slideLayout" Target="../slideLayouts/slideLayout463.xml"/><Relationship Id="rId21" Type="http://schemas.openxmlformats.org/officeDocument/2006/relationships/slideLayout" Target="../slideLayouts/slideLayout445.xml"/><Relationship Id="rId34" Type="http://schemas.openxmlformats.org/officeDocument/2006/relationships/slideLayout" Target="../slideLayouts/slideLayout458.xml"/><Relationship Id="rId42" Type="http://schemas.openxmlformats.org/officeDocument/2006/relationships/slideLayout" Target="../slideLayouts/slideLayout466.xml"/><Relationship Id="rId47" Type="http://schemas.openxmlformats.org/officeDocument/2006/relationships/image" Target="../media/image7.png"/><Relationship Id="rId7" Type="http://schemas.openxmlformats.org/officeDocument/2006/relationships/slideLayout" Target="../slideLayouts/slideLayout431.xml"/><Relationship Id="rId2" Type="http://schemas.openxmlformats.org/officeDocument/2006/relationships/slideLayout" Target="../slideLayouts/slideLayout426.xml"/><Relationship Id="rId16" Type="http://schemas.openxmlformats.org/officeDocument/2006/relationships/slideLayout" Target="../slideLayouts/slideLayout440.xml"/><Relationship Id="rId29" Type="http://schemas.openxmlformats.org/officeDocument/2006/relationships/slideLayout" Target="../slideLayouts/slideLayout453.xml"/><Relationship Id="rId1" Type="http://schemas.openxmlformats.org/officeDocument/2006/relationships/slideLayout" Target="../slideLayouts/slideLayout425.xml"/><Relationship Id="rId6" Type="http://schemas.openxmlformats.org/officeDocument/2006/relationships/slideLayout" Target="../slideLayouts/slideLayout430.xml"/><Relationship Id="rId11" Type="http://schemas.openxmlformats.org/officeDocument/2006/relationships/slideLayout" Target="../slideLayouts/slideLayout435.xml"/><Relationship Id="rId24" Type="http://schemas.openxmlformats.org/officeDocument/2006/relationships/slideLayout" Target="../slideLayouts/slideLayout448.xml"/><Relationship Id="rId32" Type="http://schemas.openxmlformats.org/officeDocument/2006/relationships/slideLayout" Target="../slideLayouts/slideLayout456.xml"/><Relationship Id="rId37" Type="http://schemas.openxmlformats.org/officeDocument/2006/relationships/slideLayout" Target="../slideLayouts/slideLayout461.xml"/><Relationship Id="rId40" Type="http://schemas.openxmlformats.org/officeDocument/2006/relationships/slideLayout" Target="../slideLayouts/slideLayout464.xml"/><Relationship Id="rId45" Type="http://schemas.openxmlformats.org/officeDocument/2006/relationships/slideLayout" Target="../slideLayouts/slideLayout469.xml"/><Relationship Id="rId5" Type="http://schemas.openxmlformats.org/officeDocument/2006/relationships/slideLayout" Target="../slideLayouts/slideLayout429.xml"/><Relationship Id="rId15" Type="http://schemas.openxmlformats.org/officeDocument/2006/relationships/slideLayout" Target="../slideLayouts/slideLayout439.xml"/><Relationship Id="rId23" Type="http://schemas.openxmlformats.org/officeDocument/2006/relationships/slideLayout" Target="../slideLayouts/slideLayout447.xml"/><Relationship Id="rId28" Type="http://schemas.openxmlformats.org/officeDocument/2006/relationships/slideLayout" Target="../slideLayouts/slideLayout452.xml"/><Relationship Id="rId36" Type="http://schemas.openxmlformats.org/officeDocument/2006/relationships/slideLayout" Target="../slideLayouts/slideLayout460.xml"/><Relationship Id="rId10" Type="http://schemas.openxmlformats.org/officeDocument/2006/relationships/slideLayout" Target="../slideLayouts/slideLayout434.xml"/><Relationship Id="rId19" Type="http://schemas.openxmlformats.org/officeDocument/2006/relationships/slideLayout" Target="../slideLayouts/slideLayout443.xml"/><Relationship Id="rId31" Type="http://schemas.openxmlformats.org/officeDocument/2006/relationships/slideLayout" Target="../slideLayouts/slideLayout455.xml"/><Relationship Id="rId44" Type="http://schemas.openxmlformats.org/officeDocument/2006/relationships/slideLayout" Target="../slideLayouts/slideLayout468.xml"/><Relationship Id="rId4" Type="http://schemas.openxmlformats.org/officeDocument/2006/relationships/slideLayout" Target="../slideLayouts/slideLayout428.xml"/><Relationship Id="rId9" Type="http://schemas.openxmlformats.org/officeDocument/2006/relationships/slideLayout" Target="../slideLayouts/slideLayout433.xml"/><Relationship Id="rId14" Type="http://schemas.openxmlformats.org/officeDocument/2006/relationships/slideLayout" Target="../slideLayouts/slideLayout438.xml"/><Relationship Id="rId22" Type="http://schemas.openxmlformats.org/officeDocument/2006/relationships/slideLayout" Target="../slideLayouts/slideLayout446.xml"/><Relationship Id="rId27" Type="http://schemas.openxmlformats.org/officeDocument/2006/relationships/slideLayout" Target="../slideLayouts/slideLayout451.xml"/><Relationship Id="rId30" Type="http://schemas.openxmlformats.org/officeDocument/2006/relationships/slideLayout" Target="../slideLayouts/slideLayout454.xml"/><Relationship Id="rId35" Type="http://schemas.openxmlformats.org/officeDocument/2006/relationships/slideLayout" Target="../slideLayouts/slideLayout459.xml"/><Relationship Id="rId43" Type="http://schemas.openxmlformats.org/officeDocument/2006/relationships/slideLayout" Target="../slideLayouts/slideLayout467.xml"/><Relationship Id="rId8" Type="http://schemas.openxmlformats.org/officeDocument/2006/relationships/slideLayout" Target="../slideLayouts/slideLayout432.xml"/><Relationship Id="rId3" Type="http://schemas.openxmlformats.org/officeDocument/2006/relationships/slideLayout" Target="../slideLayouts/slideLayout427.xml"/><Relationship Id="rId12" Type="http://schemas.openxmlformats.org/officeDocument/2006/relationships/slideLayout" Target="../slideLayouts/slideLayout436.xml"/><Relationship Id="rId17" Type="http://schemas.openxmlformats.org/officeDocument/2006/relationships/slideLayout" Target="../slideLayouts/slideLayout441.xml"/><Relationship Id="rId25" Type="http://schemas.openxmlformats.org/officeDocument/2006/relationships/slideLayout" Target="../slideLayouts/slideLayout449.xml"/><Relationship Id="rId33" Type="http://schemas.openxmlformats.org/officeDocument/2006/relationships/slideLayout" Target="../slideLayouts/slideLayout457.xml"/><Relationship Id="rId38" Type="http://schemas.openxmlformats.org/officeDocument/2006/relationships/slideLayout" Target="../slideLayouts/slideLayout462.xml"/><Relationship Id="rId46" Type="http://schemas.openxmlformats.org/officeDocument/2006/relationships/theme" Target="../theme/theme11.xml"/><Relationship Id="rId20" Type="http://schemas.openxmlformats.org/officeDocument/2006/relationships/slideLayout" Target="../slideLayouts/slideLayout444.xml"/><Relationship Id="rId41" Type="http://schemas.openxmlformats.org/officeDocument/2006/relationships/slideLayout" Target="../slideLayouts/slideLayout46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482.xml"/><Relationship Id="rId18" Type="http://schemas.openxmlformats.org/officeDocument/2006/relationships/slideLayout" Target="../slideLayouts/slideLayout487.xml"/><Relationship Id="rId26" Type="http://schemas.openxmlformats.org/officeDocument/2006/relationships/slideLayout" Target="../slideLayouts/slideLayout495.xml"/><Relationship Id="rId39" Type="http://schemas.openxmlformats.org/officeDocument/2006/relationships/slideLayout" Target="../slideLayouts/slideLayout508.xml"/><Relationship Id="rId21" Type="http://schemas.openxmlformats.org/officeDocument/2006/relationships/slideLayout" Target="../slideLayouts/slideLayout490.xml"/><Relationship Id="rId34" Type="http://schemas.openxmlformats.org/officeDocument/2006/relationships/slideLayout" Target="../slideLayouts/slideLayout503.xml"/><Relationship Id="rId42" Type="http://schemas.openxmlformats.org/officeDocument/2006/relationships/slideLayout" Target="../slideLayouts/slideLayout511.xml"/><Relationship Id="rId7" Type="http://schemas.openxmlformats.org/officeDocument/2006/relationships/slideLayout" Target="../slideLayouts/slideLayout476.xml"/><Relationship Id="rId2" Type="http://schemas.openxmlformats.org/officeDocument/2006/relationships/slideLayout" Target="../slideLayouts/slideLayout471.xml"/><Relationship Id="rId16" Type="http://schemas.openxmlformats.org/officeDocument/2006/relationships/slideLayout" Target="../slideLayouts/slideLayout485.xml"/><Relationship Id="rId29" Type="http://schemas.openxmlformats.org/officeDocument/2006/relationships/slideLayout" Target="../slideLayouts/slideLayout498.xml"/><Relationship Id="rId1" Type="http://schemas.openxmlformats.org/officeDocument/2006/relationships/slideLayout" Target="../slideLayouts/slideLayout470.xml"/><Relationship Id="rId6" Type="http://schemas.openxmlformats.org/officeDocument/2006/relationships/slideLayout" Target="../slideLayouts/slideLayout475.xml"/><Relationship Id="rId11" Type="http://schemas.openxmlformats.org/officeDocument/2006/relationships/slideLayout" Target="../slideLayouts/slideLayout480.xml"/><Relationship Id="rId24" Type="http://schemas.openxmlformats.org/officeDocument/2006/relationships/slideLayout" Target="../slideLayouts/slideLayout493.xml"/><Relationship Id="rId32" Type="http://schemas.openxmlformats.org/officeDocument/2006/relationships/slideLayout" Target="../slideLayouts/slideLayout501.xml"/><Relationship Id="rId37" Type="http://schemas.openxmlformats.org/officeDocument/2006/relationships/slideLayout" Target="../slideLayouts/slideLayout506.xml"/><Relationship Id="rId40" Type="http://schemas.openxmlformats.org/officeDocument/2006/relationships/slideLayout" Target="../slideLayouts/slideLayout509.xml"/><Relationship Id="rId45" Type="http://schemas.openxmlformats.org/officeDocument/2006/relationships/theme" Target="../theme/theme12.xml"/><Relationship Id="rId5" Type="http://schemas.openxmlformats.org/officeDocument/2006/relationships/slideLayout" Target="../slideLayouts/slideLayout474.xml"/><Relationship Id="rId15" Type="http://schemas.openxmlformats.org/officeDocument/2006/relationships/slideLayout" Target="../slideLayouts/slideLayout484.xml"/><Relationship Id="rId23" Type="http://schemas.openxmlformats.org/officeDocument/2006/relationships/slideLayout" Target="../slideLayouts/slideLayout492.xml"/><Relationship Id="rId28" Type="http://schemas.openxmlformats.org/officeDocument/2006/relationships/slideLayout" Target="../slideLayouts/slideLayout497.xml"/><Relationship Id="rId36" Type="http://schemas.openxmlformats.org/officeDocument/2006/relationships/slideLayout" Target="../slideLayouts/slideLayout505.xml"/><Relationship Id="rId10" Type="http://schemas.openxmlformats.org/officeDocument/2006/relationships/slideLayout" Target="../slideLayouts/slideLayout479.xml"/><Relationship Id="rId19" Type="http://schemas.openxmlformats.org/officeDocument/2006/relationships/slideLayout" Target="../slideLayouts/slideLayout488.xml"/><Relationship Id="rId31" Type="http://schemas.openxmlformats.org/officeDocument/2006/relationships/slideLayout" Target="../slideLayouts/slideLayout500.xml"/><Relationship Id="rId44" Type="http://schemas.openxmlformats.org/officeDocument/2006/relationships/slideLayout" Target="../slideLayouts/slideLayout513.xml"/><Relationship Id="rId4" Type="http://schemas.openxmlformats.org/officeDocument/2006/relationships/slideLayout" Target="../slideLayouts/slideLayout473.xml"/><Relationship Id="rId9" Type="http://schemas.openxmlformats.org/officeDocument/2006/relationships/slideLayout" Target="../slideLayouts/slideLayout478.xml"/><Relationship Id="rId14" Type="http://schemas.openxmlformats.org/officeDocument/2006/relationships/slideLayout" Target="../slideLayouts/slideLayout483.xml"/><Relationship Id="rId22" Type="http://schemas.openxmlformats.org/officeDocument/2006/relationships/slideLayout" Target="../slideLayouts/slideLayout491.xml"/><Relationship Id="rId27" Type="http://schemas.openxmlformats.org/officeDocument/2006/relationships/slideLayout" Target="../slideLayouts/slideLayout496.xml"/><Relationship Id="rId30" Type="http://schemas.openxmlformats.org/officeDocument/2006/relationships/slideLayout" Target="../slideLayouts/slideLayout499.xml"/><Relationship Id="rId35" Type="http://schemas.openxmlformats.org/officeDocument/2006/relationships/slideLayout" Target="../slideLayouts/slideLayout504.xml"/><Relationship Id="rId43" Type="http://schemas.openxmlformats.org/officeDocument/2006/relationships/slideLayout" Target="../slideLayouts/slideLayout512.xml"/><Relationship Id="rId8" Type="http://schemas.openxmlformats.org/officeDocument/2006/relationships/slideLayout" Target="../slideLayouts/slideLayout477.xml"/><Relationship Id="rId3" Type="http://schemas.openxmlformats.org/officeDocument/2006/relationships/slideLayout" Target="../slideLayouts/slideLayout472.xml"/><Relationship Id="rId12" Type="http://schemas.openxmlformats.org/officeDocument/2006/relationships/slideLayout" Target="../slideLayouts/slideLayout481.xml"/><Relationship Id="rId17" Type="http://schemas.openxmlformats.org/officeDocument/2006/relationships/slideLayout" Target="../slideLayouts/slideLayout486.xml"/><Relationship Id="rId25" Type="http://schemas.openxmlformats.org/officeDocument/2006/relationships/slideLayout" Target="../slideLayouts/slideLayout494.xml"/><Relationship Id="rId33" Type="http://schemas.openxmlformats.org/officeDocument/2006/relationships/slideLayout" Target="../slideLayouts/slideLayout502.xml"/><Relationship Id="rId38" Type="http://schemas.openxmlformats.org/officeDocument/2006/relationships/slideLayout" Target="../slideLayouts/slideLayout507.xml"/><Relationship Id="rId46" Type="http://schemas.openxmlformats.org/officeDocument/2006/relationships/image" Target="../media/image13.png"/><Relationship Id="rId20" Type="http://schemas.openxmlformats.org/officeDocument/2006/relationships/slideLayout" Target="../slideLayouts/slideLayout489.xml"/><Relationship Id="rId41" Type="http://schemas.openxmlformats.org/officeDocument/2006/relationships/slideLayout" Target="../slideLayouts/slideLayout51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42" Type="http://schemas.openxmlformats.org/officeDocument/2006/relationships/image" Target="../media/image1.png"/><Relationship Id="rId7" Type="http://schemas.openxmlformats.org/officeDocument/2006/relationships/slideLayout" Target="../slideLayouts/slideLayout5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41" Type="http://schemas.openxmlformats.org/officeDocument/2006/relationships/theme" Target="../theme/theme2.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slideLayout" Target="../slideLayouts/slideLayout85.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8" Type="http://schemas.openxmlformats.org/officeDocument/2006/relationships/slideLayout" Target="../slideLayouts/slideLayout53.xml"/><Relationship Id="rId3" Type="http://schemas.openxmlformats.org/officeDocument/2006/relationships/slideLayout" Target="../slideLayouts/slideLayout48.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theme" Target="../theme/theme3.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8" Type="http://schemas.openxmlformats.org/officeDocument/2006/relationships/slideLayout" Target="../slideLayouts/slideLayout93.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image" Target="../media/image7.png"/><Relationship Id="rId20" Type="http://schemas.openxmlformats.org/officeDocument/2006/relationships/slideLayout" Target="../slideLayouts/slideLayout105.xml"/><Relationship Id="rId41" Type="http://schemas.openxmlformats.org/officeDocument/2006/relationships/slideLayout" Target="../slideLayouts/slideLayout12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42" Type="http://schemas.openxmlformats.org/officeDocument/2006/relationships/slideLayout" Target="../slideLayouts/slideLayout171.xml"/><Relationship Id="rId47" Type="http://schemas.openxmlformats.org/officeDocument/2006/relationships/image" Target="../media/image7.png"/><Relationship Id="rId7" Type="http://schemas.openxmlformats.org/officeDocument/2006/relationships/slideLayout" Target="../slideLayouts/slideLayout13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slideLayout" Target="../slideLayouts/slideLayout169.xml"/><Relationship Id="rId45" Type="http://schemas.openxmlformats.org/officeDocument/2006/relationships/slideLayout" Target="../slideLayouts/slideLayout174.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4" Type="http://schemas.openxmlformats.org/officeDocument/2006/relationships/slideLayout" Target="../slideLayouts/slideLayout173.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43" Type="http://schemas.openxmlformats.org/officeDocument/2006/relationships/slideLayout" Target="../slideLayouts/slideLayout172.xml"/><Relationship Id="rId8" Type="http://schemas.openxmlformats.org/officeDocument/2006/relationships/slideLayout" Target="../slideLayouts/slideLayout137.xml"/><Relationship Id="rId3" Type="http://schemas.openxmlformats.org/officeDocument/2006/relationships/slideLayout" Target="../slideLayouts/slideLayout132.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46" Type="http://schemas.openxmlformats.org/officeDocument/2006/relationships/theme" Target="../theme/theme4.xml"/><Relationship Id="rId20" Type="http://schemas.openxmlformats.org/officeDocument/2006/relationships/slideLayout" Target="../slideLayouts/slideLayout149.xml"/><Relationship Id="rId41" Type="http://schemas.openxmlformats.org/officeDocument/2006/relationships/slideLayout" Target="../slideLayouts/slideLayout17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9" Type="http://schemas.openxmlformats.org/officeDocument/2006/relationships/slideLayout" Target="../slideLayouts/slideLayout213.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42" Type="http://schemas.openxmlformats.org/officeDocument/2006/relationships/image" Target="../media/image7.png"/><Relationship Id="rId7" Type="http://schemas.openxmlformats.org/officeDocument/2006/relationships/slideLayout" Target="../slideLayouts/slideLayout18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41" Type="http://schemas.openxmlformats.org/officeDocument/2006/relationships/theme" Target="../theme/theme5.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37" Type="http://schemas.openxmlformats.org/officeDocument/2006/relationships/slideLayout" Target="../slideLayouts/slideLayout211.xml"/><Relationship Id="rId40" Type="http://schemas.openxmlformats.org/officeDocument/2006/relationships/slideLayout" Target="../slideLayouts/slideLayout214.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slideLayout" Target="../slideLayouts/slideLayout210.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 Id="rId3" Type="http://schemas.openxmlformats.org/officeDocument/2006/relationships/slideLayout" Target="../slideLayouts/slideLayout177.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38" Type="http://schemas.openxmlformats.org/officeDocument/2006/relationships/slideLayout" Target="../slideLayouts/slideLayout21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9" Type="http://schemas.openxmlformats.org/officeDocument/2006/relationships/slideLayout" Target="../slideLayouts/slideLayout253.xml"/><Relationship Id="rId21" Type="http://schemas.openxmlformats.org/officeDocument/2006/relationships/slideLayout" Target="../slideLayouts/slideLayout235.xml"/><Relationship Id="rId34" Type="http://schemas.openxmlformats.org/officeDocument/2006/relationships/slideLayout" Target="../slideLayouts/slideLayout248.xml"/><Relationship Id="rId42" Type="http://schemas.openxmlformats.org/officeDocument/2006/relationships/slideLayout" Target="../slideLayouts/slideLayout256.xml"/><Relationship Id="rId7" Type="http://schemas.openxmlformats.org/officeDocument/2006/relationships/slideLayout" Target="../slideLayouts/slideLayout22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slideLayout" Target="../slideLayouts/slideLayout246.xml"/><Relationship Id="rId37" Type="http://schemas.openxmlformats.org/officeDocument/2006/relationships/slideLayout" Target="../slideLayouts/slideLayout251.xml"/><Relationship Id="rId40" Type="http://schemas.openxmlformats.org/officeDocument/2006/relationships/slideLayout" Target="../slideLayouts/slideLayout254.xml"/><Relationship Id="rId45" Type="http://schemas.openxmlformats.org/officeDocument/2006/relationships/theme" Target="../theme/theme6.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36" Type="http://schemas.openxmlformats.org/officeDocument/2006/relationships/slideLayout" Target="../slideLayouts/slideLayout250.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31" Type="http://schemas.openxmlformats.org/officeDocument/2006/relationships/slideLayout" Target="../slideLayouts/slideLayout245.xml"/><Relationship Id="rId44" Type="http://schemas.openxmlformats.org/officeDocument/2006/relationships/slideLayout" Target="../slideLayouts/slideLayout258.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 Id="rId35" Type="http://schemas.openxmlformats.org/officeDocument/2006/relationships/slideLayout" Target="../slideLayouts/slideLayout249.xml"/><Relationship Id="rId43" Type="http://schemas.openxmlformats.org/officeDocument/2006/relationships/slideLayout" Target="../slideLayouts/slideLayout257.xml"/><Relationship Id="rId8" Type="http://schemas.openxmlformats.org/officeDocument/2006/relationships/slideLayout" Target="../slideLayouts/slideLayout222.xml"/><Relationship Id="rId3" Type="http://schemas.openxmlformats.org/officeDocument/2006/relationships/slideLayout" Target="../slideLayouts/slideLayout217.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33" Type="http://schemas.openxmlformats.org/officeDocument/2006/relationships/slideLayout" Target="../slideLayouts/slideLayout247.xml"/><Relationship Id="rId38" Type="http://schemas.openxmlformats.org/officeDocument/2006/relationships/slideLayout" Target="../slideLayouts/slideLayout252.xml"/><Relationship Id="rId46" Type="http://schemas.openxmlformats.org/officeDocument/2006/relationships/image" Target="../media/image13.png"/><Relationship Id="rId20" Type="http://schemas.openxmlformats.org/officeDocument/2006/relationships/slideLayout" Target="../slideLayouts/slideLayout234.xml"/><Relationship Id="rId41" Type="http://schemas.openxmlformats.org/officeDocument/2006/relationships/slideLayout" Target="../slideLayouts/slideLayout25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26" Type="http://schemas.openxmlformats.org/officeDocument/2006/relationships/slideLayout" Target="../slideLayouts/slideLayout284.xml"/><Relationship Id="rId39" Type="http://schemas.openxmlformats.org/officeDocument/2006/relationships/slideLayout" Target="../slideLayouts/slideLayout297.xml"/><Relationship Id="rId21" Type="http://schemas.openxmlformats.org/officeDocument/2006/relationships/slideLayout" Target="../slideLayouts/slideLayout279.xml"/><Relationship Id="rId34" Type="http://schemas.openxmlformats.org/officeDocument/2006/relationships/slideLayout" Target="../slideLayouts/slideLayout292.xml"/><Relationship Id="rId7" Type="http://schemas.openxmlformats.org/officeDocument/2006/relationships/slideLayout" Target="../slideLayouts/slideLayout265.xml"/><Relationship Id="rId2" Type="http://schemas.openxmlformats.org/officeDocument/2006/relationships/slideLayout" Target="../slideLayouts/slideLayout260.xml"/><Relationship Id="rId16" Type="http://schemas.openxmlformats.org/officeDocument/2006/relationships/slideLayout" Target="../slideLayouts/slideLayout274.xml"/><Relationship Id="rId20" Type="http://schemas.openxmlformats.org/officeDocument/2006/relationships/slideLayout" Target="../slideLayouts/slideLayout278.xml"/><Relationship Id="rId29" Type="http://schemas.openxmlformats.org/officeDocument/2006/relationships/slideLayout" Target="../slideLayouts/slideLayout287.xml"/><Relationship Id="rId41" Type="http://schemas.openxmlformats.org/officeDocument/2006/relationships/image" Target="../media/image7.png"/><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24" Type="http://schemas.openxmlformats.org/officeDocument/2006/relationships/slideLayout" Target="../slideLayouts/slideLayout282.xml"/><Relationship Id="rId32" Type="http://schemas.openxmlformats.org/officeDocument/2006/relationships/slideLayout" Target="../slideLayouts/slideLayout290.xml"/><Relationship Id="rId37" Type="http://schemas.openxmlformats.org/officeDocument/2006/relationships/slideLayout" Target="../slideLayouts/slideLayout295.xml"/><Relationship Id="rId40" Type="http://schemas.openxmlformats.org/officeDocument/2006/relationships/theme" Target="../theme/theme7.xml"/><Relationship Id="rId5" Type="http://schemas.openxmlformats.org/officeDocument/2006/relationships/slideLayout" Target="../slideLayouts/slideLayout263.xml"/><Relationship Id="rId15" Type="http://schemas.openxmlformats.org/officeDocument/2006/relationships/slideLayout" Target="../slideLayouts/slideLayout273.xml"/><Relationship Id="rId23" Type="http://schemas.openxmlformats.org/officeDocument/2006/relationships/slideLayout" Target="../slideLayouts/slideLayout281.xml"/><Relationship Id="rId28" Type="http://schemas.openxmlformats.org/officeDocument/2006/relationships/slideLayout" Target="../slideLayouts/slideLayout286.xml"/><Relationship Id="rId36" Type="http://schemas.openxmlformats.org/officeDocument/2006/relationships/slideLayout" Target="../slideLayouts/slideLayout294.xml"/><Relationship Id="rId10" Type="http://schemas.openxmlformats.org/officeDocument/2006/relationships/slideLayout" Target="../slideLayouts/slideLayout268.xml"/><Relationship Id="rId19" Type="http://schemas.openxmlformats.org/officeDocument/2006/relationships/slideLayout" Target="../slideLayouts/slideLayout277.xml"/><Relationship Id="rId31" Type="http://schemas.openxmlformats.org/officeDocument/2006/relationships/slideLayout" Target="../slideLayouts/slideLayout289.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 Id="rId22" Type="http://schemas.openxmlformats.org/officeDocument/2006/relationships/slideLayout" Target="../slideLayouts/slideLayout280.xml"/><Relationship Id="rId27" Type="http://schemas.openxmlformats.org/officeDocument/2006/relationships/slideLayout" Target="../slideLayouts/slideLayout285.xml"/><Relationship Id="rId30" Type="http://schemas.openxmlformats.org/officeDocument/2006/relationships/slideLayout" Target="../slideLayouts/slideLayout288.xml"/><Relationship Id="rId35" Type="http://schemas.openxmlformats.org/officeDocument/2006/relationships/slideLayout" Target="../slideLayouts/slideLayout293.xml"/><Relationship Id="rId8" Type="http://schemas.openxmlformats.org/officeDocument/2006/relationships/slideLayout" Target="../slideLayouts/slideLayout266.xml"/><Relationship Id="rId3" Type="http://schemas.openxmlformats.org/officeDocument/2006/relationships/slideLayout" Target="../slideLayouts/slideLayout261.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5" Type="http://schemas.openxmlformats.org/officeDocument/2006/relationships/slideLayout" Target="../slideLayouts/slideLayout283.xml"/><Relationship Id="rId33" Type="http://schemas.openxmlformats.org/officeDocument/2006/relationships/slideLayout" Target="../slideLayouts/slideLayout291.xml"/><Relationship Id="rId38" Type="http://schemas.openxmlformats.org/officeDocument/2006/relationships/slideLayout" Target="../slideLayouts/slideLayout29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10.xml"/><Relationship Id="rId18" Type="http://schemas.openxmlformats.org/officeDocument/2006/relationships/slideLayout" Target="../slideLayouts/slideLayout315.xml"/><Relationship Id="rId26" Type="http://schemas.openxmlformats.org/officeDocument/2006/relationships/slideLayout" Target="../slideLayouts/slideLayout323.xml"/><Relationship Id="rId39" Type="http://schemas.openxmlformats.org/officeDocument/2006/relationships/slideLayout" Target="../slideLayouts/slideLayout336.xml"/><Relationship Id="rId21" Type="http://schemas.openxmlformats.org/officeDocument/2006/relationships/slideLayout" Target="../slideLayouts/slideLayout318.xml"/><Relationship Id="rId34" Type="http://schemas.openxmlformats.org/officeDocument/2006/relationships/slideLayout" Target="../slideLayouts/slideLayout331.xml"/><Relationship Id="rId42" Type="http://schemas.openxmlformats.org/officeDocument/2006/relationships/slideLayout" Target="../slideLayouts/slideLayout339.xml"/><Relationship Id="rId7" Type="http://schemas.openxmlformats.org/officeDocument/2006/relationships/slideLayout" Target="../slideLayouts/slideLayout304.xml"/><Relationship Id="rId2" Type="http://schemas.openxmlformats.org/officeDocument/2006/relationships/slideLayout" Target="../slideLayouts/slideLayout299.xml"/><Relationship Id="rId16" Type="http://schemas.openxmlformats.org/officeDocument/2006/relationships/slideLayout" Target="../slideLayouts/slideLayout313.xml"/><Relationship Id="rId29" Type="http://schemas.openxmlformats.org/officeDocument/2006/relationships/slideLayout" Target="../slideLayouts/slideLayout326.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24" Type="http://schemas.openxmlformats.org/officeDocument/2006/relationships/slideLayout" Target="../slideLayouts/slideLayout321.xml"/><Relationship Id="rId32" Type="http://schemas.openxmlformats.org/officeDocument/2006/relationships/slideLayout" Target="../slideLayouts/slideLayout329.xml"/><Relationship Id="rId37" Type="http://schemas.openxmlformats.org/officeDocument/2006/relationships/slideLayout" Target="../slideLayouts/slideLayout334.xml"/><Relationship Id="rId40" Type="http://schemas.openxmlformats.org/officeDocument/2006/relationships/slideLayout" Target="../slideLayouts/slideLayout337.xml"/><Relationship Id="rId45" Type="http://schemas.openxmlformats.org/officeDocument/2006/relationships/image" Target="../media/image16.png"/><Relationship Id="rId5" Type="http://schemas.openxmlformats.org/officeDocument/2006/relationships/slideLayout" Target="../slideLayouts/slideLayout302.xml"/><Relationship Id="rId15" Type="http://schemas.openxmlformats.org/officeDocument/2006/relationships/slideLayout" Target="../slideLayouts/slideLayout312.xml"/><Relationship Id="rId23" Type="http://schemas.openxmlformats.org/officeDocument/2006/relationships/slideLayout" Target="../slideLayouts/slideLayout320.xml"/><Relationship Id="rId28" Type="http://schemas.openxmlformats.org/officeDocument/2006/relationships/slideLayout" Target="../slideLayouts/slideLayout325.xml"/><Relationship Id="rId36" Type="http://schemas.openxmlformats.org/officeDocument/2006/relationships/slideLayout" Target="../slideLayouts/slideLayout333.xml"/><Relationship Id="rId10" Type="http://schemas.openxmlformats.org/officeDocument/2006/relationships/slideLayout" Target="../slideLayouts/slideLayout307.xml"/><Relationship Id="rId19" Type="http://schemas.openxmlformats.org/officeDocument/2006/relationships/slideLayout" Target="../slideLayouts/slideLayout316.xml"/><Relationship Id="rId31" Type="http://schemas.openxmlformats.org/officeDocument/2006/relationships/slideLayout" Target="../slideLayouts/slideLayout328.xml"/><Relationship Id="rId44" Type="http://schemas.openxmlformats.org/officeDocument/2006/relationships/theme" Target="../theme/theme8.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openxmlformats.org/officeDocument/2006/relationships/slideLayout" Target="../slideLayouts/slideLayout311.xml"/><Relationship Id="rId22" Type="http://schemas.openxmlformats.org/officeDocument/2006/relationships/slideLayout" Target="../slideLayouts/slideLayout319.xml"/><Relationship Id="rId27" Type="http://schemas.openxmlformats.org/officeDocument/2006/relationships/slideLayout" Target="../slideLayouts/slideLayout324.xml"/><Relationship Id="rId30" Type="http://schemas.openxmlformats.org/officeDocument/2006/relationships/slideLayout" Target="../slideLayouts/slideLayout327.xml"/><Relationship Id="rId35" Type="http://schemas.openxmlformats.org/officeDocument/2006/relationships/slideLayout" Target="../slideLayouts/slideLayout332.xml"/><Relationship Id="rId43" Type="http://schemas.openxmlformats.org/officeDocument/2006/relationships/slideLayout" Target="../slideLayouts/slideLayout340.xml"/><Relationship Id="rId8" Type="http://schemas.openxmlformats.org/officeDocument/2006/relationships/slideLayout" Target="../slideLayouts/slideLayout305.xml"/><Relationship Id="rId3" Type="http://schemas.openxmlformats.org/officeDocument/2006/relationships/slideLayout" Target="../slideLayouts/slideLayout300.xml"/><Relationship Id="rId12" Type="http://schemas.openxmlformats.org/officeDocument/2006/relationships/slideLayout" Target="../slideLayouts/slideLayout309.xml"/><Relationship Id="rId17" Type="http://schemas.openxmlformats.org/officeDocument/2006/relationships/slideLayout" Target="../slideLayouts/slideLayout314.xml"/><Relationship Id="rId25" Type="http://schemas.openxmlformats.org/officeDocument/2006/relationships/slideLayout" Target="../slideLayouts/slideLayout322.xml"/><Relationship Id="rId33" Type="http://schemas.openxmlformats.org/officeDocument/2006/relationships/slideLayout" Target="../slideLayouts/slideLayout330.xml"/><Relationship Id="rId38" Type="http://schemas.openxmlformats.org/officeDocument/2006/relationships/slideLayout" Target="../slideLayouts/slideLayout335.xml"/><Relationship Id="rId46" Type="http://schemas.openxmlformats.org/officeDocument/2006/relationships/image" Target="../media/image17.svg"/><Relationship Id="rId20" Type="http://schemas.openxmlformats.org/officeDocument/2006/relationships/slideLayout" Target="../slideLayouts/slideLayout317.xml"/><Relationship Id="rId41" Type="http://schemas.openxmlformats.org/officeDocument/2006/relationships/slideLayout" Target="../slideLayouts/slideLayout33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53.xml"/><Relationship Id="rId18" Type="http://schemas.openxmlformats.org/officeDocument/2006/relationships/slideLayout" Target="../slideLayouts/slideLayout358.xml"/><Relationship Id="rId26" Type="http://schemas.openxmlformats.org/officeDocument/2006/relationships/slideLayout" Target="../slideLayouts/slideLayout366.xml"/><Relationship Id="rId39" Type="http://schemas.openxmlformats.org/officeDocument/2006/relationships/slideLayout" Target="../slideLayouts/slideLayout379.xml"/><Relationship Id="rId21" Type="http://schemas.openxmlformats.org/officeDocument/2006/relationships/slideLayout" Target="../slideLayouts/slideLayout361.xml"/><Relationship Id="rId34" Type="http://schemas.openxmlformats.org/officeDocument/2006/relationships/slideLayout" Target="../slideLayouts/slideLayout374.xml"/><Relationship Id="rId7" Type="http://schemas.openxmlformats.org/officeDocument/2006/relationships/slideLayout" Target="../slideLayouts/slideLayout347.xml"/><Relationship Id="rId2" Type="http://schemas.openxmlformats.org/officeDocument/2006/relationships/slideLayout" Target="../slideLayouts/slideLayout342.xml"/><Relationship Id="rId16" Type="http://schemas.openxmlformats.org/officeDocument/2006/relationships/slideLayout" Target="../slideLayouts/slideLayout356.xml"/><Relationship Id="rId20" Type="http://schemas.openxmlformats.org/officeDocument/2006/relationships/slideLayout" Target="../slideLayouts/slideLayout360.xml"/><Relationship Id="rId29" Type="http://schemas.openxmlformats.org/officeDocument/2006/relationships/slideLayout" Target="../slideLayouts/slideLayout369.xml"/><Relationship Id="rId41" Type="http://schemas.openxmlformats.org/officeDocument/2006/relationships/image" Target="../media/image7.png"/><Relationship Id="rId1" Type="http://schemas.openxmlformats.org/officeDocument/2006/relationships/slideLayout" Target="../slideLayouts/slideLayout341.xml"/><Relationship Id="rId6" Type="http://schemas.openxmlformats.org/officeDocument/2006/relationships/slideLayout" Target="../slideLayouts/slideLayout346.xml"/><Relationship Id="rId11" Type="http://schemas.openxmlformats.org/officeDocument/2006/relationships/slideLayout" Target="../slideLayouts/slideLayout351.xml"/><Relationship Id="rId24" Type="http://schemas.openxmlformats.org/officeDocument/2006/relationships/slideLayout" Target="../slideLayouts/slideLayout364.xml"/><Relationship Id="rId32" Type="http://schemas.openxmlformats.org/officeDocument/2006/relationships/slideLayout" Target="../slideLayouts/slideLayout372.xml"/><Relationship Id="rId37" Type="http://schemas.openxmlformats.org/officeDocument/2006/relationships/slideLayout" Target="../slideLayouts/slideLayout377.xml"/><Relationship Id="rId40" Type="http://schemas.openxmlformats.org/officeDocument/2006/relationships/theme" Target="../theme/theme9.xml"/><Relationship Id="rId5" Type="http://schemas.openxmlformats.org/officeDocument/2006/relationships/slideLayout" Target="../slideLayouts/slideLayout345.xml"/><Relationship Id="rId15" Type="http://schemas.openxmlformats.org/officeDocument/2006/relationships/slideLayout" Target="../slideLayouts/slideLayout355.xml"/><Relationship Id="rId23" Type="http://schemas.openxmlformats.org/officeDocument/2006/relationships/slideLayout" Target="../slideLayouts/slideLayout363.xml"/><Relationship Id="rId28" Type="http://schemas.openxmlformats.org/officeDocument/2006/relationships/slideLayout" Target="../slideLayouts/slideLayout368.xml"/><Relationship Id="rId36" Type="http://schemas.openxmlformats.org/officeDocument/2006/relationships/slideLayout" Target="../slideLayouts/slideLayout376.xml"/><Relationship Id="rId10" Type="http://schemas.openxmlformats.org/officeDocument/2006/relationships/slideLayout" Target="../slideLayouts/slideLayout350.xml"/><Relationship Id="rId19" Type="http://schemas.openxmlformats.org/officeDocument/2006/relationships/slideLayout" Target="../slideLayouts/slideLayout359.xml"/><Relationship Id="rId31" Type="http://schemas.openxmlformats.org/officeDocument/2006/relationships/slideLayout" Target="../slideLayouts/slideLayout371.xml"/><Relationship Id="rId4" Type="http://schemas.openxmlformats.org/officeDocument/2006/relationships/slideLayout" Target="../slideLayouts/slideLayout344.xml"/><Relationship Id="rId9" Type="http://schemas.openxmlformats.org/officeDocument/2006/relationships/slideLayout" Target="../slideLayouts/slideLayout349.xml"/><Relationship Id="rId14" Type="http://schemas.openxmlformats.org/officeDocument/2006/relationships/slideLayout" Target="../slideLayouts/slideLayout354.xml"/><Relationship Id="rId22" Type="http://schemas.openxmlformats.org/officeDocument/2006/relationships/slideLayout" Target="../slideLayouts/slideLayout362.xml"/><Relationship Id="rId27" Type="http://schemas.openxmlformats.org/officeDocument/2006/relationships/slideLayout" Target="../slideLayouts/slideLayout367.xml"/><Relationship Id="rId30" Type="http://schemas.openxmlformats.org/officeDocument/2006/relationships/slideLayout" Target="../slideLayouts/slideLayout370.xml"/><Relationship Id="rId35" Type="http://schemas.openxmlformats.org/officeDocument/2006/relationships/slideLayout" Target="../slideLayouts/slideLayout375.xml"/><Relationship Id="rId8" Type="http://schemas.openxmlformats.org/officeDocument/2006/relationships/slideLayout" Target="../slideLayouts/slideLayout348.xml"/><Relationship Id="rId3" Type="http://schemas.openxmlformats.org/officeDocument/2006/relationships/slideLayout" Target="../slideLayouts/slideLayout343.xml"/><Relationship Id="rId12" Type="http://schemas.openxmlformats.org/officeDocument/2006/relationships/slideLayout" Target="../slideLayouts/slideLayout352.xml"/><Relationship Id="rId17" Type="http://schemas.openxmlformats.org/officeDocument/2006/relationships/slideLayout" Target="../slideLayouts/slideLayout357.xml"/><Relationship Id="rId25" Type="http://schemas.openxmlformats.org/officeDocument/2006/relationships/slideLayout" Target="../slideLayouts/slideLayout365.xml"/><Relationship Id="rId33" Type="http://schemas.openxmlformats.org/officeDocument/2006/relationships/slideLayout" Target="../slideLayouts/slideLayout373.xml"/><Relationship Id="rId38" Type="http://schemas.openxmlformats.org/officeDocument/2006/relationships/slideLayout" Target="../slideLayouts/slideLayout3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6AE0CE-C20A-654D-A555-57C09CED0B4F}"/>
              </a:ext>
            </a:extLst>
          </p:cNvPr>
          <p:cNvSpPr>
            <a:spLocks noGrp="1"/>
          </p:cNvSpPr>
          <p:nvPr>
            <p:ph type="title"/>
          </p:nvPr>
        </p:nvSpPr>
        <p:spPr>
          <a:xfrm>
            <a:off x="360000" y="360000"/>
            <a:ext cx="11468463" cy="360000"/>
          </a:xfrm>
          <a:prstGeom prst="rect">
            <a:avLst/>
          </a:prstGeom>
        </p:spPr>
        <p:txBody>
          <a:bodyPr vert="horz" lIns="0" tIns="0" rIns="0" bIns="0" rtlCol="0" anchor="ctr">
            <a:noAutofit/>
          </a:bodyPr>
          <a:lstStyle/>
          <a:p>
            <a:r>
              <a:rPr lang="en-US" dirty="0"/>
              <a:t>Click to edit slide title</a:t>
            </a:r>
          </a:p>
        </p:txBody>
      </p:sp>
      <p:sp>
        <p:nvSpPr>
          <p:cNvPr id="7" name="Rectangle 6">
            <a:extLst>
              <a:ext uri="{FF2B5EF4-FFF2-40B4-BE49-F238E27FC236}">
                <a16:creationId xmlns:a16="http://schemas.microsoft.com/office/drawing/2014/main" id="{F38FA257-6FFE-0445-8030-9700D3AED296}"/>
              </a:ext>
            </a:extLst>
          </p:cNvPr>
          <p:cNvSpPr/>
          <p:nvPr userDrawn="1"/>
        </p:nvSpPr>
        <p:spPr>
          <a:xfrm>
            <a:off x="360000" y="6348408"/>
            <a:ext cx="1819409" cy="123111"/>
          </a:xfrm>
          <a:prstGeom prst="rect">
            <a:avLst/>
          </a:prstGeom>
        </p:spPr>
        <p:txBody>
          <a:bodyPr wrap="none" lIns="0" tIns="0" rIns="0" bIns="0">
            <a:spAutoFit/>
          </a:bodyPr>
          <a:lstStyle/>
          <a:p>
            <a:pPr algn="l"/>
            <a:r>
              <a:rPr lang="en-US" sz="800" dirty="0">
                <a:solidFill>
                  <a:schemeClr val="accent5"/>
                </a:solidFill>
              </a:rPr>
              <a:t>Confidential © 2020 Persistent Systems</a:t>
            </a:r>
          </a:p>
        </p:txBody>
      </p:sp>
      <p:sp>
        <p:nvSpPr>
          <p:cNvPr id="6" name="Slide Number Placeholder 5">
            <a:extLst>
              <a:ext uri="{FF2B5EF4-FFF2-40B4-BE49-F238E27FC236}">
                <a16:creationId xmlns:a16="http://schemas.microsoft.com/office/drawing/2014/main" id="{E25BF0D0-D8E3-A648-9C65-EFEBAD4CB015}"/>
              </a:ext>
            </a:extLst>
          </p:cNvPr>
          <p:cNvSpPr>
            <a:spLocks noGrp="1"/>
          </p:cNvSpPr>
          <p:nvPr>
            <p:ph type="sldNum" sz="quarter" idx="4"/>
          </p:nvPr>
        </p:nvSpPr>
        <p:spPr>
          <a:xfrm>
            <a:off x="4724400" y="6227400"/>
            <a:ext cx="2743200" cy="365125"/>
          </a:xfrm>
          <a:prstGeom prst="rect">
            <a:avLst/>
          </a:prstGeom>
        </p:spPr>
        <p:txBody>
          <a:bodyPr vert="horz" lIns="91440" tIns="45720" rIns="91440" bIns="45720" rtlCol="0" anchor="ctr"/>
          <a:lstStyle>
            <a:lvl1pPr marL="0" algn="ctr" defTabSz="914400" rtl="0" eaLnBrk="1" latinLnBrk="0" hangingPunct="1">
              <a:defRPr lang="en-US" sz="800" kern="1200" smtClean="0">
                <a:solidFill>
                  <a:schemeClr val="accent5"/>
                </a:solidFill>
                <a:latin typeface="+mn-lt"/>
                <a:ea typeface="+mn-ea"/>
                <a:cs typeface="+mn-cs"/>
              </a:defRPr>
            </a:lvl1pPr>
          </a:lstStyle>
          <a:p>
            <a:fld id="{9A0F7689-66CB-EC4F-9B5C-9C3D3ED1F24F}" type="slidenum">
              <a:rPr lang="en-US" smtClean="0"/>
              <a:pPr/>
              <a:t>‹#›</a:t>
            </a:fld>
            <a:endParaRPr lang="en-US" dirty="0"/>
          </a:p>
        </p:txBody>
      </p:sp>
      <p:pic>
        <p:nvPicPr>
          <p:cNvPr id="8" name="Picture 7">
            <a:extLst>
              <a:ext uri="{FF2B5EF4-FFF2-40B4-BE49-F238E27FC236}">
                <a16:creationId xmlns:a16="http://schemas.microsoft.com/office/drawing/2014/main" id="{BCB17EBF-444B-634F-B43D-2AC30F0FC434}"/>
              </a:ext>
            </a:extLst>
          </p:cNvPr>
          <p:cNvPicPr>
            <a:picLocks noChangeAspect="1"/>
          </p:cNvPicPr>
          <p:nvPr userDrawn="1"/>
        </p:nvPicPr>
        <p:blipFill>
          <a:blip r:embed="rId47" cstate="print">
            <a:extLst>
              <a:ext uri="{28A0092B-C50C-407E-A947-70E740481C1C}">
                <a14:useLocalDpi xmlns:a14="http://schemas.microsoft.com/office/drawing/2010/main"/>
              </a:ext>
            </a:extLst>
          </a:blip>
          <a:stretch>
            <a:fillRect/>
          </a:stretch>
        </p:blipFill>
        <p:spPr>
          <a:xfrm>
            <a:off x="11432396" y="6229962"/>
            <a:ext cx="391304" cy="360000"/>
          </a:xfrm>
          <a:prstGeom prst="rect">
            <a:avLst/>
          </a:prstGeom>
        </p:spPr>
      </p:pic>
      <p:sp>
        <p:nvSpPr>
          <p:cNvPr id="4" name="Text Placeholder 3">
            <a:extLst>
              <a:ext uri="{FF2B5EF4-FFF2-40B4-BE49-F238E27FC236}">
                <a16:creationId xmlns:a16="http://schemas.microsoft.com/office/drawing/2014/main" id="{858F6D9C-6E29-45E1-A21D-B29BC12D7EAF}"/>
              </a:ext>
            </a:extLst>
          </p:cNvPr>
          <p:cNvSpPr>
            <a:spLocks noGrp="1"/>
          </p:cNvSpPr>
          <p:nvPr>
            <p:ph type="body" idx="1"/>
          </p:nvPr>
        </p:nvSpPr>
        <p:spPr>
          <a:xfrm>
            <a:off x="352425" y="1087228"/>
            <a:ext cx="11462400" cy="4978800"/>
          </a:xfrm>
          <a:prstGeom prst="rect">
            <a:avLst/>
          </a:prstGeom>
        </p:spPr>
        <p:txBody>
          <a:bodyPr vert="horz" lIns="0" tIns="0" rIns="0" bIns="0" rtlCol="0">
            <a:normAutofit/>
          </a:body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dirty="0"/>
              <a:t>Click to edit text</a:t>
            </a:r>
          </a:p>
          <a:p>
            <a:pPr lvl="1"/>
            <a:r>
              <a:rPr lang="en-US" dirty="0"/>
              <a:t>Second level</a:t>
            </a:r>
          </a:p>
        </p:txBody>
      </p:sp>
    </p:spTree>
    <p:extLst>
      <p:ext uri="{BB962C8B-B14F-4D97-AF65-F5344CB8AC3E}">
        <p14:creationId xmlns:p14="http://schemas.microsoft.com/office/powerpoint/2010/main" val="1662586945"/>
      </p:ext>
    </p:extLst>
  </p:cSld>
  <p:clrMap bg1="lt1" tx1="dk1" bg2="lt2" tx2="dk2" accent1="accent1" accent2="accent2" accent3="accent3" accent4="accent4" accent5="accent5" accent6="accent6" hlink="hlink" folHlink="folHlink"/>
  <p:sldLayoutIdLst>
    <p:sldLayoutId id="2147483845" r:id="rId1"/>
    <p:sldLayoutId id="2147483903" r:id="rId2"/>
    <p:sldLayoutId id="2147483846" r:id="rId3"/>
    <p:sldLayoutId id="2147483848" r:id="rId4"/>
    <p:sldLayoutId id="2147483870" r:id="rId5"/>
    <p:sldLayoutId id="2147483895" r:id="rId6"/>
    <p:sldLayoutId id="2147483896" r:id="rId7"/>
    <p:sldLayoutId id="2147483897" r:id="rId8"/>
    <p:sldLayoutId id="2147483898" r:id="rId9"/>
    <p:sldLayoutId id="2147483853" r:id="rId10"/>
    <p:sldLayoutId id="2147483854" r:id="rId11"/>
    <p:sldLayoutId id="2147483855" r:id="rId12"/>
    <p:sldLayoutId id="2147483856" r:id="rId13"/>
    <p:sldLayoutId id="2147483847" r:id="rId14"/>
    <p:sldLayoutId id="2147483888" r:id="rId15"/>
    <p:sldLayoutId id="2147483865" r:id="rId16"/>
    <p:sldLayoutId id="2147483893" r:id="rId17"/>
    <p:sldLayoutId id="2147483866" r:id="rId18"/>
    <p:sldLayoutId id="2147483892" r:id="rId19"/>
    <p:sldLayoutId id="2147483858" r:id="rId20"/>
    <p:sldLayoutId id="2147483859" r:id="rId21"/>
    <p:sldLayoutId id="2147483860" r:id="rId22"/>
    <p:sldLayoutId id="2147483861" r:id="rId23"/>
    <p:sldLayoutId id="2147483862" r:id="rId24"/>
    <p:sldLayoutId id="2147483863" r:id="rId25"/>
    <p:sldLayoutId id="2147483864" r:id="rId26"/>
    <p:sldLayoutId id="2147483890" r:id="rId27"/>
    <p:sldLayoutId id="2147483867" r:id="rId28"/>
    <p:sldLayoutId id="2147483871" r:id="rId29"/>
    <p:sldLayoutId id="2147483872" r:id="rId30"/>
    <p:sldLayoutId id="2147483873" r:id="rId31"/>
    <p:sldLayoutId id="2147483874" r:id="rId32"/>
    <p:sldLayoutId id="2147483877" r:id="rId33"/>
    <p:sldLayoutId id="2147483878" r:id="rId34"/>
    <p:sldLayoutId id="2147483879" r:id="rId35"/>
    <p:sldLayoutId id="2147483880" r:id="rId36"/>
    <p:sldLayoutId id="2147483881" r:id="rId37"/>
    <p:sldLayoutId id="2147483868" r:id="rId38"/>
    <p:sldLayoutId id="2147483869" r:id="rId39"/>
    <p:sldLayoutId id="2147483882" r:id="rId40"/>
    <p:sldLayoutId id="2147483883" r:id="rId41"/>
    <p:sldLayoutId id="2147483884" r:id="rId42"/>
    <p:sldLayoutId id="2147483885" r:id="rId43"/>
    <p:sldLayoutId id="2147483886" r:id="rId44"/>
    <p:sldLayoutId id="2147483887"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1600" b="1" kern="1200">
          <a:solidFill>
            <a:schemeClr val="bg1"/>
          </a:solidFill>
          <a:latin typeface="+mj-lt"/>
          <a:ea typeface="+mj-ea"/>
          <a:cs typeface="+mj-cs"/>
        </a:defRPr>
      </a:lvl1pPr>
    </p:titleStyle>
    <p:bodyStyle>
      <a:lvl1pPr marL="180000" indent="-180000" algn="l" defTabSz="914400" rtl="0" eaLnBrk="1" latinLnBrk="0" hangingPunct="1">
        <a:lnSpc>
          <a:spcPct val="120000"/>
        </a:lnSpc>
        <a:spcBef>
          <a:spcPts val="1200"/>
        </a:spcBef>
        <a:buClr>
          <a:schemeClr val="accent1"/>
        </a:buClr>
        <a:buFont typeface="Arial" panose="020B0604020202020204" pitchFamily="34" charset="0"/>
        <a:buChar char="\"/>
        <a:defRPr lang="en-US" sz="1600" kern="1200" baseline="0" dirty="0" smtClean="0">
          <a:solidFill>
            <a:schemeClr val="bg1"/>
          </a:solidFill>
          <a:latin typeface="+mn-lt"/>
          <a:ea typeface="+mn-ea"/>
          <a:cs typeface="+mn-cs"/>
        </a:defRPr>
      </a:lvl1pPr>
      <a:lvl2pPr marL="540000" indent="-180000"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914400" indent="0" algn="l" defTabSz="914400" rtl="0" eaLnBrk="1" latinLnBrk="0" hangingPunct="1">
        <a:lnSpc>
          <a:spcPct val="120000"/>
        </a:lnSpc>
        <a:spcBef>
          <a:spcPts val="500"/>
        </a:spcBef>
        <a:buClr>
          <a:schemeClr val="accent1"/>
        </a:buClr>
        <a:buFont typeface="Arial" panose="020B0604020202020204" pitchFamily="34" charset="0"/>
        <a:buNone/>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7" userDrawn="1">
          <p15:clr>
            <a:srgbClr val="F26B43"/>
          </p15:clr>
        </p15:guide>
        <p15:guide id="2" pos="7451" userDrawn="1">
          <p15:clr>
            <a:srgbClr val="F26B43"/>
          </p15:clr>
        </p15:guide>
        <p15:guide id="3" pos="222">
          <p15:clr>
            <a:srgbClr val="F26B43"/>
          </p15:clr>
        </p15:guide>
        <p15:guide id="4" orient="horz" pos="676">
          <p15:clr>
            <a:srgbClr val="F26B43"/>
          </p15:clr>
        </p15:guide>
        <p15:guide id="5" pos="3833">
          <p15:clr>
            <a:srgbClr val="F26B43"/>
          </p15:clr>
        </p15:guide>
        <p15:guide id="7" orient="horz" pos="3816">
          <p15:clr>
            <a:srgbClr val="F26B43"/>
          </p15:clr>
        </p15:guide>
        <p15:guide id="8" orient="horz" pos="454">
          <p15:clr>
            <a:srgbClr val="F26B43"/>
          </p15:clr>
        </p15:guide>
        <p15:guide id="9" orient="horz" pos="226">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6AE0CE-C20A-654D-A555-57C09CED0B4F}"/>
              </a:ext>
            </a:extLst>
          </p:cNvPr>
          <p:cNvSpPr>
            <a:spLocks noGrp="1"/>
          </p:cNvSpPr>
          <p:nvPr>
            <p:ph type="title"/>
          </p:nvPr>
        </p:nvSpPr>
        <p:spPr>
          <a:xfrm>
            <a:off x="360000" y="360000"/>
            <a:ext cx="11468463" cy="360000"/>
          </a:xfrm>
          <a:prstGeom prst="rect">
            <a:avLst/>
          </a:prstGeom>
        </p:spPr>
        <p:txBody>
          <a:bodyPr vert="horz" lIns="0" tIns="0" rIns="0" bIns="0" rtlCol="0" anchor="ctr">
            <a:noAutofit/>
          </a:bodyPr>
          <a:lstStyle/>
          <a:p>
            <a:r>
              <a:rPr lang="en-US"/>
              <a:t>Click to edit slide title</a:t>
            </a:r>
          </a:p>
        </p:txBody>
      </p:sp>
      <p:sp>
        <p:nvSpPr>
          <p:cNvPr id="7" name="Rectangle 6">
            <a:extLst>
              <a:ext uri="{FF2B5EF4-FFF2-40B4-BE49-F238E27FC236}">
                <a16:creationId xmlns:a16="http://schemas.microsoft.com/office/drawing/2014/main" id="{F38FA257-6FFE-0445-8030-9700D3AED296}"/>
              </a:ext>
            </a:extLst>
          </p:cNvPr>
          <p:cNvSpPr/>
          <p:nvPr userDrawn="1"/>
        </p:nvSpPr>
        <p:spPr>
          <a:xfrm>
            <a:off x="360000" y="6348408"/>
            <a:ext cx="1819409" cy="123111"/>
          </a:xfrm>
          <a:prstGeom prst="rect">
            <a:avLst/>
          </a:prstGeom>
        </p:spPr>
        <p:txBody>
          <a:bodyPr wrap="none" lIns="0" tIns="0" rIns="0" bIns="0">
            <a:spAutoFit/>
          </a:bodyPr>
          <a:lstStyle/>
          <a:p>
            <a:pPr algn="l"/>
            <a:r>
              <a:rPr lang="en-US" sz="800" dirty="0">
                <a:solidFill>
                  <a:schemeClr val="accent5"/>
                </a:solidFill>
              </a:rPr>
              <a:t>Confidential © 2020 Persistent Systems</a:t>
            </a:r>
          </a:p>
        </p:txBody>
      </p:sp>
      <p:sp>
        <p:nvSpPr>
          <p:cNvPr id="6" name="Slide Number Placeholder 5">
            <a:extLst>
              <a:ext uri="{FF2B5EF4-FFF2-40B4-BE49-F238E27FC236}">
                <a16:creationId xmlns:a16="http://schemas.microsoft.com/office/drawing/2014/main" id="{E25BF0D0-D8E3-A648-9C65-EFEBAD4CB015}"/>
              </a:ext>
            </a:extLst>
          </p:cNvPr>
          <p:cNvSpPr>
            <a:spLocks noGrp="1"/>
          </p:cNvSpPr>
          <p:nvPr>
            <p:ph type="sldNum" sz="quarter" idx="4"/>
          </p:nvPr>
        </p:nvSpPr>
        <p:spPr>
          <a:xfrm>
            <a:off x="4724400" y="6227400"/>
            <a:ext cx="2743200" cy="365125"/>
          </a:xfrm>
          <a:prstGeom prst="rect">
            <a:avLst/>
          </a:prstGeom>
        </p:spPr>
        <p:txBody>
          <a:bodyPr vert="horz" lIns="91440" tIns="45720" rIns="91440" bIns="45720" rtlCol="0" anchor="ctr"/>
          <a:lstStyle>
            <a:lvl1pPr marL="0" algn="ctr" defTabSz="914400" rtl="0" eaLnBrk="1" latinLnBrk="0" hangingPunct="1">
              <a:defRPr lang="en-US" sz="800" kern="1200" smtClean="0">
                <a:solidFill>
                  <a:schemeClr val="accent5"/>
                </a:solidFill>
                <a:latin typeface="+mn-lt"/>
                <a:ea typeface="+mn-ea"/>
                <a:cs typeface="+mn-cs"/>
              </a:defRPr>
            </a:lvl1pPr>
          </a:lstStyle>
          <a:p>
            <a:fld id="{9A0F7689-66CB-EC4F-9B5C-9C3D3ED1F24F}" type="slidenum">
              <a:rPr lang="en-US" smtClean="0"/>
              <a:pPr/>
              <a:t>‹#›</a:t>
            </a:fld>
            <a:endParaRPr lang="en-US" dirty="0"/>
          </a:p>
        </p:txBody>
      </p:sp>
      <p:pic>
        <p:nvPicPr>
          <p:cNvPr id="8" name="Picture 7">
            <a:extLst>
              <a:ext uri="{FF2B5EF4-FFF2-40B4-BE49-F238E27FC236}">
                <a16:creationId xmlns:a16="http://schemas.microsoft.com/office/drawing/2014/main" id="{BCB17EBF-444B-634F-B43D-2AC30F0FC434}"/>
              </a:ext>
            </a:extLst>
          </p:cNvPr>
          <p:cNvPicPr>
            <a:picLocks noChangeAspect="1"/>
          </p:cNvPicPr>
          <p:nvPr userDrawn="1"/>
        </p:nvPicPr>
        <p:blipFill>
          <a:blip r:embed="rId47"/>
          <a:stretch>
            <a:fillRect/>
          </a:stretch>
        </p:blipFill>
        <p:spPr>
          <a:xfrm>
            <a:off x="11432396" y="6229962"/>
            <a:ext cx="391304" cy="360000"/>
          </a:xfrm>
          <a:prstGeom prst="rect">
            <a:avLst/>
          </a:prstGeom>
        </p:spPr>
      </p:pic>
      <p:sp>
        <p:nvSpPr>
          <p:cNvPr id="4" name="Text Placeholder 3">
            <a:extLst>
              <a:ext uri="{FF2B5EF4-FFF2-40B4-BE49-F238E27FC236}">
                <a16:creationId xmlns:a16="http://schemas.microsoft.com/office/drawing/2014/main" id="{858F6D9C-6E29-45E1-A21D-B29BC12D7EAF}"/>
              </a:ext>
            </a:extLst>
          </p:cNvPr>
          <p:cNvSpPr>
            <a:spLocks noGrp="1"/>
          </p:cNvSpPr>
          <p:nvPr>
            <p:ph type="body" idx="1"/>
          </p:nvPr>
        </p:nvSpPr>
        <p:spPr>
          <a:xfrm>
            <a:off x="352425" y="1087228"/>
            <a:ext cx="11462400" cy="4978800"/>
          </a:xfrm>
          <a:prstGeom prst="rect">
            <a:avLst/>
          </a:prstGeom>
        </p:spPr>
        <p:txBody>
          <a:bodyPr vert="horz" lIns="0" tIns="0" rIns="0" bIns="0" rtlCol="0">
            <a:normAutofit/>
          </a:body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Click to edit text</a:t>
            </a:r>
          </a:p>
          <a:p>
            <a:pPr lvl="1"/>
            <a:r>
              <a:rPr lang="en-US"/>
              <a:t>Second level</a:t>
            </a:r>
          </a:p>
        </p:txBody>
      </p:sp>
    </p:spTree>
    <p:extLst>
      <p:ext uri="{BB962C8B-B14F-4D97-AF65-F5344CB8AC3E}">
        <p14:creationId xmlns:p14="http://schemas.microsoft.com/office/powerpoint/2010/main" val="930941442"/>
      </p:ext>
    </p:extLst>
  </p:cSld>
  <p:clrMap bg1="lt1" tx1="dk1" bg2="lt2" tx2="dk2" accent1="accent1" accent2="accent2" accent3="accent3" accent4="accent4" accent5="accent5" accent6="accent6" hlink="hlink" folHlink="folHlink"/>
  <p:sldLayoutIdLst>
    <p:sldLayoutId id="2147484256" r:id="rId1"/>
    <p:sldLayoutId id="2147484257" r:id="rId2"/>
    <p:sldLayoutId id="2147484258" r:id="rId3"/>
    <p:sldLayoutId id="2147484259" r:id="rId4"/>
    <p:sldLayoutId id="2147484260" r:id="rId5"/>
    <p:sldLayoutId id="2147484261" r:id="rId6"/>
    <p:sldLayoutId id="2147484262" r:id="rId7"/>
    <p:sldLayoutId id="2147484263" r:id="rId8"/>
    <p:sldLayoutId id="2147484264" r:id="rId9"/>
    <p:sldLayoutId id="2147484265" r:id="rId10"/>
    <p:sldLayoutId id="2147484266" r:id="rId11"/>
    <p:sldLayoutId id="2147484267" r:id="rId12"/>
    <p:sldLayoutId id="2147484268" r:id="rId13"/>
    <p:sldLayoutId id="2147484269" r:id="rId14"/>
    <p:sldLayoutId id="2147484270" r:id="rId15"/>
    <p:sldLayoutId id="2147484271" r:id="rId16"/>
    <p:sldLayoutId id="2147484272" r:id="rId17"/>
    <p:sldLayoutId id="2147484273" r:id="rId18"/>
    <p:sldLayoutId id="2147484274" r:id="rId19"/>
    <p:sldLayoutId id="2147484275" r:id="rId20"/>
    <p:sldLayoutId id="2147484276" r:id="rId21"/>
    <p:sldLayoutId id="2147484277" r:id="rId22"/>
    <p:sldLayoutId id="2147484278" r:id="rId23"/>
    <p:sldLayoutId id="2147484279" r:id="rId24"/>
    <p:sldLayoutId id="2147484280" r:id="rId25"/>
    <p:sldLayoutId id="2147484281" r:id="rId26"/>
    <p:sldLayoutId id="2147484282" r:id="rId27"/>
    <p:sldLayoutId id="2147484283" r:id="rId28"/>
    <p:sldLayoutId id="2147484284" r:id="rId29"/>
    <p:sldLayoutId id="2147484285" r:id="rId30"/>
    <p:sldLayoutId id="2147484286" r:id="rId31"/>
    <p:sldLayoutId id="2147484287" r:id="rId32"/>
    <p:sldLayoutId id="2147484288" r:id="rId33"/>
    <p:sldLayoutId id="2147484289" r:id="rId34"/>
    <p:sldLayoutId id="2147484290" r:id="rId35"/>
    <p:sldLayoutId id="2147484291" r:id="rId36"/>
    <p:sldLayoutId id="2147484292" r:id="rId37"/>
    <p:sldLayoutId id="2147484293" r:id="rId38"/>
    <p:sldLayoutId id="2147484294" r:id="rId39"/>
    <p:sldLayoutId id="2147484295" r:id="rId40"/>
    <p:sldLayoutId id="2147484296" r:id="rId41"/>
    <p:sldLayoutId id="2147484297" r:id="rId42"/>
    <p:sldLayoutId id="2147484298" r:id="rId43"/>
    <p:sldLayoutId id="2147484299" r:id="rId44"/>
    <p:sldLayoutId id="2147484300"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1600" b="1" kern="1200">
          <a:solidFill>
            <a:schemeClr val="bg1"/>
          </a:solidFill>
          <a:latin typeface="+mj-lt"/>
          <a:ea typeface="+mj-ea"/>
          <a:cs typeface="+mj-cs"/>
        </a:defRPr>
      </a:lvl1pPr>
    </p:titleStyle>
    <p:bodyStyle>
      <a:lvl1pPr marL="180000" indent="-180000" algn="l" defTabSz="914400" rtl="0" eaLnBrk="1" latinLnBrk="0" hangingPunct="1">
        <a:lnSpc>
          <a:spcPct val="120000"/>
        </a:lnSpc>
        <a:spcBef>
          <a:spcPts val="1200"/>
        </a:spcBef>
        <a:buClr>
          <a:schemeClr val="accent1"/>
        </a:buClr>
        <a:buFont typeface="Arial" panose="020B0604020202020204" pitchFamily="34" charset="0"/>
        <a:buChar char="\"/>
        <a:defRPr lang="en-US" sz="1600" kern="1200" baseline="0" dirty="0" smtClean="0">
          <a:solidFill>
            <a:schemeClr val="bg1"/>
          </a:solidFill>
          <a:latin typeface="+mn-lt"/>
          <a:ea typeface="+mn-ea"/>
          <a:cs typeface="+mn-cs"/>
        </a:defRPr>
      </a:lvl1pPr>
      <a:lvl2pPr marL="540000" indent="-180000"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914400" indent="0" algn="l" defTabSz="914400" rtl="0" eaLnBrk="1" latinLnBrk="0" hangingPunct="1">
        <a:lnSpc>
          <a:spcPct val="120000"/>
        </a:lnSpc>
        <a:spcBef>
          <a:spcPts val="500"/>
        </a:spcBef>
        <a:buClr>
          <a:schemeClr val="accent1"/>
        </a:buClr>
        <a:buFont typeface="Arial" panose="020B0604020202020204" pitchFamily="34" charset="0"/>
        <a:buNone/>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7">
          <p15:clr>
            <a:srgbClr val="F26B43"/>
          </p15:clr>
        </p15:guide>
        <p15:guide id="2" pos="7451">
          <p15:clr>
            <a:srgbClr val="F26B43"/>
          </p15:clr>
        </p15:guide>
        <p15:guide id="3" pos="222">
          <p15:clr>
            <a:srgbClr val="F26B43"/>
          </p15:clr>
        </p15:guide>
        <p15:guide id="4" orient="horz" pos="676">
          <p15:clr>
            <a:srgbClr val="F26B43"/>
          </p15:clr>
        </p15:guide>
        <p15:guide id="5" pos="3833">
          <p15:clr>
            <a:srgbClr val="F26B43"/>
          </p15:clr>
        </p15:guide>
        <p15:guide id="7" orient="horz" pos="3816">
          <p15:clr>
            <a:srgbClr val="F26B43"/>
          </p15:clr>
        </p15:guide>
        <p15:guide id="8" orient="horz" pos="454">
          <p15:clr>
            <a:srgbClr val="F26B43"/>
          </p15:clr>
        </p15:guide>
        <p15:guide id="9" orient="horz" pos="22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6AE0CE-C20A-654D-A555-57C09CED0B4F}"/>
              </a:ext>
            </a:extLst>
          </p:cNvPr>
          <p:cNvSpPr>
            <a:spLocks noGrp="1"/>
          </p:cNvSpPr>
          <p:nvPr>
            <p:ph type="title"/>
          </p:nvPr>
        </p:nvSpPr>
        <p:spPr>
          <a:xfrm>
            <a:off x="360000" y="360000"/>
            <a:ext cx="11453940" cy="360000"/>
          </a:xfrm>
          <a:prstGeom prst="rect">
            <a:avLst/>
          </a:prstGeom>
        </p:spPr>
        <p:txBody>
          <a:bodyPr vert="horz" lIns="0" tIns="0" rIns="0" bIns="0" rtlCol="0" anchor="ctr">
            <a:noAutofit/>
          </a:bodyPr>
          <a:lstStyle/>
          <a:p>
            <a:r>
              <a:rPr lang="en-US"/>
              <a:t>Click to edit slide title</a:t>
            </a:r>
          </a:p>
        </p:txBody>
      </p:sp>
      <p:sp>
        <p:nvSpPr>
          <p:cNvPr id="3" name="Text Placeholder 2">
            <a:extLst>
              <a:ext uri="{FF2B5EF4-FFF2-40B4-BE49-F238E27FC236}">
                <a16:creationId xmlns:a16="http://schemas.microsoft.com/office/drawing/2014/main" id="{BC572CFA-87A2-E548-B799-EAD535221C25}"/>
              </a:ext>
            </a:extLst>
          </p:cNvPr>
          <p:cNvSpPr>
            <a:spLocks noGrp="1"/>
          </p:cNvSpPr>
          <p:nvPr>
            <p:ph type="body" idx="1"/>
          </p:nvPr>
        </p:nvSpPr>
        <p:spPr>
          <a:xfrm>
            <a:off x="360000" y="1079998"/>
            <a:ext cx="11453941" cy="4977901"/>
          </a:xfrm>
          <a:prstGeom prst="rect">
            <a:avLst/>
          </a:prstGeom>
        </p:spPr>
        <p:txBody>
          <a:bodyPr vert="horz" lIns="0" tIns="0" rIns="0" bIns="0" rtlCol="0">
            <a:noAutofit/>
          </a:body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Rectangle 6">
            <a:extLst>
              <a:ext uri="{FF2B5EF4-FFF2-40B4-BE49-F238E27FC236}">
                <a16:creationId xmlns:a16="http://schemas.microsoft.com/office/drawing/2014/main" id="{F38FA257-6FFE-0445-8030-9700D3AED296}"/>
              </a:ext>
            </a:extLst>
          </p:cNvPr>
          <p:cNvSpPr/>
          <p:nvPr userDrawn="1"/>
        </p:nvSpPr>
        <p:spPr>
          <a:xfrm>
            <a:off x="360000" y="6348408"/>
            <a:ext cx="1819409" cy="123111"/>
          </a:xfrm>
          <a:prstGeom prst="rect">
            <a:avLst/>
          </a:prstGeom>
        </p:spPr>
        <p:txBody>
          <a:bodyPr wrap="none" lIns="0" tIns="0" rIns="0" bIns="0">
            <a:spAutoFit/>
          </a:bodyPr>
          <a:lstStyle/>
          <a:p>
            <a:pPr algn="l"/>
            <a:r>
              <a:rPr lang="en-US" sz="800" dirty="0">
                <a:solidFill>
                  <a:schemeClr val="accent5"/>
                </a:solidFill>
              </a:rPr>
              <a:t>Confidential © 2020 Persistent Systems</a:t>
            </a:r>
          </a:p>
        </p:txBody>
      </p:sp>
      <p:sp>
        <p:nvSpPr>
          <p:cNvPr id="6" name="Slide Number Placeholder 5">
            <a:extLst>
              <a:ext uri="{FF2B5EF4-FFF2-40B4-BE49-F238E27FC236}">
                <a16:creationId xmlns:a16="http://schemas.microsoft.com/office/drawing/2014/main" id="{E25BF0D0-D8E3-A648-9C65-EFEBAD4CB015}"/>
              </a:ext>
            </a:extLst>
          </p:cNvPr>
          <p:cNvSpPr>
            <a:spLocks noGrp="1"/>
          </p:cNvSpPr>
          <p:nvPr>
            <p:ph type="sldNum" sz="quarter" idx="4"/>
          </p:nvPr>
        </p:nvSpPr>
        <p:spPr>
          <a:xfrm>
            <a:off x="4724400" y="6227400"/>
            <a:ext cx="2743200" cy="365125"/>
          </a:xfrm>
          <a:prstGeom prst="rect">
            <a:avLst/>
          </a:prstGeom>
        </p:spPr>
        <p:txBody>
          <a:bodyPr vert="horz" lIns="91440" tIns="45720" rIns="91440" bIns="45720" rtlCol="0" anchor="ctr"/>
          <a:lstStyle>
            <a:lvl1pPr marL="0" algn="ctr" defTabSz="914400" rtl="0" eaLnBrk="1" latinLnBrk="0" hangingPunct="1">
              <a:defRPr lang="en-US" sz="800" kern="1200" smtClean="0">
                <a:solidFill>
                  <a:schemeClr val="accent5"/>
                </a:solidFill>
                <a:latin typeface="+mn-lt"/>
                <a:ea typeface="+mn-ea"/>
                <a:cs typeface="+mn-cs"/>
              </a:defRPr>
            </a:lvl1pPr>
          </a:lstStyle>
          <a:p>
            <a:fld id="{9A0F7689-66CB-EC4F-9B5C-9C3D3ED1F24F}" type="slidenum">
              <a:rPr lang="en-US" smtClean="0"/>
              <a:pPr/>
              <a:t>‹#›</a:t>
            </a:fld>
            <a:endParaRPr lang="en-US" dirty="0"/>
          </a:p>
        </p:txBody>
      </p:sp>
      <p:pic>
        <p:nvPicPr>
          <p:cNvPr id="8" name="Picture 7">
            <a:extLst>
              <a:ext uri="{FF2B5EF4-FFF2-40B4-BE49-F238E27FC236}">
                <a16:creationId xmlns:a16="http://schemas.microsoft.com/office/drawing/2014/main" id="{BCB17EBF-444B-634F-B43D-2AC30F0FC434}"/>
              </a:ext>
            </a:extLst>
          </p:cNvPr>
          <p:cNvPicPr>
            <a:picLocks noChangeAspect="1"/>
          </p:cNvPicPr>
          <p:nvPr userDrawn="1"/>
        </p:nvPicPr>
        <p:blipFill>
          <a:blip r:embed="rId47"/>
          <a:stretch>
            <a:fillRect/>
          </a:stretch>
        </p:blipFill>
        <p:spPr>
          <a:xfrm>
            <a:off x="11432396" y="6229962"/>
            <a:ext cx="391304" cy="360000"/>
          </a:xfrm>
          <a:prstGeom prst="rect">
            <a:avLst/>
          </a:prstGeom>
        </p:spPr>
      </p:pic>
    </p:spTree>
    <p:extLst>
      <p:ext uri="{BB962C8B-B14F-4D97-AF65-F5344CB8AC3E}">
        <p14:creationId xmlns:p14="http://schemas.microsoft.com/office/powerpoint/2010/main" val="2840872134"/>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 id="2147484321" r:id="rId20"/>
    <p:sldLayoutId id="2147484322" r:id="rId21"/>
    <p:sldLayoutId id="2147484323" r:id="rId22"/>
    <p:sldLayoutId id="2147484324" r:id="rId23"/>
    <p:sldLayoutId id="2147484325" r:id="rId24"/>
    <p:sldLayoutId id="2147484326" r:id="rId25"/>
    <p:sldLayoutId id="2147484327" r:id="rId26"/>
    <p:sldLayoutId id="2147484328" r:id="rId27"/>
    <p:sldLayoutId id="2147484329" r:id="rId28"/>
    <p:sldLayoutId id="2147484330" r:id="rId29"/>
    <p:sldLayoutId id="2147484331" r:id="rId30"/>
    <p:sldLayoutId id="2147484332" r:id="rId31"/>
    <p:sldLayoutId id="2147484333" r:id="rId32"/>
    <p:sldLayoutId id="2147484334" r:id="rId33"/>
    <p:sldLayoutId id="2147484335" r:id="rId34"/>
    <p:sldLayoutId id="2147484336" r:id="rId35"/>
    <p:sldLayoutId id="2147484337" r:id="rId36"/>
    <p:sldLayoutId id="2147484338" r:id="rId37"/>
    <p:sldLayoutId id="2147484339" r:id="rId38"/>
    <p:sldLayoutId id="2147484340" r:id="rId39"/>
    <p:sldLayoutId id="2147484341" r:id="rId40"/>
    <p:sldLayoutId id="2147484342" r:id="rId41"/>
    <p:sldLayoutId id="2147484343" r:id="rId42"/>
    <p:sldLayoutId id="2147484344" r:id="rId43"/>
    <p:sldLayoutId id="2147484345" r:id="rId44"/>
    <p:sldLayoutId id="2147484346"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1600" b="1" kern="120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200"/>
        </a:spcBef>
        <a:buClr>
          <a:schemeClr val="accent1"/>
        </a:buClr>
        <a:buFont typeface="Arial" panose="020B0604020202020204" pitchFamily="34" charset="0"/>
        <a:buChar char="•"/>
        <a:defRPr sz="1600" kern="1200" baseline="0">
          <a:solidFill>
            <a:schemeClr val="bg1"/>
          </a:solidFill>
          <a:latin typeface="+mn-lt"/>
          <a:ea typeface="+mn-ea"/>
          <a:cs typeface="+mn-cs"/>
        </a:defRPr>
      </a:lvl1pPr>
      <a:lvl2pPr marL="649287" indent="-285750" algn="l" defTabSz="914400" rtl="0" eaLnBrk="1" latinLnBrk="0" hangingPunct="1">
        <a:lnSpc>
          <a:spcPct val="120000"/>
        </a:lnSpc>
        <a:spcBef>
          <a:spcPts val="1200"/>
        </a:spcBef>
        <a:buClr>
          <a:schemeClr val="accent1"/>
        </a:buClr>
        <a:buFont typeface="System Font Regular"/>
        <a:buChar char="-"/>
        <a:defRPr lang="en-US" sz="1600" kern="1200" baseline="0" dirty="0">
          <a:solidFill>
            <a:schemeClr val="bg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446">
          <p15:clr>
            <a:srgbClr val="F26B43"/>
          </p15:clr>
        </p15:guide>
        <p15:guide id="3" pos="222">
          <p15:clr>
            <a:srgbClr val="F26B43"/>
          </p15:clr>
        </p15:guide>
        <p15:guide id="4" orient="horz" pos="676">
          <p15:clr>
            <a:srgbClr val="F26B43"/>
          </p15:clr>
        </p15:guide>
        <p15:guide id="5" pos="3833">
          <p15:clr>
            <a:srgbClr val="F26B43"/>
          </p15:clr>
        </p15:guide>
        <p15:guide id="7" orient="horz" pos="3816">
          <p15:clr>
            <a:srgbClr val="F26B43"/>
          </p15:clr>
        </p15:guide>
        <p15:guide id="8" orient="horz" pos="454">
          <p15:clr>
            <a:srgbClr val="F26B43"/>
          </p15:clr>
        </p15:guide>
        <p15:guide id="9" orient="horz" pos="226">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6AE0CE-C20A-654D-A555-57C09CED0B4F}"/>
              </a:ext>
            </a:extLst>
          </p:cNvPr>
          <p:cNvSpPr>
            <a:spLocks noGrp="1"/>
          </p:cNvSpPr>
          <p:nvPr>
            <p:ph type="title"/>
          </p:nvPr>
        </p:nvSpPr>
        <p:spPr>
          <a:xfrm>
            <a:off x="360000" y="360000"/>
            <a:ext cx="11453940" cy="360000"/>
          </a:xfrm>
          <a:prstGeom prst="rect">
            <a:avLst/>
          </a:prstGeom>
        </p:spPr>
        <p:txBody>
          <a:bodyPr vert="horz" lIns="0" tIns="0" rIns="0" bIns="0" rtlCol="0" anchor="ctr">
            <a:noAutofit/>
          </a:bodyPr>
          <a:lstStyle/>
          <a:p>
            <a:r>
              <a:rPr lang="en-US"/>
              <a:t>Click to edit slide title</a:t>
            </a:r>
          </a:p>
        </p:txBody>
      </p:sp>
      <p:sp>
        <p:nvSpPr>
          <p:cNvPr id="3" name="Text Placeholder 2">
            <a:extLst>
              <a:ext uri="{FF2B5EF4-FFF2-40B4-BE49-F238E27FC236}">
                <a16:creationId xmlns:a16="http://schemas.microsoft.com/office/drawing/2014/main" id="{BC572CFA-87A2-E548-B799-EAD535221C25}"/>
              </a:ext>
            </a:extLst>
          </p:cNvPr>
          <p:cNvSpPr>
            <a:spLocks noGrp="1"/>
          </p:cNvSpPr>
          <p:nvPr>
            <p:ph type="body" idx="1"/>
          </p:nvPr>
        </p:nvSpPr>
        <p:spPr>
          <a:xfrm>
            <a:off x="360000" y="1079998"/>
            <a:ext cx="11453941" cy="4977901"/>
          </a:xfrm>
          <a:prstGeom prst="rect">
            <a:avLst/>
          </a:prstGeom>
        </p:spPr>
        <p:txBody>
          <a:bodyPr vert="horz" lIns="0" tIns="0" rIns="0" bIns="0" rtlCol="0">
            <a:noAutofit/>
          </a:body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Rectangle 6">
            <a:extLst>
              <a:ext uri="{FF2B5EF4-FFF2-40B4-BE49-F238E27FC236}">
                <a16:creationId xmlns:a16="http://schemas.microsoft.com/office/drawing/2014/main" id="{F38FA257-6FFE-0445-8030-9700D3AED296}"/>
              </a:ext>
            </a:extLst>
          </p:cNvPr>
          <p:cNvSpPr/>
          <p:nvPr userDrawn="1"/>
        </p:nvSpPr>
        <p:spPr>
          <a:xfrm>
            <a:off x="360000" y="6348408"/>
            <a:ext cx="1819409" cy="123111"/>
          </a:xfrm>
          <a:prstGeom prst="rect">
            <a:avLst/>
          </a:prstGeom>
        </p:spPr>
        <p:txBody>
          <a:bodyPr wrap="none" lIns="0" tIns="0" rIns="0" bIns="0">
            <a:spAutoFit/>
          </a:bodyPr>
          <a:lstStyle/>
          <a:p>
            <a:pPr algn="l"/>
            <a:r>
              <a:rPr lang="en-US" sz="800" dirty="0">
                <a:solidFill>
                  <a:schemeClr val="accent5"/>
                </a:solidFill>
              </a:rPr>
              <a:t>Confidential © 2020 Persistent Systems</a:t>
            </a:r>
          </a:p>
        </p:txBody>
      </p:sp>
      <p:sp>
        <p:nvSpPr>
          <p:cNvPr id="6" name="Slide Number Placeholder 5">
            <a:extLst>
              <a:ext uri="{FF2B5EF4-FFF2-40B4-BE49-F238E27FC236}">
                <a16:creationId xmlns:a16="http://schemas.microsoft.com/office/drawing/2014/main" id="{E25BF0D0-D8E3-A648-9C65-EFEBAD4CB015}"/>
              </a:ext>
            </a:extLst>
          </p:cNvPr>
          <p:cNvSpPr>
            <a:spLocks noGrp="1"/>
          </p:cNvSpPr>
          <p:nvPr>
            <p:ph type="sldNum" sz="quarter" idx="4"/>
          </p:nvPr>
        </p:nvSpPr>
        <p:spPr>
          <a:xfrm>
            <a:off x="4724400" y="6227400"/>
            <a:ext cx="2743200" cy="365125"/>
          </a:xfrm>
          <a:prstGeom prst="rect">
            <a:avLst/>
          </a:prstGeom>
        </p:spPr>
        <p:txBody>
          <a:bodyPr vert="horz" lIns="91440" tIns="45720" rIns="91440" bIns="45720" rtlCol="0" anchor="ctr"/>
          <a:lstStyle>
            <a:lvl1pPr marL="0" algn="ctr" defTabSz="914400" rtl="0" eaLnBrk="1" latinLnBrk="0" hangingPunct="1">
              <a:defRPr lang="en-US" sz="800" kern="1200" smtClean="0">
                <a:solidFill>
                  <a:schemeClr val="accent5"/>
                </a:solidFill>
                <a:latin typeface="+mn-lt"/>
                <a:ea typeface="+mn-ea"/>
                <a:cs typeface="+mn-cs"/>
              </a:defRPr>
            </a:lvl1pPr>
          </a:lstStyle>
          <a:p>
            <a:fld id="{9A0F7689-66CB-EC4F-9B5C-9C3D3ED1F24F}" type="slidenum">
              <a:rPr lang="en-US" smtClean="0"/>
              <a:pPr/>
              <a:t>‹#›</a:t>
            </a:fld>
            <a:endParaRPr lang="en-US" dirty="0"/>
          </a:p>
        </p:txBody>
      </p:sp>
      <p:pic>
        <p:nvPicPr>
          <p:cNvPr id="8" name="Picture 7">
            <a:extLst>
              <a:ext uri="{FF2B5EF4-FFF2-40B4-BE49-F238E27FC236}">
                <a16:creationId xmlns:a16="http://schemas.microsoft.com/office/drawing/2014/main" id="{BCB17EBF-444B-634F-B43D-2AC30F0FC434}"/>
              </a:ext>
            </a:extLst>
          </p:cNvPr>
          <p:cNvPicPr>
            <a:picLocks noChangeAspect="1"/>
          </p:cNvPicPr>
          <p:nvPr userDrawn="1"/>
        </p:nvPicPr>
        <p:blipFill>
          <a:blip r:embed="rId46" cstate="screen">
            <a:extLst>
              <a:ext uri="{28A0092B-C50C-407E-A947-70E740481C1C}">
                <a14:useLocalDpi xmlns:a14="http://schemas.microsoft.com/office/drawing/2010/main"/>
              </a:ext>
            </a:extLst>
          </a:blip>
          <a:stretch>
            <a:fillRect/>
          </a:stretch>
        </p:blipFill>
        <p:spPr>
          <a:xfrm>
            <a:off x="11432396" y="6229962"/>
            <a:ext cx="391304" cy="360000"/>
          </a:xfrm>
          <a:prstGeom prst="rect">
            <a:avLst/>
          </a:prstGeom>
        </p:spPr>
      </p:pic>
    </p:spTree>
    <p:extLst>
      <p:ext uri="{BB962C8B-B14F-4D97-AF65-F5344CB8AC3E}">
        <p14:creationId xmlns:p14="http://schemas.microsoft.com/office/powerpoint/2010/main" val="3733197838"/>
      </p:ext>
    </p:extLst>
  </p:cSld>
  <p:clrMap bg1="lt1" tx1="dk1" bg2="lt2" tx2="dk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 id="2147484359" r:id="rId12"/>
    <p:sldLayoutId id="2147484360" r:id="rId13"/>
    <p:sldLayoutId id="2147484361" r:id="rId14"/>
    <p:sldLayoutId id="2147484362" r:id="rId15"/>
    <p:sldLayoutId id="2147484363" r:id="rId16"/>
    <p:sldLayoutId id="2147484364" r:id="rId17"/>
    <p:sldLayoutId id="2147484365" r:id="rId18"/>
    <p:sldLayoutId id="2147484366" r:id="rId19"/>
    <p:sldLayoutId id="2147484367" r:id="rId20"/>
    <p:sldLayoutId id="2147484368" r:id="rId21"/>
    <p:sldLayoutId id="2147484369" r:id="rId22"/>
    <p:sldLayoutId id="2147484370" r:id="rId23"/>
    <p:sldLayoutId id="2147484371" r:id="rId24"/>
    <p:sldLayoutId id="2147484372" r:id="rId25"/>
    <p:sldLayoutId id="2147484373" r:id="rId26"/>
    <p:sldLayoutId id="2147484374" r:id="rId27"/>
    <p:sldLayoutId id="2147484375" r:id="rId28"/>
    <p:sldLayoutId id="2147484376" r:id="rId29"/>
    <p:sldLayoutId id="2147484377" r:id="rId30"/>
    <p:sldLayoutId id="2147484378" r:id="rId31"/>
    <p:sldLayoutId id="2147484379" r:id="rId32"/>
    <p:sldLayoutId id="2147484380" r:id="rId33"/>
    <p:sldLayoutId id="2147484381" r:id="rId34"/>
    <p:sldLayoutId id="2147484382" r:id="rId35"/>
    <p:sldLayoutId id="2147484383" r:id="rId36"/>
    <p:sldLayoutId id="2147484384" r:id="rId37"/>
    <p:sldLayoutId id="2147484385" r:id="rId38"/>
    <p:sldLayoutId id="2147484386" r:id="rId39"/>
    <p:sldLayoutId id="2147484387" r:id="rId40"/>
    <p:sldLayoutId id="2147484388" r:id="rId41"/>
    <p:sldLayoutId id="2147484389" r:id="rId42"/>
    <p:sldLayoutId id="2147484390" r:id="rId43"/>
    <p:sldLayoutId id="2147484391"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1600" b="1" kern="120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200"/>
        </a:spcBef>
        <a:buClr>
          <a:schemeClr val="accent1"/>
        </a:buClr>
        <a:buFont typeface="Arial" panose="020B0604020202020204" pitchFamily="34" charset="0"/>
        <a:buChar char="•"/>
        <a:defRPr sz="1600" kern="1200" baseline="0">
          <a:solidFill>
            <a:schemeClr val="bg1"/>
          </a:solidFill>
          <a:latin typeface="+mn-lt"/>
          <a:ea typeface="+mn-ea"/>
          <a:cs typeface="+mn-cs"/>
        </a:defRPr>
      </a:lvl1pPr>
      <a:lvl2pPr marL="649287" indent="-285750" algn="l" defTabSz="914400" rtl="0" eaLnBrk="1" latinLnBrk="0" hangingPunct="1">
        <a:lnSpc>
          <a:spcPct val="120000"/>
        </a:lnSpc>
        <a:spcBef>
          <a:spcPts val="1200"/>
        </a:spcBef>
        <a:buClr>
          <a:schemeClr val="accent1"/>
        </a:buClr>
        <a:buFont typeface="System Font Regular"/>
        <a:buChar char="-"/>
        <a:defRPr lang="en-US" sz="1600" kern="1200" baseline="0" dirty="0">
          <a:solidFill>
            <a:schemeClr val="bg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446">
          <p15:clr>
            <a:srgbClr val="F26B43"/>
          </p15:clr>
        </p15:guide>
        <p15:guide id="3" pos="222">
          <p15:clr>
            <a:srgbClr val="F26B43"/>
          </p15:clr>
        </p15:guide>
        <p15:guide id="4" orient="horz" pos="676">
          <p15:clr>
            <a:srgbClr val="F26B43"/>
          </p15:clr>
        </p15:guide>
        <p15:guide id="5" pos="3833">
          <p15:clr>
            <a:srgbClr val="F26B43"/>
          </p15:clr>
        </p15:guide>
        <p15:guide id="7" orient="horz" pos="3816">
          <p15:clr>
            <a:srgbClr val="F26B43"/>
          </p15:clr>
        </p15:guide>
        <p15:guide id="8" orient="horz" pos="454">
          <p15:clr>
            <a:srgbClr val="F26B43"/>
          </p15:clr>
        </p15:guide>
        <p15:guide id="9" orient="horz" pos="22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6AE0CE-C20A-654D-A555-57C09CED0B4F}"/>
              </a:ext>
            </a:extLst>
          </p:cNvPr>
          <p:cNvSpPr>
            <a:spLocks noGrp="1"/>
          </p:cNvSpPr>
          <p:nvPr>
            <p:ph type="title"/>
          </p:nvPr>
        </p:nvSpPr>
        <p:spPr>
          <a:xfrm>
            <a:off x="360000" y="360000"/>
            <a:ext cx="11453940" cy="360000"/>
          </a:xfrm>
          <a:prstGeom prst="rect">
            <a:avLst/>
          </a:prstGeom>
        </p:spPr>
        <p:txBody>
          <a:bodyPr vert="horz" lIns="0" tIns="0" rIns="0" bIns="0" rtlCol="0" anchor="ctr">
            <a:noAutofit/>
          </a:bodyPr>
          <a:lstStyle/>
          <a:p>
            <a:r>
              <a:rPr lang="en-US" dirty="0"/>
              <a:t>Click to edit slide title</a:t>
            </a:r>
          </a:p>
        </p:txBody>
      </p:sp>
      <p:sp>
        <p:nvSpPr>
          <p:cNvPr id="7" name="Rectangle 6">
            <a:extLst>
              <a:ext uri="{FF2B5EF4-FFF2-40B4-BE49-F238E27FC236}">
                <a16:creationId xmlns:a16="http://schemas.microsoft.com/office/drawing/2014/main" id="{F38FA257-6FFE-0445-8030-9700D3AED296}"/>
              </a:ext>
            </a:extLst>
          </p:cNvPr>
          <p:cNvSpPr/>
          <p:nvPr userDrawn="1"/>
        </p:nvSpPr>
        <p:spPr>
          <a:xfrm>
            <a:off x="360000" y="6348408"/>
            <a:ext cx="1819409" cy="123111"/>
          </a:xfrm>
          <a:prstGeom prst="rect">
            <a:avLst/>
          </a:prstGeom>
        </p:spPr>
        <p:txBody>
          <a:bodyPr wrap="none" lIns="0" tIns="0" rIns="0" bIns="0">
            <a:spAutoFit/>
          </a:bodyPr>
          <a:lstStyle/>
          <a:p>
            <a:pPr algn="l"/>
            <a:r>
              <a:rPr lang="en-US" sz="800" dirty="0">
                <a:solidFill>
                  <a:schemeClr val="accent5"/>
                </a:solidFill>
              </a:rPr>
              <a:t>Confidential © 2020 Persistent Systems</a:t>
            </a:r>
          </a:p>
        </p:txBody>
      </p:sp>
      <p:sp>
        <p:nvSpPr>
          <p:cNvPr id="6" name="Slide Number Placeholder 5">
            <a:extLst>
              <a:ext uri="{FF2B5EF4-FFF2-40B4-BE49-F238E27FC236}">
                <a16:creationId xmlns:a16="http://schemas.microsoft.com/office/drawing/2014/main" id="{E25BF0D0-D8E3-A648-9C65-EFEBAD4CB015}"/>
              </a:ext>
            </a:extLst>
          </p:cNvPr>
          <p:cNvSpPr>
            <a:spLocks noGrp="1"/>
          </p:cNvSpPr>
          <p:nvPr>
            <p:ph type="sldNum" sz="quarter" idx="4"/>
          </p:nvPr>
        </p:nvSpPr>
        <p:spPr>
          <a:xfrm>
            <a:off x="4724400" y="6227400"/>
            <a:ext cx="2743200" cy="365125"/>
          </a:xfrm>
          <a:prstGeom prst="rect">
            <a:avLst/>
          </a:prstGeom>
        </p:spPr>
        <p:txBody>
          <a:bodyPr vert="horz" lIns="91440" tIns="45720" rIns="91440" bIns="45720" rtlCol="0" anchor="ctr"/>
          <a:lstStyle>
            <a:lvl1pPr marL="0" algn="ctr" defTabSz="914400" rtl="0" eaLnBrk="1" latinLnBrk="0" hangingPunct="1">
              <a:defRPr lang="en-US" sz="800" kern="1200" smtClean="0">
                <a:solidFill>
                  <a:schemeClr val="accent5"/>
                </a:solidFill>
                <a:latin typeface="+mn-lt"/>
                <a:ea typeface="+mn-ea"/>
                <a:cs typeface="+mn-cs"/>
              </a:defRPr>
            </a:lvl1pPr>
          </a:lstStyle>
          <a:p>
            <a:fld id="{9A0F7689-66CB-EC4F-9B5C-9C3D3ED1F24F}" type="slidenum">
              <a:rPr lang="en-US" smtClean="0"/>
              <a:pPr/>
              <a:t>‹#›</a:t>
            </a:fld>
            <a:endParaRPr lang="en-US" dirty="0"/>
          </a:p>
        </p:txBody>
      </p:sp>
      <p:pic>
        <p:nvPicPr>
          <p:cNvPr id="8" name="Picture 7">
            <a:extLst>
              <a:ext uri="{FF2B5EF4-FFF2-40B4-BE49-F238E27FC236}">
                <a16:creationId xmlns:a16="http://schemas.microsoft.com/office/drawing/2014/main" id="{BCB17EBF-444B-634F-B43D-2AC30F0FC434}"/>
              </a:ext>
            </a:extLst>
          </p:cNvPr>
          <p:cNvPicPr>
            <a:picLocks noChangeAspect="1"/>
          </p:cNvPicPr>
          <p:nvPr userDrawn="1"/>
        </p:nvPicPr>
        <p:blipFill>
          <a:blip r:embed="rId42" cstate="print">
            <a:extLst>
              <a:ext uri="{28A0092B-C50C-407E-A947-70E740481C1C}">
                <a14:useLocalDpi xmlns:a14="http://schemas.microsoft.com/office/drawing/2010/main"/>
              </a:ext>
            </a:extLst>
          </a:blip>
          <a:stretch>
            <a:fillRect/>
          </a:stretch>
        </p:blipFill>
        <p:spPr>
          <a:xfrm>
            <a:off x="11432396" y="6229962"/>
            <a:ext cx="391304" cy="360000"/>
          </a:xfrm>
          <a:prstGeom prst="rect">
            <a:avLst/>
          </a:prstGeom>
        </p:spPr>
      </p:pic>
      <p:sp>
        <p:nvSpPr>
          <p:cNvPr id="9" name="Text Placeholder 3">
            <a:extLst>
              <a:ext uri="{FF2B5EF4-FFF2-40B4-BE49-F238E27FC236}">
                <a16:creationId xmlns:a16="http://schemas.microsoft.com/office/drawing/2014/main" id="{29211288-6C48-496E-BAAA-B0A54EC0AFDD}"/>
              </a:ext>
            </a:extLst>
          </p:cNvPr>
          <p:cNvSpPr>
            <a:spLocks noGrp="1"/>
          </p:cNvSpPr>
          <p:nvPr>
            <p:ph type="body" idx="1"/>
          </p:nvPr>
        </p:nvSpPr>
        <p:spPr>
          <a:xfrm>
            <a:off x="352425" y="1087228"/>
            <a:ext cx="11462400" cy="4978800"/>
          </a:xfrm>
          <a:prstGeom prst="rect">
            <a:avLst/>
          </a:prstGeom>
        </p:spPr>
        <p:txBody>
          <a:bodyPr vert="horz" wrap="square" lIns="0" tIns="0" rIns="0" bIns="0" rtlCol="0">
            <a:normAutofit/>
          </a:body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dirty="0"/>
              <a:t>Click to edit text</a:t>
            </a:r>
          </a:p>
          <a:p>
            <a:pPr lvl="1"/>
            <a:r>
              <a:rPr lang="en-US" dirty="0"/>
              <a:t>Second level</a:t>
            </a:r>
          </a:p>
        </p:txBody>
      </p:sp>
    </p:spTree>
    <p:extLst>
      <p:ext uri="{BB962C8B-B14F-4D97-AF65-F5344CB8AC3E}">
        <p14:creationId xmlns:p14="http://schemas.microsoft.com/office/powerpoint/2010/main" val="1138126500"/>
      </p:ext>
    </p:extLst>
  </p:cSld>
  <p:clrMap bg1="lt1" tx1="dk1" bg2="lt2" tx2="dk2" accent1="accent1" accent2="accent2" accent3="accent3" accent4="accent4" accent5="accent5" accent6="accent6" hlink="hlink" folHlink="folHlink"/>
  <p:sldLayoutIdLst>
    <p:sldLayoutId id="2147483791" r:id="rId1"/>
    <p:sldLayoutId id="2147483904" r:id="rId2"/>
    <p:sldLayoutId id="2147483674" r:id="rId3"/>
    <p:sldLayoutId id="2147483650" r:id="rId4"/>
    <p:sldLayoutId id="2147483721" r:id="rId5"/>
    <p:sldLayoutId id="2147483652" r:id="rId6"/>
    <p:sldLayoutId id="2147483690" r:id="rId7"/>
    <p:sldLayoutId id="2147483691" r:id="rId8"/>
    <p:sldLayoutId id="2147483785" r:id="rId9"/>
    <p:sldLayoutId id="2147483782" r:id="rId10"/>
    <p:sldLayoutId id="2147483783" r:id="rId11"/>
    <p:sldLayoutId id="2147483784" r:id="rId12"/>
    <p:sldLayoutId id="2147483843" r:id="rId13"/>
    <p:sldLayoutId id="2147483833" r:id="rId14"/>
    <p:sldLayoutId id="2147483662" r:id="rId15"/>
    <p:sldLayoutId id="2147483677" r:id="rId16"/>
    <p:sldLayoutId id="2147483894" r:id="rId17"/>
    <p:sldLayoutId id="2147483687" r:id="rId18"/>
    <p:sldLayoutId id="2147483840" r:id="rId19"/>
    <p:sldLayoutId id="2147483891" r:id="rId20"/>
    <p:sldLayoutId id="2147483841" r:id="rId21"/>
    <p:sldLayoutId id="2147483842" r:id="rId22"/>
    <p:sldLayoutId id="2147483899" r:id="rId23"/>
    <p:sldLayoutId id="2147483900" r:id="rId24"/>
    <p:sldLayoutId id="2147483901" r:id="rId25"/>
    <p:sldLayoutId id="2147483654" r:id="rId26"/>
    <p:sldLayoutId id="2147483834" r:id="rId27"/>
    <p:sldLayoutId id="2147483889" r:id="rId28"/>
    <p:sldLayoutId id="2147483693" r:id="rId29"/>
    <p:sldLayoutId id="2147483759" r:id="rId30"/>
    <p:sldLayoutId id="2147483737" r:id="rId31"/>
    <p:sldLayoutId id="2147483758" r:id="rId32"/>
    <p:sldLayoutId id="2147483757" r:id="rId33"/>
    <p:sldLayoutId id="2147483745" r:id="rId34"/>
    <p:sldLayoutId id="2147483742" r:id="rId35"/>
    <p:sldLayoutId id="2147483743" r:id="rId36"/>
    <p:sldLayoutId id="2147483741" r:id="rId37"/>
    <p:sldLayoutId id="2147483740" r:id="rId38"/>
    <p:sldLayoutId id="2147483792" r:id="rId39"/>
    <p:sldLayoutId id="2147483793"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1600" b="1" kern="1200">
          <a:solidFill>
            <a:schemeClr val="accent5"/>
          </a:solidFill>
          <a:latin typeface="+mj-lt"/>
          <a:ea typeface="+mj-ea"/>
          <a:cs typeface="+mj-cs"/>
        </a:defRPr>
      </a:lvl1pPr>
    </p:titleStyle>
    <p:bodyStyle>
      <a:lvl1pPr marL="180000" indent="-180000" algn="l" defTabSz="914400" rtl="0" eaLnBrk="1" latinLnBrk="0" hangingPunct="1">
        <a:lnSpc>
          <a:spcPct val="120000"/>
        </a:lnSpc>
        <a:spcBef>
          <a:spcPts val="1200"/>
        </a:spcBef>
        <a:buClr>
          <a:schemeClr val="accent1"/>
        </a:buClr>
        <a:buFont typeface="Arial" panose="020B0604020202020204" pitchFamily="34" charset="0"/>
        <a:buChar char="\"/>
        <a:defRPr sz="1600" kern="1200" baseline="0">
          <a:solidFill>
            <a:schemeClr val="tx1"/>
          </a:solidFill>
          <a:latin typeface="+mn-lt"/>
          <a:ea typeface="+mn-ea"/>
          <a:cs typeface="+mn-cs"/>
        </a:defRPr>
      </a:lvl1pPr>
      <a:lvl2pPr marL="540000" marR="0" indent="-180000" algn="l" defTabSz="914400" rtl="0" eaLnBrk="1" fontAlgn="auto" latinLnBrk="0" hangingPunct="1">
        <a:lnSpc>
          <a:spcPct val="120000"/>
        </a:lnSpc>
        <a:spcBef>
          <a:spcPts val="500"/>
        </a:spcBef>
        <a:spcAft>
          <a:spcPts val="0"/>
        </a:spcAft>
        <a:buClr>
          <a:schemeClr val="accent1"/>
        </a:buClr>
        <a:buSzTx/>
        <a:buFont typeface="System Font Regular"/>
        <a:buChar char="-"/>
        <a:tabLst/>
        <a:defRPr lang="en-US" sz="1600" kern="1200" baseline="0" dirty="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smtClean="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7446" userDrawn="1">
          <p15:clr>
            <a:srgbClr val="F26B43"/>
          </p15:clr>
        </p15:guide>
        <p15:guide id="3" pos="222" userDrawn="1">
          <p15:clr>
            <a:srgbClr val="F26B43"/>
          </p15:clr>
        </p15:guide>
        <p15:guide id="4" orient="horz" pos="676" userDrawn="1">
          <p15:clr>
            <a:srgbClr val="F26B43"/>
          </p15:clr>
        </p15:guide>
        <p15:guide id="5" pos="3833" userDrawn="1">
          <p15:clr>
            <a:srgbClr val="F26B43"/>
          </p15:clr>
        </p15:guide>
        <p15:guide id="7" orient="horz" pos="3816" userDrawn="1">
          <p15:clr>
            <a:srgbClr val="F26B43"/>
          </p15:clr>
        </p15:guide>
        <p15:guide id="8" orient="horz" pos="454" userDrawn="1">
          <p15:clr>
            <a:srgbClr val="F26B43"/>
          </p15:clr>
        </p15:guide>
        <p15:guide id="9" orient="horz" pos="22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6AE0CE-C20A-654D-A555-57C09CED0B4F}"/>
              </a:ext>
            </a:extLst>
          </p:cNvPr>
          <p:cNvSpPr>
            <a:spLocks noGrp="1"/>
          </p:cNvSpPr>
          <p:nvPr>
            <p:ph type="title"/>
          </p:nvPr>
        </p:nvSpPr>
        <p:spPr>
          <a:xfrm>
            <a:off x="360000" y="360000"/>
            <a:ext cx="11453940" cy="360000"/>
          </a:xfrm>
          <a:prstGeom prst="rect">
            <a:avLst/>
          </a:prstGeom>
        </p:spPr>
        <p:txBody>
          <a:bodyPr vert="horz" lIns="0" tIns="0" rIns="0" bIns="0" rtlCol="0" anchor="ctr">
            <a:noAutofit/>
          </a:bodyPr>
          <a:lstStyle/>
          <a:p>
            <a:r>
              <a:rPr lang="en-US"/>
              <a:t>Click to edit slide title</a:t>
            </a:r>
          </a:p>
        </p:txBody>
      </p:sp>
      <p:sp>
        <p:nvSpPr>
          <p:cNvPr id="3" name="Text Placeholder 2">
            <a:extLst>
              <a:ext uri="{FF2B5EF4-FFF2-40B4-BE49-F238E27FC236}">
                <a16:creationId xmlns:a16="http://schemas.microsoft.com/office/drawing/2014/main" id="{BC572CFA-87A2-E548-B799-EAD535221C25}"/>
              </a:ext>
            </a:extLst>
          </p:cNvPr>
          <p:cNvSpPr>
            <a:spLocks noGrp="1"/>
          </p:cNvSpPr>
          <p:nvPr>
            <p:ph type="body" idx="1"/>
          </p:nvPr>
        </p:nvSpPr>
        <p:spPr>
          <a:xfrm>
            <a:off x="360000" y="1079998"/>
            <a:ext cx="11453941" cy="4977901"/>
          </a:xfrm>
          <a:prstGeom prst="rect">
            <a:avLst/>
          </a:prstGeom>
        </p:spPr>
        <p:txBody>
          <a:bodyPr vert="horz" lIns="0" tIns="0" rIns="0" bIns="0" rtlCol="0">
            <a:noAutofit/>
          </a:body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Rectangle 6">
            <a:extLst>
              <a:ext uri="{FF2B5EF4-FFF2-40B4-BE49-F238E27FC236}">
                <a16:creationId xmlns:a16="http://schemas.microsoft.com/office/drawing/2014/main" id="{F38FA257-6FFE-0445-8030-9700D3AED296}"/>
              </a:ext>
            </a:extLst>
          </p:cNvPr>
          <p:cNvSpPr/>
          <p:nvPr userDrawn="1"/>
        </p:nvSpPr>
        <p:spPr>
          <a:xfrm>
            <a:off x="360000" y="6348408"/>
            <a:ext cx="1819409" cy="123111"/>
          </a:xfrm>
          <a:prstGeom prst="rect">
            <a:avLst/>
          </a:prstGeom>
        </p:spPr>
        <p:txBody>
          <a:bodyPr wrap="none" lIns="0" tIns="0" rIns="0" bIns="0">
            <a:spAutoFit/>
          </a:bodyPr>
          <a:lstStyle/>
          <a:p>
            <a:pPr algn="l"/>
            <a:r>
              <a:rPr lang="en-US" sz="800" dirty="0">
                <a:solidFill>
                  <a:schemeClr val="accent5"/>
                </a:solidFill>
              </a:rPr>
              <a:t>Confidential © 2020 Persistent Systems</a:t>
            </a:r>
          </a:p>
        </p:txBody>
      </p:sp>
      <p:sp>
        <p:nvSpPr>
          <p:cNvPr id="6" name="Slide Number Placeholder 5">
            <a:extLst>
              <a:ext uri="{FF2B5EF4-FFF2-40B4-BE49-F238E27FC236}">
                <a16:creationId xmlns:a16="http://schemas.microsoft.com/office/drawing/2014/main" id="{E25BF0D0-D8E3-A648-9C65-EFEBAD4CB015}"/>
              </a:ext>
            </a:extLst>
          </p:cNvPr>
          <p:cNvSpPr>
            <a:spLocks noGrp="1"/>
          </p:cNvSpPr>
          <p:nvPr>
            <p:ph type="sldNum" sz="quarter" idx="4"/>
          </p:nvPr>
        </p:nvSpPr>
        <p:spPr>
          <a:xfrm>
            <a:off x="4724400" y="6227400"/>
            <a:ext cx="2743200" cy="365125"/>
          </a:xfrm>
          <a:prstGeom prst="rect">
            <a:avLst/>
          </a:prstGeom>
        </p:spPr>
        <p:txBody>
          <a:bodyPr vert="horz" lIns="91440" tIns="45720" rIns="91440" bIns="45720" rtlCol="0" anchor="ctr"/>
          <a:lstStyle>
            <a:lvl1pPr marL="0" algn="ctr" defTabSz="914400" rtl="0" eaLnBrk="1" latinLnBrk="0" hangingPunct="1">
              <a:defRPr lang="en-US" sz="800" kern="1200" smtClean="0">
                <a:solidFill>
                  <a:schemeClr val="accent5"/>
                </a:solidFill>
                <a:latin typeface="+mn-lt"/>
                <a:ea typeface="+mn-ea"/>
                <a:cs typeface="+mn-cs"/>
              </a:defRPr>
            </a:lvl1pPr>
          </a:lstStyle>
          <a:p>
            <a:fld id="{9A0F7689-66CB-EC4F-9B5C-9C3D3ED1F24F}" type="slidenum">
              <a:rPr lang="en-US" smtClean="0"/>
              <a:pPr/>
              <a:t>‹#›</a:t>
            </a:fld>
            <a:endParaRPr lang="en-US" dirty="0"/>
          </a:p>
        </p:txBody>
      </p:sp>
      <p:pic>
        <p:nvPicPr>
          <p:cNvPr id="8" name="Picture 7">
            <a:extLst>
              <a:ext uri="{FF2B5EF4-FFF2-40B4-BE49-F238E27FC236}">
                <a16:creationId xmlns:a16="http://schemas.microsoft.com/office/drawing/2014/main" id="{BCB17EBF-444B-634F-B43D-2AC30F0FC434}"/>
              </a:ext>
            </a:extLst>
          </p:cNvPr>
          <p:cNvPicPr>
            <a:picLocks noChangeAspect="1"/>
          </p:cNvPicPr>
          <p:nvPr userDrawn="1"/>
        </p:nvPicPr>
        <p:blipFill>
          <a:blip r:embed="rId46"/>
          <a:stretch>
            <a:fillRect/>
          </a:stretch>
        </p:blipFill>
        <p:spPr>
          <a:xfrm>
            <a:off x="11432396" y="6229962"/>
            <a:ext cx="391304" cy="360000"/>
          </a:xfrm>
          <a:prstGeom prst="rect">
            <a:avLst/>
          </a:prstGeom>
        </p:spPr>
      </p:pic>
    </p:spTree>
    <p:extLst>
      <p:ext uri="{BB962C8B-B14F-4D97-AF65-F5344CB8AC3E}">
        <p14:creationId xmlns:p14="http://schemas.microsoft.com/office/powerpoint/2010/main" val="1311604236"/>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 id="2147483933" r:id="rId27"/>
    <p:sldLayoutId id="2147483934" r:id="rId28"/>
    <p:sldLayoutId id="2147483935" r:id="rId29"/>
    <p:sldLayoutId id="2147483936" r:id="rId30"/>
    <p:sldLayoutId id="2147483937" r:id="rId31"/>
    <p:sldLayoutId id="2147483938" r:id="rId32"/>
    <p:sldLayoutId id="2147483939" r:id="rId33"/>
    <p:sldLayoutId id="2147483940" r:id="rId34"/>
    <p:sldLayoutId id="2147483941" r:id="rId35"/>
    <p:sldLayoutId id="2147483942" r:id="rId36"/>
    <p:sldLayoutId id="2147483943" r:id="rId37"/>
    <p:sldLayoutId id="2147483944" r:id="rId38"/>
    <p:sldLayoutId id="2147483945" r:id="rId39"/>
    <p:sldLayoutId id="2147483946" r:id="rId40"/>
    <p:sldLayoutId id="2147483947" r:id="rId41"/>
    <p:sldLayoutId id="2147483948" r:id="rId42"/>
    <p:sldLayoutId id="2147483949" r:id="rId43"/>
    <p:sldLayoutId id="2147483950"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1600" b="1" kern="120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200"/>
        </a:spcBef>
        <a:buClr>
          <a:schemeClr val="accent1"/>
        </a:buClr>
        <a:buFont typeface="Arial" panose="020B0604020202020204" pitchFamily="34" charset="0"/>
        <a:buChar char="•"/>
        <a:defRPr sz="1600" kern="1200" baseline="0">
          <a:solidFill>
            <a:schemeClr val="bg1"/>
          </a:solidFill>
          <a:latin typeface="+mn-lt"/>
          <a:ea typeface="+mn-ea"/>
          <a:cs typeface="+mn-cs"/>
        </a:defRPr>
      </a:lvl1pPr>
      <a:lvl2pPr marL="649287" indent="-285750" algn="l" defTabSz="914400" rtl="0" eaLnBrk="1" latinLnBrk="0" hangingPunct="1">
        <a:lnSpc>
          <a:spcPct val="120000"/>
        </a:lnSpc>
        <a:spcBef>
          <a:spcPts val="1200"/>
        </a:spcBef>
        <a:buClr>
          <a:schemeClr val="accent1"/>
        </a:buClr>
        <a:buFont typeface="System Font Regular"/>
        <a:buChar char="-"/>
        <a:defRPr lang="en-US" sz="1600" kern="1200" baseline="0" dirty="0">
          <a:solidFill>
            <a:schemeClr val="bg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446">
          <p15:clr>
            <a:srgbClr val="F26B43"/>
          </p15:clr>
        </p15:guide>
        <p15:guide id="3" pos="222">
          <p15:clr>
            <a:srgbClr val="F26B43"/>
          </p15:clr>
        </p15:guide>
        <p15:guide id="4" orient="horz" pos="676">
          <p15:clr>
            <a:srgbClr val="F26B43"/>
          </p15:clr>
        </p15:guide>
        <p15:guide id="5" pos="3833">
          <p15:clr>
            <a:srgbClr val="F26B43"/>
          </p15:clr>
        </p15:guide>
        <p15:guide id="7" orient="horz" pos="3816">
          <p15:clr>
            <a:srgbClr val="F26B43"/>
          </p15:clr>
        </p15:guide>
        <p15:guide id="8" orient="horz" pos="454">
          <p15:clr>
            <a:srgbClr val="F26B43"/>
          </p15:clr>
        </p15:guide>
        <p15:guide id="9" orient="horz" pos="22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6AE0CE-C20A-654D-A555-57C09CED0B4F}"/>
              </a:ext>
            </a:extLst>
          </p:cNvPr>
          <p:cNvSpPr>
            <a:spLocks noGrp="1"/>
          </p:cNvSpPr>
          <p:nvPr>
            <p:ph type="title"/>
          </p:nvPr>
        </p:nvSpPr>
        <p:spPr>
          <a:xfrm>
            <a:off x="360000" y="360000"/>
            <a:ext cx="11468463" cy="360000"/>
          </a:xfrm>
          <a:prstGeom prst="rect">
            <a:avLst/>
          </a:prstGeom>
        </p:spPr>
        <p:txBody>
          <a:bodyPr vert="horz" lIns="0" tIns="0" rIns="0" bIns="0" rtlCol="0" anchor="ctr">
            <a:noAutofit/>
          </a:bodyPr>
          <a:lstStyle/>
          <a:p>
            <a:r>
              <a:rPr lang="en-US" dirty="0"/>
              <a:t>Click to edit slide title</a:t>
            </a:r>
          </a:p>
        </p:txBody>
      </p:sp>
      <p:sp>
        <p:nvSpPr>
          <p:cNvPr id="7" name="Rectangle 6">
            <a:extLst>
              <a:ext uri="{FF2B5EF4-FFF2-40B4-BE49-F238E27FC236}">
                <a16:creationId xmlns:a16="http://schemas.microsoft.com/office/drawing/2014/main" id="{F38FA257-6FFE-0445-8030-9700D3AED296}"/>
              </a:ext>
            </a:extLst>
          </p:cNvPr>
          <p:cNvSpPr/>
          <p:nvPr userDrawn="1"/>
        </p:nvSpPr>
        <p:spPr>
          <a:xfrm>
            <a:off x="360000" y="6348408"/>
            <a:ext cx="1819409" cy="123111"/>
          </a:xfrm>
          <a:prstGeom prst="rect">
            <a:avLst/>
          </a:prstGeom>
        </p:spPr>
        <p:txBody>
          <a:bodyPr wrap="none" lIns="0" tIns="0" rIns="0" bIns="0">
            <a:spAutoFit/>
          </a:bodyPr>
          <a:lstStyle/>
          <a:p>
            <a:pPr algn="l"/>
            <a:r>
              <a:rPr lang="en-US" sz="800" dirty="0">
                <a:solidFill>
                  <a:schemeClr val="accent5"/>
                </a:solidFill>
              </a:rPr>
              <a:t>Confidential © 2020 Persistent Systems</a:t>
            </a:r>
          </a:p>
        </p:txBody>
      </p:sp>
      <p:sp>
        <p:nvSpPr>
          <p:cNvPr id="6" name="Slide Number Placeholder 5">
            <a:extLst>
              <a:ext uri="{FF2B5EF4-FFF2-40B4-BE49-F238E27FC236}">
                <a16:creationId xmlns:a16="http://schemas.microsoft.com/office/drawing/2014/main" id="{E25BF0D0-D8E3-A648-9C65-EFEBAD4CB015}"/>
              </a:ext>
            </a:extLst>
          </p:cNvPr>
          <p:cNvSpPr>
            <a:spLocks noGrp="1"/>
          </p:cNvSpPr>
          <p:nvPr>
            <p:ph type="sldNum" sz="quarter" idx="4"/>
          </p:nvPr>
        </p:nvSpPr>
        <p:spPr>
          <a:xfrm>
            <a:off x="4724400" y="6227400"/>
            <a:ext cx="2743200" cy="365125"/>
          </a:xfrm>
          <a:prstGeom prst="rect">
            <a:avLst/>
          </a:prstGeom>
        </p:spPr>
        <p:txBody>
          <a:bodyPr vert="horz" lIns="91440" tIns="45720" rIns="91440" bIns="45720" rtlCol="0" anchor="ctr"/>
          <a:lstStyle>
            <a:lvl1pPr marL="0" algn="ctr" defTabSz="914400" rtl="0" eaLnBrk="1" latinLnBrk="0" hangingPunct="1">
              <a:defRPr lang="en-US" sz="800" kern="1200" smtClean="0">
                <a:solidFill>
                  <a:schemeClr val="accent5"/>
                </a:solidFill>
                <a:latin typeface="+mn-lt"/>
                <a:ea typeface="+mn-ea"/>
                <a:cs typeface="+mn-cs"/>
              </a:defRPr>
            </a:lvl1pPr>
          </a:lstStyle>
          <a:p>
            <a:fld id="{9A0F7689-66CB-EC4F-9B5C-9C3D3ED1F24F}" type="slidenum">
              <a:rPr lang="en-US" smtClean="0"/>
              <a:pPr/>
              <a:t>‹#›</a:t>
            </a:fld>
            <a:endParaRPr lang="en-US" dirty="0"/>
          </a:p>
        </p:txBody>
      </p:sp>
      <p:pic>
        <p:nvPicPr>
          <p:cNvPr id="8" name="Picture 7">
            <a:extLst>
              <a:ext uri="{FF2B5EF4-FFF2-40B4-BE49-F238E27FC236}">
                <a16:creationId xmlns:a16="http://schemas.microsoft.com/office/drawing/2014/main" id="{BCB17EBF-444B-634F-B43D-2AC30F0FC434}"/>
              </a:ext>
            </a:extLst>
          </p:cNvPr>
          <p:cNvPicPr>
            <a:picLocks noChangeAspect="1"/>
          </p:cNvPicPr>
          <p:nvPr userDrawn="1"/>
        </p:nvPicPr>
        <p:blipFill>
          <a:blip r:embed="rId47"/>
          <a:stretch>
            <a:fillRect/>
          </a:stretch>
        </p:blipFill>
        <p:spPr>
          <a:xfrm>
            <a:off x="11432396" y="6229962"/>
            <a:ext cx="391304" cy="360000"/>
          </a:xfrm>
          <a:prstGeom prst="rect">
            <a:avLst/>
          </a:prstGeom>
        </p:spPr>
      </p:pic>
      <p:sp>
        <p:nvSpPr>
          <p:cNvPr id="4" name="Text Placeholder 3">
            <a:extLst>
              <a:ext uri="{FF2B5EF4-FFF2-40B4-BE49-F238E27FC236}">
                <a16:creationId xmlns:a16="http://schemas.microsoft.com/office/drawing/2014/main" id="{858F6D9C-6E29-45E1-A21D-B29BC12D7EAF}"/>
              </a:ext>
            </a:extLst>
          </p:cNvPr>
          <p:cNvSpPr>
            <a:spLocks noGrp="1"/>
          </p:cNvSpPr>
          <p:nvPr>
            <p:ph type="body" idx="1"/>
          </p:nvPr>
        </p:nvSpPr>
        <p:spPr>
          <a:xfrm>
            <a:off x="352425" y="1087228"/>
            <a:ext cx="11462400" cy="4978800"/>
          </a:xfrm>
          <a:prstGeom prst="rect">
            <a:avLst/>
          </a:prstGeom>
        </p:spPr>
        <p:txBody>
          <a:bodyPr vert="horz" lIns="0" tIns="0" rIns="0" bIns="0" rtlCol="0">
            <a:normAutofit/>
          </a:body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dirty="0"/>
              <a:t>Click to edit text</a:t>
            </a:r>
          </a:p>
          <a:p>
            <a:pPr lvl="1"/>
            <a:r>
              <a:rPr lang="en-US" dirty="0"/>
              <a:t>Second level</a:t>
            </a:r>
          </a:p>
        </p:txBody>
      </p:sp>
    </p:spTree>
    <p:extLst>
      <p:ext uri="{BB962C8B-B14F-4D97-AF65-F5344CB8AC3E}">
        <p14:creationId xmlns:p14="http://schemas.microsoft.com/office/powerpoint/2010/main" val="227172025"/>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 id="2147483969" r:id="rId18"/>
    <p:sldLayoutId id="2147483970" r:id="rId19"/>
    <p:sldLayoutId id="2147483971" r:id="rId20"/>
    <p:sldLayoutId id="2147483972" r:id="rId21"/>
    <p:sldLayoutId id="2147483973" r:id="rId22"/>
    <p:sldLayoutId id="2147483974" r:id="rId23"/>
    <p:sldLayoutId id="2147483975" r:id="rId24"/>
    <p:sldLayoutId id="2147483976" r:id="rId25"/>
    <p:sldLayoutId id="2147483977" r:id="rId26"/>
    <p:sldLayoutId id="2147483978" r:id="rId27"/>
    <p:sldLayoutId id="2147483979" r:id="rId28"/>
    <p:sldLayoutId id="2147483980" r:id="rId29"/>
    <p:sldLayoutId id="2147483981" r:id="rId30"/>
    <p:sldLayoutId id="2147483982" r:id="rId31"/>
    <p:sldLayoutId id="2147483983" r:id="rId32"/>
    <p:sldLayoutId id="2147483984" r:id="rId33"/>
    <p:sldLayoutId id="2147483985" r:id="rId34"/>
    <p:sldLayoutId id="2147483986" r:id="rId35"/>
    <p:sldLayoutId id="2147483987" r:id="rId36"/>
    <p:sldLayoutId id="2147483988" r:id="rId37"/>
    <p:sldLayoutId id="2147483989" r:id="rId38"/>
    <p:sldLayoutId id="2147483990" r:id="rId39"/>
    <p:sldLayoutId id="2147483991" r:id="rId40"/>
    <p:sldLayoutId id="2147483992" r:id="rId41"/>
    <p:sldLayoutId id="2147483993" r:id="rId42"/>
    <p:sldLayoutId id="2147483994" r:id="rId43"/>
    <p:sldLayoutId id="2147483995" r:id="rId44"/>
    <p:sldLayoutId id="2147483996"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1600" b="1" kern="1200">
          <a:solidFill>
            <a:schemeClr val="bg1"/>
          </a:solidFill>
          <a:latin typeface="+mj-lt"/>
          <a:ea typeface="+mj-ea"/>
          <a:cs typeface="+mj-cs"/>
        </a:defRPr>
      </a:lvl1pPr>
    </p:titleStyle>
    <p:bodyStyle>
      <a:lvl1pPr marL="180000" indent="-180000" algn="l" defTabSz="914400" rtl="0" eaLnBrk="1" latinLnBrk="0" hangingPunct="1">
        <a:lnSpc>
          <a:spcPct val="120000"/>
        </a:lnSpc>
        <a:spcBef>
          <a:spcPts val="1200"/>
        </a:spcBef>
        <a:buClr>
          <a:schemeClr val="accent1"/>
        </a:buClr>
        <a:buFont typeface="Arial" panose="020B0604020202020204" pitchFamily="34" charset="0"/>
        <a:buChar char="\"/>
        <a:defRPr lang="en-US" sz="1600" kern="1200" baseline="0" dirty="0" smtClean="0">
          <a:solidFill>
            <a:schemeClr val="bg1"/>
          </a:solidFill>
          <a:latin typeface="+mn-lt"/>
          <a:ea typeface="+mn-ea"/>
          <a:cs typeface="+mn-cs"/>
        </a:defRPr>
      </a:lvl1pPr>
      <a:lvl2pPr marL="540000" indent="-180000"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914400" indent="0" algn="l" defTabSz="914400" rtl="0" eaLnBrk="1" latinLnBrk="0" hangingPunct="1">
        <a:lnSpc>
          <a:spcPct val="120000"/>
        </a:lnSpc>
        <a:spcBef>
          <a:spcPts val="500"/>
        </a:spcBef>
        <a:buClr>
          <a:schemeClr val="accent1"/>
        </a:buClr>
        <a:buFont typeface="Arial" panose="020B0604020202020204" pitchFamily="34" charset="0"/>
        <a:buNone/>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7">
          <p15:clr>
            <a:srgbClr val="F26B43"/>
          </p15:clr>
        </p15:guide>
        <p15:guide id="2" pos="7451">
          <p15:clr>
            <a:srgbClr val="F26B43"/>
          </p15:clr>
        </p15:guide>
        <p15:guide id="3" pos="222">
          <p15:clr>
            <a:srgbClr val="F26B43"/>
          </p15:clr>
        </p15:guide>
        <p15:guide id="4" orient="horz" pos="676">
          <p15:clr>
            <a:srgbClr val="F26B43"/>
          </p15:clr>
        </p15:guide>
        <p15:guide id="5" pos="3833">
          <p15:clr>
            <a:srgbClr val="F26B43"/>
          </p15:clr>
        </p15:guide>
        <p15:guide id="7" orient="horz" pos="3816">
          <p15:clr>
            <a:srgbClr val="F26B43"/>
          </p15:clr>
        </p15:guide>
        <p15:guide id="8" orient="horz" pos="454">
          <p15:clr>
            <a:srgbClr val="F26B43"/>
          </p15:clr>
        </p15:guide>
        <p15:guide id="9" orient="horz" pos="22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6AE0CE-C20A-654D-A555-57C09CED0B4F}"/>
              </a:ext>
            </a:extLst>
          </p:cNvPr>
          <p:cNvSpPr>
            <a:spLocks noGrp="1"/>
          </p:cNvSpPr>
          <p:nvPr>
            <p:ph type="title"/>
          </p:nvPr>
        </p:nvSpPr>
        <p:spPr>
          <a:xfrm>
            <a:off x="360000" y="360000"/>
            <a:ext cx="11453940" cy="360000"/>
          </a:xfrm>
          <a:prstGeom prst="rect">
            <a:avLst/>
          </a:prstGeom>
        </p:spPr>
        <p:txBody>
          <a:bodyPr vert="horz" lIns="0" tIns="0" rIns="0" bIns="0" rtlCol="0" anchor="ctr">
            <a:noAutofit/>
          </a:bodyPr>
          <a:lstStyle/>
          <a:p>
            <a:r>
              <a:rPr lang="en-US"/>
              <a:t>Click to edit slide title</a:t>
            </a:r>
          </a:p>
        </p:txBody>
      </p:sp>
      <p:sp>
        <p:nvSpPr>
          <p:cNvPr id="3" name="Text Placeholder 2">
            <a:extLst>
              <a:ext uri="{FF2B5EF4-FFF2-40B4-BE49-F238E27FC236}">
                <a16:creationId xmlns:a16="http://schemas.microsoft.com/office/drawing/2014/main" id="{BC572CFA-87A2-E548-B799-EAD535221C25}"/>
              </a:ext>
            </a:extLst>
          </p:cNvPr>
          <p:cNvSpPr>
            <a:spLocks noGrp="1"/>
          </p:cNvSpPr>
          <p:nvPr>
            <p:ph type="body" idx="1"/>
          </p:nvPr>
        </p:nvSpPr>
        <p:spPr>
          <a:xfrm>
            <a:off x="360000" y="1079998"/>
            <a:ext cx="11453941" cy="4977901"/>
          </a:xfrm>
          <a:prstGeom prst="rect">
            <a:avLst/>
          </a:prstGeom>
        </p:spPr>
        <p:txBody>
          <a:bodyPr vert="horz" lIns="0" tIns="0" rIns="0" bIns="0" rtlCol="0">
            <a:noAutofit/>
          </a:body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Rectangle 6">
            <a:extLst>
              <a:ext uri="{FF2B5EF4-FFF2-40B4-BE49-F238E27FC236}">
                <a16:creationId xmlns:a16="http://schemas.microsoft.com/office/drawing/2014/main" id="{F38FA257-6FFE-0445-8030-9700D3AED296}"/>
              </a:ext>
            </a:extLst>
          </p:cNvPr>
          <p:cNvSpPr/>
          <p:nvPr userDrawn="1"/>
        </p:nvSpPr>
        <p:spPr>
          <a:xfrm>
            <a:off x="360000" y="6348408"/>
            <a:ext cx="1819409" cy="123111"/>
          </a:xfrm>
          <a:prstGeom prst="rect">
            <a:avLst/>
          </a:prstGeom>
        </p:spPr>
        <p:txBody>
          <a:bodyPr wrap="none" lIns="0" tIns="0" rIns="0" bIns="0">
            <a:spAutoFit/>
          </a:bodyPr>
          <a:lstStyle/>
          <a:p>
            <a:pPr algn="l"/>
            <a:r>
              <a:rPr lang="en-US" sz="800" dirty="0">
                <a:solidFill>
                  <a:schemeClr val="accent5"/>
                </a:solidFill>
              </a:rPr>
              <a:t>Confidential © 2020 Persistent Systems</a:t>
            </a:r>
          </a:p>
        </p:txBody>
      </p:sp>
      <p:sp>
        <p:nvSpPr>
          <p:cNvPr id="6" name="Slide Number Placeholder 5">
            <a:extLst>
              <a:ext uri="{FF2B5EF4-FFF2-40B4-BE49-F238E27FC236}">
                <a16:creationId xmlns:a16="http://schemas.microsoft.com/office/drawing/2014/main" id="{E25BF0D0-D8E3-A648-9C65-EFEBAD4CB015}"/>
              </a:ext>
            </a:extLst>
          </p:cNvPr>
          <p:cNvSpPr>
            <a:spLocks noGrp="1"/>
          </p:cNvSpPr>
          <p:nvPr>
            <p:ph type="sldNum" sz="quarter" idx="4"/>
          </p:nvPr>
        </p:nvSpPr>
        <p:spPr>
          <a:xfrm>
            <a:off x="4724400" y="6227400"/>
            <a:ext cx="2743200" cy="365125"/>
          </a:xfrm>
          <a:prstGeom prst="rect">
            <a:avLst/>
          </a:prstGeom>
        </p:spPr>
        <p:txBody>
          <a:bodyPr vert="horz" lIns="91440" tIns="45720" rIns="91440" bIns="45720" rtlCol="0" anchor="ctr"/>
          <a:lstStyle>
            <a:lvl1pPr marL="0" algn="ctr" defTabSz="914400" rtl="0" eaLnBrk="1" latinLnBrk="0" hangingPunct="1">
              <a:defRPr lang="en-US" sz="800" kern="1200" smtClean="0">
                <a:solidFill>
                  <a:schemeClr val="accent5"/>
                </a:solidFill>
                <a:latin typeface="+mn-lt"/>
                <a:ea typeface="+mn-ea"/>
                <a:cs typeface="+mn-cs"/>
              </a:defRPr>
            </a:lvl1pPr>
          </a:lstStyle>
          <a:p>
            <a:fld id="{9A0F7689-66CB-EC4F-9B5C-9C3D3ED1F24F}" type="slidenum">
              <a:rPr lang="en-US" smtClean="0"/>
              <a:pPr/>
              <a:t>‹#›</a:t>
            </a:fld>
            <a:endParaRPr lang="en-US" dirty="0"/>
          </a:p>
        </p:txBody>
      </p:sp>
      <p:pic>
        <p:nvPicPr>
          <p:cNvPr id="8" name="Picture 7">
            <a:extLst>
              <a:ext uri="{FF2B5EF4-FFF2-40B4-BE49-F238E27FC236}">
                <a16:creationId xmlns:a16="http://schemas.microsoft.com/office/drawing/2014/main" id="{BCB17EBF-444B-634F-B43D-2AC30F0FC434}"/>
              </a:ext>
            </a:extLst>
          </p:cNvPr>
          <p:cNvPicPr>
            <a:picLocks noChangeAspect="1"/>
          </p:cNvPicPr>
          <p:nvPr userDrawn="1"/>
        </p:nvPicPr>
        <p:blipFill>
          <a:blip r:embed="rId42"/>
          <a:stretch>
            <a:fillRect/>
          </a:stretch>
        </p:blipFill>
        <p:spPr>
          <a:xfrm>
            <a:off x="11432396" y="6229962"/>
            <a:ext cx="391304" cy="360000"/>
          </a:xfrm>
          <a:prstGeom prst="rect">
            <a:avLst/>
          </a:prstGeom>
        </p:spPr>
      </p:pic>
    </p:spTree>
    <p:extLst>
      <p:ext uri="{BB962C8B-B14F-4D97-AF65-F5344CB8AC3E}">
        <p14:creationId xmlns:p14="http://schemas.microsoft.com/office/powerpoint/2010/main" val="2916453752"/>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 id="2147484011" r:id="rId14"/>
    <p:sldLayoutId id="2147484012"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1800" b="1" kern="120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200"/>
        </a:spcBef>
        <a:buClr>
          <a:schemeClr val="accent1"/>
        </a:buClr>
        <a:buFont typeface="Arial" panose="020B0604020202020204" pitchFamily="34" charset="0"/>
        <a:buChar char="•"/>
        <a:defRPr sz="1600" kern="1200" baseline="0">
          <a:solidFill>
            <a:schemeClr val="bg1"/>
          </a:solidFill>
          <a:latin typeface="+mn-lt"/>
          <a:ea typeface="+mn-ea"/>
          <a:cs typeface="+mn-cs"/>
        </a:defRPr>
      </a:lvl1pPr>
      <a:lvl2pPr marL="649287" indent="-285750" algn="l" defTabSz="914400" rtl="0" eaLnBrk="1" latinLnBrk="0" hangingPunct="1">
        <a:lnSpc>
          <a:spcPct val="120000"/>
        </a:lnSpc>
        <a:spcBef>
          <a:spcPts val="1200"/>
        </a:spcBef>
        <a:buClr>
          <a:schemeClr val="accent1"/>
        </a:buClr>
        <a:buFont typeface="System Font Regular"/>
        <a:buChar char="-"/>
        <a:defRPr lang="en-US" sz="1600" kern="1200" baseline="0" dirty="0">
          <a:solidFill>
            <a:schemeClr val="bg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446">
          <p15:clr>
            <a:srgbClr val="F26B43"/>
          </p15:clr>
        </p15:guide>
        <p15:guide id="3" pos="222">
          <p15:clr>
            <a:srgbClr val="F26B43"/>
          </p15:clr>
        </p15:guide>
        <p15:guide id="4" orient="horz" pos="676">
          <p15:clr>
            <a:srgbClr val="F26B43"/>
          </p15:clr>
        </p15:guide>
        <p15:guide id="5" pos="3833">
          <p15:clr>
            <a:srgbClr val="F26B43"/>
          </p15:clr>
        </p15:guide>
        <p15:guide id="6" orient="horz" pos="3816">
          <p15:clr>
            <a:srgbClr val="F26B43"/>
          </p15:clr>
        </p15:guide>
        <p15:guide id="7" orient="horz" pos="454">
          <p15:clr>
            <a:srgbClr val="F26B43"/>
          </p15:clr>
        </p15:guide>
        <p15:guide id="8" orient="horz" pos="22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6AE0CE-C20A-654D-A555-57C09CED0B4F}"/>
              </a:ext>
            </a:extLst>
          </p:cNvPr>
          <p:cNvSpPr>
            <a:spLocks noGrp="1"/>
          </p:cNvSpPr>
          <p:nvPr>
            <p:ph type="title"/>
          </p:nvPr>
        </p:nvSpPr>
        <p:spPr>
          <a:xfrm>
            <a:off x="360000" y="360000"/>
            <a:ext cx="11453940" cy="360000"/>
          </a:xfrm>
          <a:prstGeom prst="rect">
            <a:avLst/>
          </a:prstGeom>
        </p:spPr>
        <p:txBody>
          <a:bodyPr vert="horz" lIns="0" tIns="0" rIns="0" bIns="0" rtlCol="0" anchor="ctr">
            <a:noAutofit/>
          </a:bodyPr>
          <a:lstStyle/>
          <a:p>
            <a:r>
              <a:rPr lang="en-US"/>
              <a:t>Click to edit slide title</a:t>
            </a:r>
          </a:p>
        </p:txBody>
      </p:sp>
      <p:sp>
        <p:nvSpPr>
          <p:cNvPr id="3" name="Text Placeholder 2">
            <a:extLst>
              <a:ext uri="{FF2B5EF4-FFF2-40B4-BE49-F238E27FC236}">
                <a16:creationId xmlns:a16="http://schemas.microsoft.com/office/drawing/2014/main" id="{BC572CFA-87A2-E548-B799-EAD535221C25}"/>
              </a:ext>
            </a:extLst>
          </p:cNvPr>
          <p:cNvSpPr>
            <a:spLocks noGrp="1"/>
          </p:cNvSpPr>
          <p:nvPr>
            <p:ph type="body" idx="1"/>
          </p:nvPr>
        </p:nvSpPr>
        <p:spPr>
          <a:xfrm>
            <a:off x="360000" y="1079998"/>
            <a:ext cx="11453941" cy="4977901"/>
          </a:xfrm>
          <a:prstGeom prst="rect">
            <a:avLst/>
          </a:prstGeom>
        </p:spPr>
        <p:txBody>
          <a:bodyPr vert="horz" lIns="0" tIns="0" rIns="0" bIns="0" rtlCol="0">
            <a:noAutofit/>
          </a:body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Rectangle 6">
            <a:extLst>
              <a:ext uri="{FF2B5EF4-FFF2-40B4-BE49-F238E27FC236}">
                <a16:creationId xmlns:a16="http://schemas.microsoft.com/office/drawing/2014/main" id="{F38FA257-6FFE-0445-8030-9700D3AED296}"/>
              </a:ext>
            </a:extLst>
          </p:cNvPr>
          <p:cNvSpPr/>
          <p:nvPr userDrawn="1"/>
        </p:nvSpPr>
        <p:spPr>
          <a:xfrm>
            <a:off x="360000" y="6348408"/>
            <a:ext cx="1819409" cy="123111"/>
          </a:xfrm>
          <a:prstGeom prst="rect">
            <a:avLst/>
          </a:prstGeom>
        </p:spPr>
        <p:txBody>
          <a:bodyPr wrap="none" lIns="0" tIns="0" rIns="0" bIns="0">
            <a:spAutoFit/>
          </a:bodyPr>
          <a:lstStyle/>
          <a:p>
            <a:pPr algn="l"/>
            <a:r>
              <a:rPr lang="en-US" sz="800" dirty="0">
                <a:solidFill>
                  <a:schemeClr val="accent5"/>
                </a:solidFill>
              </a:rPr>
              <a:t>Confidential © 2020 Persistent Systems</a:t>
            </a:r>
          </a:p>
        </p:txBody>
      </p:sp>
      <p:sp>
        <p:nvSpPr>
          <p:cNvPr id="6" name="Slide Number Placeholder 5">
            <a:extLst>
              <a:ext uri="{FF2B5EF4-FFF2-40B4-BE49-F238E27FC236}">
                <a16:creationId xmlns:a16="http://schemas.microsoft.com/office/drawing/2014/main" id="{E25BF0D0-D8E3-A648-9C65-EFEBAD4CB015}"/>
              </a:ext>
            </a:extLst>
          </p:cNvPr>
          <p:cNvSpPr>
            <a:spLocks noGrp="1"/>
          </p:cNvSpPr>
          <p:nvPr>
            <p:ph type="sldNum" sz="quarter" idx="4"/>
          </p:nvPr>
        </p:nvSpPr>
        <p:spPr>
          <a:xfrm>
            <a:off x="4724400" y="6227400"/>
            <a:ext cx="2743200" cy="365125"/>
          </a:xfrm>
          <a:prstGeom prst="rect">
            <a:avLst/>
          </a:prstGeom>
        </p:spPr>
        <p:txBody>
          <a:bodyPr vert="horz" lIns="91440" tIns="45720" rIns="91440" bIns="45720" rtlCol="0" anchor="ctr"/>
          <a:lstStyle>
            <a:lvl1pPr marL="0" algn="ctr" defTabSz="914400" rtl="0" eaLnBrk="1" latinLnBrk="0" hangingPunct="1">
              <a:defRPr lang="en-US" sz="800" kern="1200" smtClean="0">
                <a:solidFill>
                  <a:schemeClr val="accent5"/>
                </a:solidFill>
                <a:latin typeface="+mn-lt"/>
                <a:ea typeface="+mn-ea"/>
                <a:cs typeface="+mn-cs"/>
              </a:defRPr>
            </a:lvl1pPr>
          </a:lstStyle>
          <a:p>
            <a:fld id="{9A0F7689-66CB-EC4F-9B5C-9C3D3ED1F24F}" type="slidenum">
              <a:rPr lang="en-US" smtClean="0"/>
              <a:pPr/>
              <a:t>‹#›</a:t>
            </a:fld>
            <a:endParaRPr lang="en-US" dirty="0"/>
          </a:p>
        </p:txBody>
      </p:sp>
      <p:pic>
        <p:nvPicPr>
          <p:cNvPr id="8" name="Picture 7">
            <a:extLst>
              <a:ext uri="{FF2B5EF4-FFF2-40B4-BE49-F238E27FC236}">
                <a16:creationId xmlns:a16="http://schemas.microsoft.com/office/drawing/2014/main" id="{BCB17EBF-444B-634F-B43D-2AC30F0FC434}"/>
              </a:ext>
            </a:extLst>
          </p:cNvPr>
          <p:cNvPicPr>
            <a:picLocks noChangeAspect="1"/>
          </p:cNvPicPr>
          <p:nvPr userDrawn="1"/>
        </p:nvPicPr>
        <p:blipFill>
          <a:blip r:embed="rId46" cstate="screen">
            <a:extLst>
              <a:ext uri="{28A0092B-C50C-407E-A947-70E740481C1C}">
                <a14:useLocalDpi xmlns:a14="http://schemas.microsoft.com/office/drawing/2010/main"/>
              </a:ext>
            </a:extLst>
          </a:blip>
          <a:stretch>
            <a:fillRect/>
          </a:stretch>
        </p:blipFill>
        <p:spPr>
          <a:xfrm>
            <a:off x="11432396" y="6229962"/>
            <a:ext cx="391304" cy="360000"/>
          </a:xfrm>
          <a:prstGeom prst="rect">
            <a:avLst/>
          </a:prstGeom>
        </p:spPr>
      </p:pic>
    </p:spTree>
    <p:extLst>
      <p:ext uri="{BB962C8B-B14F-4D97-AF65-F5344CB8AC3E}">
        <p14:creationId xmlns:p14="http://schemas.microsoft.com/office/powerpoint/2010/main" val="1302819378"/>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 id="2147484052" r:id="rId13"/>
    <p:sldLayoutId id="2147484053" r:id="rId14"/>
    <p:sldLayoutId id="2147484054" r:id="rId15"/>
    <p:sldLayoutId id="2147484055" r:id="rId16"/>
    <p:sldLayoutId id="2147484056" r:id="rId17"/>
    <p:sldLayoutId id="2147484057" r:id="rId18"/>
    <p:sldLayoutId id="2147484058" r:id="rId19"/>
    <p:sldLayoutId id="2147484059" r:id="rId20"/>
    <p:sldLayoutId id="2147484060" r:id="rId21"/>
    <p:sldLayoutId id="2147484061" r:id="rId22"/>
    <p:sldLayoutId id="2147484062" r:id="rId23"/>
    <p:sldLayoutId id="2147484063" r:id="rId24"/>
    <p:sldLayoutId id="2147484064" r:id="rId25"/>
    <p:sldLayoutId id="2147484065" r:id="rId26"/>
    <p:sldLayoutId id="2147484066" r:id="rId27"/>
    <p:sldLayoutId id="2147484067" r:id="rId28"/>
    <p:sldLayoutId id="2147484068" r:id="rId29"/>
    <p:sldLayoutId id="2147484069" r:id="rId30"/>
    <p:sldLayoutId id="2147484070" r:id="rId31"/>
    <p:sldLayoutId id="2147484071" r:id="rId32"/>
    <p:sldLayoutId id="2147484072" r:id="rId33"/>
    <p:sldLayoutId id="2147484073" r:id="rId34"/>
    <p:sldLayoutId id="2147484074" r:id="rId35"/>
    <p:sldLayoutId id="2147484075" r:id="rId36"/>
    <p:sldLayoutId id="2147484076" r:id="rId37"/>
    <p:sldLayoutId id="2147484077" r:id="rId38"/>
    <p:sldLayoutId id="2147484078" r:id="rId39"/>
    <p:sldLayoutId id="2147484079" r:id="rId40"/>
    <p:sldLayoutId id="2147484080" r:id="rId41"/>
    <p:sldLayoutId id="2147484081" r:id="rId42"/>
    <p:sldLayoutId id="2147484082" r:id="rId43"/>
    <p:sldLayoutId id="2147484083"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1800" b="1" kern="120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200"/>
        </a:spcBef>
        <a:buClr>
          <a:schemeClr val="accent1"/>
        </a:buClr>
        <a:buFont typeface="Arial" panose="020B0604020202020204" pitchFamily="34" charset="0"/>
        <a:buChar char="•"/>
        <a:defRPr sz="1600" kern="1200" baseline="0">
          <a:solidFill>
            <a:schemeClr val="bg1"/>
          </a:solidFill>
          <a:latin typeface="+mn-lt"/>
          <a:ea typeface="+mn-ea"/>
          <a:cs typeface="+mn-cs"/>
        </a:defRPr>
      </a:lvl1pPr>
      <a:lvl2pPr marL="649287" indent="-285750" algn="l" defTabSz="914400" rtl="0" eaLnBrk="1" latinLnBrk="0" hangingPunct="1">
        <a:lnSpc>
          <a:spcPct val="120000"/>
        </a:lnSpc>
        <a:spcBef>
          <a:spcPts val="1200"/>
        </a:spcBef>
        <a:buClr>
          <a:schemeClr val="accent1"/>
        </a:buClr>
        <a:buFont typeface="System Font Regular"/>
        <a:buChar char="-"/>
        <a:defRPr lang="en-US" sz="1600" kern="1200" baseline="0" dirty="0">
          <a:solidFill>
            <a:schemeClr val="bg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446">
          <p15:clr>
            <a:srgbClr val="F26B43"/>
          </p15:clr>
        </p15:guide>
        <p15:guide id="3" pos="222">
          <p15:clr>
            <a:srgbClr val="F26B43"/>
          </p15:clr>
        </p15:guide>
        <p15:guide id="4" orient="horz" pos="676">
          <p15:clr>
            <a:srgbClr val="F26B43"/>
          </p15:clr>
        </p15:guide>
        <p15:guide id="5" pos="3833">
          <p15:clr>
            <a:srgbClr val="F26B43"/>
          </p15:clr>
        </p15:guide>
        <p15:guide id="6" orient="horz" pos="3816">
          <p15:clr>
            <a:srgbClr val="F26B43"/>
          </p15:clr>
        </p15:guide>
        <p15:guide id="7" orient="horz" pos="454">
          <p15:clr>
            <a:srgbClr val="F26B43"/>
          </p15:clr>
        </p15:guide>
        <p15:guide id="8" orient="horz" pos="22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6AE0CE-C20A-654D-A555-57C09CED0B4F}"/>
              </a:ext>
            </a:extLst>
          </p:cNvPr>
          <p:cNvSpPr>
            <a:spLocks noGrp="1"/>
          </p:cNvSpPr>
          <p:nvPr>
            <p:ph type="title"/>
          </p:nvPr>
        </p:nvSpPr>
        <p:spPr>
          <a:xfrm>
            <a:off x="360000" y="360000"/>
            <a:ext cx="11453940" cy="360000"/>
          </a:xfrm>
          <a:prstGeom prst="rect">
            <a:avLst/>
          </a:prstGeom>
        </p:spPr>
        <p:txBody>
          <a:bodyPr vert="horz" lIns="0" tIns="0" rIns="0" bIns="0" rtlCol="0" anchor="ctr">
            <a:noAutofit/>
          </a:bodyPr>
          <a:lstStyle/>
          <a:p>
            <a:r>
              <a:rPr lang="en-US"/>
              <a:t>Click to edit slide title</a:t>
            </a:r>
          </a:p>
        </p:txBody>
      </p:sp>
      <p:sp>
        <p:nvSpPr>
          <p:cNvPr id="3" name="Text Placeholder 2">
            <a:extLst>
              <a:ext uri="{FF2B5EF4-FFF2-40B4-BE49-F238E27FC236}">
                <a16:creationId xmlns:a16="http://schemas.microsoft.com/office/drawing/2014/main" id="{BC572CFA-87A2-E548-B799-EAD535221C25}"/>
              </a:ext>
            </a:extLst>
          </p:cNvPr>
          <p:cNvSpPr>
            <a:spLocks noGrp="1"/>
          </p:cNvSpPr>
          <p:nvPr>
            <p:ph type="body" idx="1"/>
          </p:nvPr>
        </p:nvSpPr>
        <p:spPr>
          <a:xfrm>
            <a:off x="360000" y="1079998"/>
            <a:ext cx="11453941" cy="4977901"/>
          </a:xfrm>
          <a:prstGeom prst="rect">
            <a:avLst/>
          </a:prstGeom>
        </p:spPr>
        <p:txBody>
          <a:bodyPr vert="horz" lIns="0" tIns="0" rIns="0" bIns="0" rtlCol="0">
            <a:noAutofit/>
          </a:body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Rectangle 6">
            <a:extLst>
              <a:ext uri="{FF2B5EF4-FFF2-40B4-BE49-F238E27FC236}">
                <a16:creationId xmlns:a16="http://schemas.microsoft.com/office/drawing/2014/main" id="{F38FA257-6FFE-0445-8030-9700D3AED296}"/>
              </a:ext>
            </a:extLst>
          </p:cNvPr>
          <p:cNvSpPr/>
          <p:nvPr userDrawn="1"/>
        </p:nvSpPr>
        <p:spPr>
          <a:xfrm>
            <a:off x="360000" y="6348408"/>
            <a:ext cx="1819409" cy="123111"/>
          </a:xfrm>
          <a:prstGeom prst="rect">
            <a:avLst/>
          </a:prstGeom>
        </p:spPr>
        <p:txBody>
          <a:bodyPr wrap="none" lIns="0" tIns="0" rIns="0" bIns="0">
            <a:spAutoFit/>
          </a:bodyPr>
          <a:lstStyle/>
          <a:p>
            <a:pPr algn="l"/>
            <a:r>
              <a:rPr lang="en-US" sz="800" dirty="0">
                <a:solidFill>
                  <a:schemeClr val="accent5"/>
                </a:solidFill>
              </a:rPr>
              <a:t>Confidential © 2020 Persistent Systems</a:t>
            </a:r>
          </a:p>
        </p:txBody>
      </p:sp>
      <p:sp>
        <p:nvSpPr>
          <p:cNvPr id="6" name="Slide Number Placeholder 5">
            <a:extLst>
              <a:ext uri="{FF2B5EF4-FFF2-40B4-BE49-F238E27FC236}">
                <a16:creationId xmlns:a16="http://schemas.microsoft.com/office/drawing/2014/main" id="{E25BF0D0-D8E3-A648-9C65-EFEBAD4CB015}"/>
              </a:ext>
            </a:extLst>
          </p:cNvPr>
          <p:cNvSpPr>
            <a:spLocks noGrp="1"/>
          </p:cNvSpPr>
          <p:nvPr>
            <p:ph type="sldNum" sz="quarter" idx="4"/>
          </p:nvPr>
        </p:nvSpPr>
        <p:spPr>
          <a:xfrm>
            <a:off x="4724400" y="6227400"/>
            <a:ext cx="2743200" cy="365125"/>
          </a:xfrm>
          <a:prstGeom prst="rect">
            <a:avLst/>
          </a:prstGeom>
        </p:spPr>
        <p:txBody>
          <a:bodyPr vert="horz" lIns="91440" tIns="45720" rIns="91440" bIns="45720" rtlCol="0" anchor="ctr"/>
          <a:lstStyle>
            <a:lvl1pPr marL="0" algn="ctr" defTabSz="914400" rtl="0" eaLnBrk="1" latinLnBrk="0" hangingPunct="1">
              <a:defRPr lang="en-US" sz="800" kern="1200" smtClean="0">
                <a:solidFill>
                  <a:schemeClr val="accent5"/>
                </a:solidFill>
                <a:latin typeface="+mn-lt"/>
                <a:ea typeface="+mn-ea"/>
                <a:cs typeface="+mn-cs"/>
              </a:defRPr>
            </a:lvl1pPr>
          </a:lstStyle>
          <a:p>
            <a:fld id="{9A0F7689-66CB-EC4F-9B5C-9C3D3ED1F24F}" type="slidenum">
              <a:rPr lang="en-US" smtClean="0"/>
              <a:pPr/>
              <a:t>‹#›</a:t>
            </a:fld>
            <a:endParaRPr lang="en-US" dirty="0"/>
          </a:p>
        </p:txBody>
      </p:sp>
      <p:pic>
        <p:nvPicPr>
          <p:cNvPr id="8" name="Picture 7">
            <a:extLst>
              <a:ext uri="{FF2B5EF4-FFF2-40B4-BE49-F238E27FC236}">
                <a16:creationId xmlns:a16="http://schemas.microsoft.com/office/drawing/2014/main" id="{BCB17EBF-444B-634F-B43D-2AC30F0FC434}"/>
              </a:ext>
            </a:extLst>
          </p:cNvPr>
          <p:cNvPicPr>
            <a:picLocks noChangeAspect="1"/>
          </p:cNvPicPr>
          <p:nvPr userDrawn="1"/>
        </p:nvPicPr>
        <p:blipFill>
          <a:blip r:embed="rId41"/>
          <a:stretch>
            <a:fillRect/>
          </a:stretch>
        </p:blipFill>
        <p:spPr>
          <a:xfrm>
            <a:off x="11432396" y="6229962"/>
            <a:ext cx="391304" cy="360000"/>
          </a:xfrm>
          <a:prstGeom prst="rect">
            <a:avLst/>
          </a:prstGeom>
        </p:spPr>
      </p:pic>
    </p:spTree>
    <p:extLst>
      <p:ext uri="{BB962C8B-B14F-4D97-AF65-F5344CB8AC3E}">
        <p14:creationId xmlns:p14="http://schemas.microsoft.com/office/powerpoint/2010/main" val="3607058768"/>
      </p:ext>
    </p:extLst>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 id="2147484143" r:id="rId12"/>
    <p:sldLayoutId id="2147484144" r:id="rId13"/>
    <p:sldLayoutId id="2147484145" r:id="rId14"/>
    <p:sldLayoutId id="2147484146" r:id="rId15"/>
    <p:sldLayoutId id="2147484147" r:id="rId16"/>
    <p:sldLayoutId id="2147484148" r:id="rId17"/>
    <p:sldLayoutId id="2147484149" r:id="rId18"/>
    <p:sldLayoutId id="2147484150" r:id="rId19"/>
    <p:sldLayoutId id="2147484151" r:id="rId20"/>
    <p:sldLayoutId id="2147484152" r:id="rId21"/>
    <p:sldLayoutId id="2147484153" r:id="rId22"/>
    <p:sldLayoutId id="2147484154" r:id="rId23"/>
    <p:sldLayoutId id="2147484155" r:id="rId24"/>
    <p:sldLayoutId id="2147484156" r:id="rId25"/>
    <p:sldLayoutId id="2147484157" r:id="rId26"/>
    <p:sldLayoutId id="2147484158" r:id="rId27"/>
    <p:sldLayoutId id="2147484159" r:id="rId28"/>
    <p:sldLayoutId id="2147484160" r:id="rId29"/>
    <p:sldLayoutId id="2147484161" r:id="rId30"/>
    <p:sldLayoutId id="2147484162" r:id="rId31"/>
    <p:sldLayoutId id="2147484163" r:id="rId32"/>
    <p:sldLayoutId id="2147484164" r:id="rId33"/>
    <p:sldLayoutId id="2147484165" r:id="rId34"/>
    <p:sldLayoutId id="2147484166" r:id="rId35"/>
    <p:sldLayoutId id="2147484167" r:id="rId36"/>
    <p:sldLayoutId id="2147484168" r:id="rId37"/>
    <p:sldLayoutId id="2147484169" r:id="rId38"/>
    <p:sldLayoutId id="2147484170"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1600" b="1" kern="1200">
          <a:solidFill>
            <a:schemeClr val="accent5"/>
          </a:solidFill>
          <a:latin typeface="+mj-lt"/>
          <a:ea typeface="+mj-ea"/>
          <a:cs typeface="+mj-cs"/>
        </a:defRPr>
      </a:lvl1pPr>
    </p:titleStyle>
    <p:bodyStyle>
      <a:lvl1pPr marL="228600" indent="-228600" algn="l" defTabSz="914400" rtl="0" eaLnBrk="1" latinLnBrk="0" hangingPunct="1">
        <a:lnSpc>
          <a:spcPct val="120000"/>
        </a:lnSpc>
        <a:spcBef>
          <a:spcPts val="1200"/>
        </a:spcBef>
        <a:buClr>
          <a:schemeClr val="accent1"/>
        </a:buClr>
        <a:buFont typeface="Arial" panose="020B0604020202020204" pitchFamily="34" charset="0"/>
        <a:buChar char="•"/>
        <a:defRPr sz="1600" kern="1200" baseline="0">
          <a:solidFill>
            <a:schemeClr val="tx1"/>
          </a:solidFill>
          <a:latin typeface="+mn-lt"/>
          <a:ea typeface="+mn-ea"/>
          <a:cs typeface="+mn-cs"/>
        </a:defRPr>
      </a:lvl1pPr>
      <a:lvl2pPr marL="649287" indent="-285750" algn="l" defTabSz="914400" rtl="0" eaLnBrk="1" latinLnBrk="0" hangingPunct="1">
        <a:lnSpc>
          <a:spcPct val="120000"/>
        </a:lnSpc>
        <a:spcBef>
          <a:spcPts val="1200"/>
        </a:spcBef>
        <a:buClr>
          <a:schemeClr val="accent1"/>
        </a:buClr>
        <a:buFont typeface="System Font Regular"/>
        <a:buChar char="-"/>
        <a:defRPr lang="en-US" sz="1600" kern="1200" baseline="0" dirty="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446">
          <p15:clr>
            <a:srgbClr val="F26B43"/>
          </p15:clr>
        </p15:guide>
        <p15:guide id="3" pos="222">
          <p15:clr>
            <a:srgbClr val="F26B43"/>
          </p15:clr>
        </p15:guide>
        <p15:guide id="4" orient="horz" pos="676">
          <p15:clr>
            <a:srgbClr val="F26B43"/>
          </p15:clr>
        </p15:guide>
        <p15:guide id="5" pos="3833">
          <p15:clr>
            <a:srgbClr val="F26B43"/>
          </p15:clr>
        </p15:guide>
        <p15:guide id="7" orient="horz" pos="3816">
          <p15:clr>
            <a:srgbClr val="F26B43"/>
          </p15:clr>
        </p15:guide>
        <p15:guide id="8" orient="horz" pos="454">
          <p15:clr>
            <a:srgbClr val="F26B43"/>
          </p15:clr>
        </p15:guide>
        <p15:guide id="9" orient="horz" pos="22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6AE0CE-C20A-654D-A555-57C09CED0B4F}"/>
              </a:ext>
            </a:extLst>
          </p:cNvPr>
          <p:cNvSpPr>
            <a:spLocks noGrp="1"/>
          </p:cNvSpPr>
          <p:nvPr>
            <p:ph type="title"/>
          </p:nvPr>
        </p:nvSpPr>
        <p:spPr>
          <a:xfrm>
            <a:off x="360000" y="360000"/>
            <a:ext cx="11468463" cy="360000"/>
          </a:xfrm>
          <a:prstGeom prst="rect">
            <a:avLst/>
          </a:prstGeom>
        </p:spPr>
        <p:txBody>
          <a:bodyPr vert="horz" lIns="0" tIns="0" rIns="0" bIns="0" rtlCol="0" anchor="ctr">
            <a:noAutofit/>
          </a:bodyPr>
          <a:lstStyle/>
          <a:p>
            <a:r>
              <a:rPr lang="en-US" dirty="0"/>
              <a:t>Click to edit slide title</a:t>
            </a:r>
          </a:p>
        </p:txBody>
      </p:sp>
      <p:sp>
        <p:nvSpPr>
          <p:cNvPr id="4" name="Text Placeholder 3">
            <a:extLst>
              <a:ext uri="{FF2B5EF4-FFF2-40B4-BE49-F238E27FC236}">
                <a16:creationId xmlns:a16="http://schemas.microsoft.com/office/drawing/2014/main" id="{858F6D9C-6E29-45E1-A21D-B29BC12D7EAF}"/>
              </a:ext>
            </a:extLst>
          </p:cNvPr>
          <p:cNvSpPr>
            <a:spLocks noGrp="1"/>
          </p:cNvSpPr>
          <p:nvPr>
            <p:ph type="body" idx="1"/>
          </p:nvPr>
        </p:nvSpPr>
        <p:spPr>
          <a:xfrm>
            <a:off x="352425" y="1087228"/>
            <a:ext cx="11462400" cy="4978800"/>
          </a:xfrm>
          <a:prstGeom prst="rect">
            <a:avLst/>
          </a:prstGeom>
        </p:spPr>
        <p:txBody>
          <a:bodyPr vert="horz" lIns="0" tIns="0" rIns="0" bIns="0" rtlCol="0">
            <a:normAutofit/>
          </a:body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dirty="0"/>
              <a:t>Click to edit text</a:t>
            </a:r>
          </a:p>
          <a:p>
            <a:pPr lvl="1"/>
            <a:r>
              <a:rPr lang="en-US" dirty="0"/>
              <a:t>Second level</a:t>
            </a:r>
          </a:p>
        </p:txBody>
      </p:sp>
      <p:sp>
        <p:nvSpPr>
          <p:cNvPr id="11" name="Rectangle 10">
            <a:extLst>
              <a:ext uri="{FF2B5EF4-FFF2-40B4-BE49-F238E27FC236}">
                <a16:creationId xmlns:a16="http://schemas.microsoft.com/office/drawing/2014/main" id="{9E4A0DB5-14FA-4071-99C0-82BFAEB24F8C}"/>
              </a:ext>
            </a:extLst>
          </p:cNvPr>
          <p:cNvSpPr/>
          <p:nvPr userDrawn="1"/>
        </p:nvSpPr>
        <p:spPr>
          <a:xfrm>
            <a:off x="611999" y="6348407"/>
            <a:ext cx="1819409" cy="123111"/>
          </a:xfrm>
          <a:prstGeom prst="rect">
            <a:avLst/>
          </a:prstGeom>
        </p:spPr>
        <p:txBody>
          <a:bodyPr wrap="none" lIns="0" tIns="0" rIns="0" bIns="0" anchor="ctr">
            <a:spAutoFit/>
          </a:bodyPr>
          <a:lstStyle/>
          <a:p>
            <a:pPr algn="l"/>
            <a:r>
              <a:rPr lang="en-US" sz="800" dirty="0">
                <a:solidFill>
                  <a:schemeClr val="accent5"/>
                </a:solidFill>
              </a:rPr>
              <a:t>Confidential © </a:t>
            </a:r>
            <a:fld id="{AB00A70B-9C44-4596-90DE-894BC522FF9F}" type="datetimeyyyy">
              <a:rPr lang="en-US" sz="800" smtClean="0">
                <a:solidFill>
                  <a:schemeClr val="accent5"/>
                </a:solidFill>
              </a:rPr>
              <a:pPr/>
              <a:t>2021</a:t>
            </a:fld>
            <a:r>
              <a:rPr lang="en-US" sz="800" dirty="0">
                <a:solidFill>
                  <a:schemeClr val="accent5"/>
                </a:solidFill>
              </a:rPr>
              <a:t> Persistent Systems</a:t>
            </a:r>
          </a:p>
        </p:txBody>
      </p:sp>
      <p:sp>
        <p:nvSpPr>
          <p:cNvPr id="9" name="Slide Number Placeholder 5">
            <a:extLst>
              <a:ext uri="{FF2B5EF4-FFF2-40B4-BE49-F238E27FC236}">
                <a16:creationId xmlns:a16="http://schemas.microsoft.com/office/drawing/2014/main" id="{CA242A93-311C-4B1E-BF74-6F9F7B4D5998}"/>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lvl1pPr marL="0" algn="l" defTabSz="914400" rtl="0" eaLnBrk="1" latinLnBrk="0" hangingPunct="1">
              <a:defRPr lang="en-US" sz="800" kern="1200" smtClean="0">
                <a:solidFill>
                  <a:schemeClr val="tx2"/>
                </a:solidFill>
                <a:latin typeface="+mn-lt"/>
                <a:ea typeface="+mn-ea"/>
                <a:cs typeface="+mn-cs"/>
              </a:defRPr>
            </a:lvl1pPr>
          </a:lstStyle>
          <a:p>
            <a:pPr algn="l"/>
            <a:fld id="{9A0F7689-66CB-EC4F-9B5C-9C3D3ED1F24F}" type="slidenum">
              <a:rPr lang="en-US" smtClean="0"/>
              <a:pPr algn="l"/>
              <a:t>‹#›</a:t>
            </a:fld>
            <a:endParaRPr lang="en-US" dirty="0"/>
          </a:p>
        </p:txBody>
      </p:sp>
      <p:pic>
        <p:nvPicPr>
          <p:cNvPr id="10" name="Graphic 9">
            <a:extLst>
              <a:ext uri="{FF2B5EF4-FFF2-40B4-BE49-F238E27FC236}">
                <a16:creationId xmlns:a16="http://schemas.microsoft.com/office/drawing/2014/main" id="{E10A6CFA-C025-4652-BCA7-550B5032BC97}"/>
              </a:ext>
            </a:extLst>
          </p:cNvPr>
          <p:cNvPicPr>
            <a:picLocks noChangeAspect="1"/>
          </p:cNvPicPr>
          <p:nvPr userDrawn="1"/>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10777481" y="6293878"/>
            <a:ext cx="1036459" cy="232167"/>
          </a:xfrm>
          <a:prstGeom prst="rect">
            <a:avLst/>
          </a:prstGeom>
        </p:spPr>
      </p:pic>
    </p:spTree>
    <p:extLst>
      <p:ext uri="{BB962C8B-B14F-4D97-AF65-F5344CB8AC3E}">
        <p14:creationId xmlns:p14="http://schemas.microsoft.com/office/powerpoint/2010/main" val="258235874"/>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3" r:id="rId12"/>
    <p:sldLayoutId id="2147484184" r:id="rId13"/>
    <p:sldLayoutId id="2147484185" r:id="rId14"/>
    <p:sldLayoutId id="2147484186" r:id="rId15"/>
    <p:sldLayoutId id="2147484187" r:id="rId16"/>
    <p:sldLayoutId id="2147484188" r:id="rId17"/>
    <p:sldLayoutId id="2147484189" r:id="rId18"/>
    <p:sldLayoutId id="2147484190" r:id="rId19"/>
    <p:sldLayoutId id="2147484191" r:id="rId20"/>
    <p:sldLayoutId id="2147484192" r:id="rId21"/>
    <p:sldLayoutId id="2147484193" r:id="rId22"/>
    <p:sldLayoutId id="2147484194" r:id="rId23"/>
    <p:sldLayoutId id="2147484195" r:id="rId24"/>
    <p:sldLayoutId id="2147484196" r:id="rId25"/>
    <p:sldLayoutId id="2147484197" r:id="rId26"/>
    <p:sldLayoutId id="2147484198" r:id="rId27"/>
    <p:sldLayoutId id="2147484199" r:id="rId28"/>
    <p:sldLayoutId id="2147484200" r:id="rId29"/>
    <p:sldLayoutId id="2147484201" r:id="rId30"/>
    <p:sldLayoutId id="2147484202" r:id="rId31"/>
    <p:sldLayoutId id="2147484203" r:id="rId32"/>
    <p:sldLayoutId id="2147484204" r:id="rId33"/>
    <p:sldLayoutId id="2147484205" r:id="rId34"/>
    <p:sldLayoutId id="2147484206" r:id="rId35"/>
    <p:sldLayoutId id="2147484207" r:id="rId36"/>
    <p:sldLayoutId id="2147484208" r:id="rId37"/>
    <p:sldLayoutId id="2147484209" r:id="rId38"/>
    <p:sldLayoutId id="2147484210" r:id="rId39"/>
    <p:sldLayoutId id="2147484211" r:id="rId40"/>
    <p:sldLayoutId id="2147484212" r:id="rId41"/>
    <p:sldLayoutId id="2147484213" r:id="rId42"/>
    <p:sldLayoutId id="2147484214"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p:titleStyle>
    <p:bodyStyle>
      <a:lvl1pPr marL="180000" indent="-180000" algn="l" defTabSz="914400" rtl="0" eaLnBrk="1" latinLnBrk="0" hangingPunct="1">
        <a:lnSpc>
          <a:spcPct val="120000"/>
        </a:lnSpc>
        <a:spcBef>
          <a:spcPts val="1200"/>
        </a:spcBef>
        <a:buClr>
          <a:schemeClr val="accent1"/>
        </a:buClr>
        <a:buFont typeface="Arial" panose="020B0604020202020204" pitchFamily="34" charset="0"/>
        <a:buChar char="\"/>
        <a:defRPr lang="en-US" sz="1600" kern="1200" baseline="0" dirty="0" smtClean="0">
          <a:solidFill>
            <a:schemeClr val="bg1"/>
          </a:solidFill>
          <a:latin typeface="+mn-lt"/>
          <a:ea typeface="+mn-ea"/>
          <a:cs typeface="+mn-cs"/>
        </a:defRPr>
      </a:lvl1pPr>
      <a:lvl2pPr marL="540000" indent="-180000"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914400" indent="0" algn="l" defTabSz="914400" rtl="0" eaLnBrk="1" latinLnBrk="0" hangingPunct="1">
        <a:lnSpc>
          <a:spcPct val="120000"/>
        </a:lnSpc>
        <a:spcBef>
          <a:spcPts val="500"/>
        </a:spcBef>
        <a:buClr>
          <a:schemeClr val="accent1"/>
        </a:buClr>
        <a:buFont typeface="Arial" panose="020B0604020202020204" pitchFamily="34" charset="0"/>
        <a:buNone/>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7">
          <p15:clr>
            <a:srgbClr val="F26B43"/>
          </p15:clr>
        </p15:guide>
        <p15:guide id="2" pos="7451">
          <p15:clr>
            <a:srgbClr val="F26B43"/>
          </p15:clr>
        </p15:guide>
        <p15:guide id="3" pos="222">
          <p15:clr>
            <a:srgbClr val="F26B43"/>
          </p15:clr>
        </p15:guide>
        <p15:guide id="4" orient="horz" pos="676">
          <p15:clr>
            <a:srgbClr val="F26B43"/>
          </p15:clr>
        </p15:guide>
        <p15:guide id="5" pos="3833">
          <p15:clr>
            <a:srgbClr val="F26B43"/>
          </p15:clr>
        </p15:guide>
        <p15:guide id="7" orient="horz" pos="3816">
          <p15:clr>
            <a:srgbClr val="F26B43"/>
          </p15:clr>
        </p15:guide>
        <p15:guide id="8" orient="horz" pos="454">
          <p15:clr>
            <a:srgbClr val="F26B43"/>
          </p15:clr>
        </p15:guide>
        <p15:guide id="9" orient="horz" pos="22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6AE0CE-C20A-654D-A555-57C09CED0B4F}"/>
              </a:ext>
            </a:extLst>
          </p:cNvPr>
          <p:cNvSpPr>
            <a:spLocks noGrp="1"/>
          </p:cNvSpPr>
          <p:nvPr>
            <p:ph type="title"/>
          </p:nvPr>
        </p:nvSpPr>
        <p:spPr>
          <a:xfrm>
            <a:off x="360000" y="360000"/>
            <a:ext cx="11453940" cy="360000"/>
          </a:xfrm>
          <a:prstGeom prst="rect">
            <a:avLst/>
          </a:prstGeom>
        </p:spPr>
        <p:txBody>
          <a:bodyPr vert="horz" lIns="0" tIns="0" rIns="0" bIns="0" rtlCol="0" anchor="ctr">
            <a:noAutofit/>
          </a:bodyPr>
          <a:lstStyle/>
          <a:p>
            <a:r>
              <a:rPr lang="en-US"/>
              <a:t>Click to edit slide title</a:t>
            </a:r>
          </a:p>
        </p:txBody>
      </p:sp>
      <p:sp>
        <p:nvSpPr>
          <p:cNvPr id="3" name="Text Placeholder 2">
            <a:extLst>
              <a:ext uri="{FF2B5EF4-FFF2-40B4-BE49-F238E27FC236}">
                <a16:creationId xmlns:a16="http://schemas.microsoft.com/office/drawing/2014/main" id="{BC572CFA-87A2-E548-B799-EAD535221C25}"/>
              </a:ext>
            </a:extLst>
          </p:cNvPr>
          <p:cNvSpPr>
            <a:spLocks noGrp="1"/>
          </p:cNvSpPr>
          <p:nvPr>
            <p:ph type="body" idx="1"/>
          </p:nvPr>
        </p:nvSpPr>
        <p:spPr>
          <a:xfrm>
            <a:off x="360000" y="1079998"/>
            <a:ext cx="11453941" cy="4977901"/>
          </a:xfrm>
          <a:prstGeom prst="rect">
            <a:avLst/>
          </a:prstGeom>
        </p:spPr>
        <p:txBody>
          <a:bodyPr vert="horz" lIns="0" tIns="0" rIns="0" bIns="0" rtlCol="0">
            <a:noAutofit/>
          </a:body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Rectangle 6">
            <a:extLst>
              <a:ext uri="{FF2B5EF4-FFF2-40B4-BE49-F238E27FC236}">
                <a16:creationId xmlns:a16="http://schemas.microsoft.com/office/drawing/2014/main" id="{F38FA257-6FFE-0445-8030-9700D3AED296}"/>
              </a:ext>
            </a:extLst>
          </p:cNvPr>
          <p:cNvSpPr/>
          <p:nvPr userDrawn="1"/>
        </p:nvSpPr>
        <p:spPr>
          <a:xfrm>
            <a:off x="360000" y="6348408"/>
            <a:ext cx="1819409" cy="123111"/>
          </a:xfrm>
          <a:prstGeom prst="rect">
            <a:avLst/>
          </a:prstGeom>
        </p:spPr>
        <p:txBody>
          <a:bodyPr wrap="none" lIns="0" tIns="0" rIns="0" bIns="0">
            <a:spAutoFit/>
          </a:bodyPr>
          <a:lstStyle/>
          <a:p>
            <a:pPr algn="l"/>
            <a:r>
              <a:rPr lang="en-US" sz="800" dirty="0">
                <a:solidFill>
                  <a:schemeClr val="accent5"/>
                </a:solidFill>
              </a:rPr>
              <a:t>Confidential © 2020 Persistent Systems</a:t>
            </a:r>
          </a:p>
        </p:txBody>
      </p:sp>
      <p:sp>
        <p:nvSpPr>
          <p:cNvPr id="6" name="Slide Number Placeholder 5">
            <a:extLst>
              <a:ext uri="{FF2B5EF4-FFF2-40B4-BE49-F238E27FC236}">
                <a16:creationId xmlns:a16="http://schemas.microsoft.com/office/drawing/2014/main" id="{E25BF0D0-D8E3-A648-9C65-EFEBAD4CB015}"/>
              </a:ext>
            </a:extLst>
          </p:cNvPr>
          <p:cNvSpPr>
            <a:spLocks noGrp="1"/>
          </p:cNvSpPr>
          <p:nvPr>
            <p:ph type="sldNum" sz="quarter" idx="4"/>
          </p:nvPr>
        </p:nvSpPr>
        <p:spPr>
          <a:xfrm>
            <a:off x="4724400" y="6227400"/>
            <a:ext cx="2743200" cy="365125"/>
          </a:xfrm>
          <a:prstGeom prst="rect">
            <a:avLst/>
          </a:prstGeom>
        </p:spPr>
        <p:txBody>
          <a:bodyPr vert="horz" lIns="91440" tIns="45720" rIns="91440" bIns="45720" rtlCol="0" anchor="ctr"/>
          <a:lstStyle>
            <a:lvl1pPr marL="0" algn="ctr" defTabSz="914400" rtl="0" eaLnBrk="1" latinLnBrk="0" hangingPunct="1">
              <a:defRPr lang="en-US" sz="800" kern="1200" smtClean="0">
                <a:solidFill>
                  <a:schemeClr val="accent5"/>
                </a:solidFill>
                <a:latin typeface="+mn-lt"/>
                <a:ea typeface="+mn-ea"/>
                <a:cs typeface="+mn-cs"/>
              </a:defRPr>
            </a:lvl1pPr>
          </a:lstStyle>
          <a:p>
            <a:fld id="{9A0F7689-66CB-EC4F-9B5C-9C3D3ED1F24F}" type="slidenum">
              <a:rPr lang="en-US" smtClean="0"/>
              <a:pPr/>
              <a:t>‹#›</a:t>
            </a:fld>
            <a:endParaRPr lang="en-US" dirty="0"/>
          </a:p>
        </p:txBody>
      </p:sp>
      <p:pic>
        <p:nvPicPr>
          <p:cNvPr id="8" name="Picture 7">
            <a:extLst>
              <a:ext uri="{FF2B5EF4-FFF2-40B4-BE49-F238E27FC236}">
                <a16:creationId xmlns:a16="http://schemas.microsoft.com/office/drawing/2014/main" id="{BCB17EBF-444B-634F-B43D-2AC30F0FC434}"/>
              </a:ext>
            </a:extLst>
          </p:cNvPr>
          <p:cNvPicPr>
            <a:picLocks noChangeAspect="1"/>
          </p:cNvPicPr>
          <p:nvPr userDrawn="1"/>
        </p:nvPicPr>
        <p:blipFill>
          <a:blip r:embed="rId41"/>
          <a:stretch>
            <a:fillRect/>
          </a:stretch>
        </p:blipFill>
        <p:spPr>
          <a:xfrm>
            <a:off x="11432396" y="6229962"/>
            <a:ext cx="391304" cy="360000"/>
          </a:xfrm>
          <a:prstGeom prst="rect">
            <a:avLst/>
          </a:prstGeom>
        </p:spPr>
      </p:pic>
    </p:spTree>
    <p:extLst>
      <p:ext uri="{BB962C8B-B14F-4D97-AF65-F5344CB8AC3E}">
        <p14:creationId xmlns:p14="http://schemas.microsoft.com/office/powerpoint/2010/main" val="3118467128"/>
      </p:ext>
    </p:extLst>
  </p:cSld>
  <p:clrMap bg1="lt1" tx1="dk1" bg2="lt2" tx2="dk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 id="2147484227" r:id="rId12"/>
    <p:sldLayoutId id="2147484228" r:id="rId13"/>
    <p:sldLayoutId id="2147484229" r:id="rId14"/>
    <p:sldLayoutId id="2147484230" r:id="rId15"/>
    <p:sldLayoutId id="2147484231" r:id="rId16"/>
    <p:sldLayoutId id="2147484232" r:id="rId17"/>
    <p:sldLayoutId id="2147484233" r:id="rId18"/>
    <p:sldLayoutId id="2147484234" r:id="rId19"/>
    <p:sldLayoutId id="2147484235" r:id="rId20"/>
    <p:sldLayoutId id="2147484236" r:id="rId21"/>
    <p:sldLayoutId id="2147484237" r:id="rId22"/>
    <p:sldLayoutId id="2147484238" r:id="rId23"/>
    <p:sldLayoutId id="2147484239" r:id="rId24"/>
    <p:sldLayoutId id="2147484240" r:id="rId25"/>
    <p:sldLayoutId id="2147484241" r:id="rId26"/>
    <p:sldLayoutId id="2147484242" r:id="rId27"/>
    <p:sldLayoutId id="2147484243" r:id="rId28"/>
    <p:sldLayoutId id="2147484244" r:id="rId29"/>
    <p:sldLayoutId id="2147484245" r:id="rId30"/>
    <p:sldLayoutId id="2147484246" r:id="rId31"/>
    <p:sldLayoutId id="2147484247" r:id="rId32"/>
    <p:sldLayoutId id="2147484248" r:id="rId33"/>
    <p:sldLayoutId id="2147484249" r:id="rId34"/>
    <p:sldLayoutId id="2147484250" r:id="rId35"/>
    <p:sldLayoutId id="2147484251" r:id="rId36"/>
    <p:sldLayoutId id="2147484252" r:id="rId37"/>
    <p:sldLayoutId id="2147484253" r:id="rId38"/>
    <p:sldLayoutId id="2147484254"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1600" b="1" kern="1200">
          <a:solidFill>
            <a:schemeClr val="accent5"/>
          </a:solidFill>
          <a:latin typeface="+mj-lt"/>
          <a:ea typeface="+mj-ea"/>
          <a:cs typeface="+mj-cs"/>
        </a:defRPr>
      </a:lvl1pPr>
    </p:titleStyle>
    <p:bodyStyle>
      <a:lvl1pPr marL="228600" indent="-228600" algn="l" defTabSz="914400" rtl="0" eaLnBrk="1" latinLnBrk="0" hangingPunct="1">
        <a:lnSpc>
          <a:spcPct val="120000"/>
        </a:lnSpc>
        <a:spcBef>
          <a:spcPts val="1200"/>
        </a:spcBef>
        <a:buClr>
          <a:schemeClr val="accent1"/>
        </a:buClr>
        <a:buFont typeface="Arial" panose="020B0604020202020204" pitchFamily="34" charset="0"/>
        <a:buChar char="•"/>
        <a:defRPr sz="1600" kern="1200" baseline="0">
          <a:solidFill>
            <a:schemeClr val="tx1"/>
          </a:solidFill>
          <a:latin typeface="+mn-lt"/>
          <a:ea typeface="+mn-ea"/>
          <a:cs typeface="+mn-cs"/>
        </a:defRPr>
      </a:lvl1pPr>
      <a:lvl2pPr marL="649287" indent="-285750" algn="l" defTabSz="914400" rtl="0" eaLnBrk="1" latinLnBrk="0" hangingPunct="1">
        <a:lnSpc>
          <a:spcPct val="120000"/>
        </a:lnSpc>
        <a:spcBef>
          <a:spcPts val="1200"/>
        </a:spcBef>
        <a:buClr>
          <a:schemeClr val="accent1"/>
        </a:buClr>
        <a:buFont typeface="System Font Regular"/>
        <a:buChar char="-"/>
        <a:defRPr lang="en-US" sz="1600" kern="1200" baseline="0" dirty="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446">
          <p15:clr>
            <a:srgbClr val="F26B43"/>
          </p15:clr>
        </p15:guide>
        <p15:guide id="3" pos="222">
          <p15:clr>
            <a:srgbClr val="F26B43"/>
          </p15:clr>
        </p15:guide>
        <p15:guide id="4" orient="horz" pos="676">
          <p15:clr>
            <a:srgbClr val="F26B43"/>
          </p15:clr>
        </p15:guide>
        <p15:guide id="5" pos="3833">
          <p15:clr>
            <a:srgbClr val="F26B43"/>
          </p15:clr>
        </p15:guide>
        <p15:guide id="7" orient="horz" pos="3816">
          <p15:clr>
            <a:srgbClr val="F26B43"/>
          </p15:clr>
        </p15:guide>
        <p15:guide id="8" orient="horz" pos="454">
          <p15:clr>
            <a:srgbClr val="F26B43"/>
          </p15:clr>
        </p15:guide>
        <p15:guide id="9" orient="horz" pos="22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505.xml"/><Relationship Id="rId6" Type="http://schemas.microsoft.com/office/2007/relationships/hdphoto" Target="../media/hdphoto2.wdp"/><Relationship Id="rId5" Type="http://schemas.openxmlformats.org/officeDocument/2006/relationships/image" Target="../media/image25.png"/><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5.xml"/></Relationships>
</file>

<file path=ppt/slides/_rels/slide1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30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tiff"/><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0.png"/><Relationship Id="rId7" Type="http://schemas.openxmlformats.org/officeDocument/2006/relationships/image" Target="../media/image25.png"/><Relationship Id="rId2" Type="http://schemas.openxmlformats.org/officeDocument/2006/relationships/image" Target="../media/image49.png"/><Relationship Id="rId1" Type="http://schemas.openxmlformats.org/officeDocument/2006/relationships/slideLayout" Target="../slideLayouts/slideLayout34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27.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36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3.xml"/></Relationships>
</file>

<file path=ppt/slides/_rels/slide2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xml"/><Relationship Id="rId1" Type="http://schemas.openxmlformats.org/officeDocument/2006/relationships/slideLayout" Target="../slideLayouts/slideLayout344.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image" Target="../media/image26.png"/><Relationship Id="rId16" Type="http://schemas.openxmlformats.org/officeDocument/2006/relationships/image" Target="../media/image40.png"/><Relationship Id="rId1" Type="http://schemas.openxmlformats.org/officeDocument/2006/relationships/slideLayout" Target="../slideLayouts/slideLayout303.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3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view of a city&#10;&#10;Description automatically generated">
            <a:extLst>
              <a:ext uri="{FF2B5EF4-FFF2-40B4-BE49-F238E27FC236}">
                <a16:creationId xmlns:a16="http://schemas.microsoft.com/office/drawing/2014/main" id="{143FE35C-E693-430E-8300-5787FF6216E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 y="10"/>
            <a:ext cx="12191980" cy="6857990"/>
          </a:xfrm>
          <a:prstGeom prst="rect">
            <a:avLst/>
          </a:prstGeom>
          <a:noFill/>
        </p:spPr>
      </p:pic>
      <p:sp>
        <p:nvSpPr>
          <p:cNvPr id="7" name="Rectangle 6">
            <a:extLst>
              <a:ext uri="{FF2B5EF4-FFF2-40B4-BE49-F238E27FC236}">
                <a16:creationId xmlns:a16="http://schemas.microsoft.com/office/drawing/2014/main" id="{F621E20D-0402-45B0-A488-51EDBE46C889}"/>
              </a:ext>
            </a:extLst>
          </p:cNvPr>
          <p:cNvSpPr/>
          <p:nvPr/>
        </p:nvSpPr>
        <p:spPr>
          <a:xfrm>
            <a:off x="0" y="0"/>
            <a:ext cx="12192000" cy="6858000"/>
          </a:xfrm>
          <a:prstGeom prst="rect">
            <a:avLst/>
          </a:prstGeom>
          <a:solidFill>
            <a:schemeClr val="tx1">
              <a:lumMod val="90000"/>
              <a:lumOff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EEE"/>
              </a:solidFill>
              <a:effectLst/>
              <a:uLnTx/>
              <a:uFillTx/>
              <a:latin typeface="Arial" panose="020B0604020202020204"/>
              <a:ea typeface="+mn-ea"/>
              <a:cs typeface="+mn-cs"/>
            </a:endParaRPr>
          </a:p>
        </p:txBody>
      </p:sp>
      <p:sp>
        <p:nvSpPr>
          <p:cNvPr id="4" name="Slide Number Placeholder 3" hidden="1">
            <a:extLst>
              <a:ext uri="{FF2B5EF4-FFF2-40B4-BE49-F238E27FC236}">
                <a16:creationId xmlns:a16="http://schemas.microsoft.com/office/drawing/2014/main" id="{05F87656-24B7-4AEB-951F-40BE6D2D7B7B}"/>
              </a:ext>
            </a:extLst>
          </p:cNvPr>
          <p:cNvSpPr>
            <a:spLocks noGrp="1"/>
          </p:cNvSpPr>
          <p:nvPr>
            <p:ph type="sldNum" sz="quarter" idx="4294967295"/>
          </p:nvPr>
        </p:nvSpPr>
        <p:spPr>
          <a:xfrm>
            <a:off x="4724400" y="6227400"/>
            <a:ext cx="2743200" cy="365125"/>
          </a:xfrm>
        </p:spPr>
        <p: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9A0F7689-66CB-EC4F-9B5C-9C3D3ED1F24F}" type="slidenum">
              <a:rPr kumimoji="0" lang="en-US" sz="800" b="0" i="0" u="none" strike="noStrike" kern="1200" cap="none" spc="0" normalizeH="0" baseline="0" noProof="0" smtClean="0">
                <a:ln>
                  <a:noFill/>
                </a:ln>
                <a:solidFill>
                  <a:srgbClr val="79787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1</a:t>
            </a:fld>
            <a:endParaRPr kumimoji="0" lang="en-US" sz="800" b="0" i="0" u="none" strike="noStrike" kern="1200" cap="none" spc="0" normalizeH="0" baseline="0" noProof="0" dirty="0">
              <a:ln>
                <a:noFill/>
              </a:ln>
              <a:solidFill>
                <a:srgbClr val="79787F"/>
              </a:solidFill>
              <a:effectLst/>
              <a:uLnTx/>
              <a:uFillTx/>
              <a:latin typeface="Arial" panose="020B0604020202020204"/>
              <a:ea typeface="+mn-ea"/>
              <a:cs typeface="+mn-cs"/>
            </a:endParaRPr>
          </a:p>
        </p:txBody>
      </p:sp>
      <p:pic>
        <p:nvPicPr>
          <p:cNvPr id="9" name="Picture 8" descr="A picture containing drawing&#10;&#10;Description automatically generated">
            <a:extLst>
              <a:ext uri="{FF2B5EF4-FFF2-40B4-BE49-F238E27FC236}">
                <a16:creationId xmlns:a16="http://schemas.microsoft.com/office/drawing/2014/main" id="{4ADDE455-6A26-40AA-9269-C0F18EF15CC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86114" y="4074040"/>
            <a:ext cx="1909374" cy="427700"/>
          </a:xfrm>
          <a:prstGeom prst="rect">
            <a:avLst/>
          </a:prstGeom>
        </p:spPr>
      </p:pic>
      <p:sp>
        <p:nvSpPr>
          <p:cNvPr id="10" name="Plus Sign 9">
            <a:extLst>
              <a:ext uri="{FF2B5EF4-FFF2-40B4-BE49-F238E27FC236}">
                <a16:creationId xmlns:a16="http://schemas.microsoft.com/office/drawing/2014/main" id="{B98F4C01-65A1-4F48-8724-084911C0F4F6}"/>
              </a:ext>
            </a:extLst>
          </p:cNvPr>
          <p:cNvSpPr/>
          <p:nvPr/>
        </p:nvSpPr>
        <p:spPr>
          <a:xfrm>
            <a:off x="2384048" y="4141739"/>
            <a:ext cx="280761" cy="311905"/>
          </a:xfrm>
          <a:prstGeom prst="mathPlus">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EEE"/>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609711B1-A130-43DE-835D-BE949CE9BB0D}"/>
              </a:ext>
            </a:extLst>
          </p:cNvPr>
          <p:cNvSpPr txBox="1"/>
          <p:nvPr/>
        </p:nvSpPr>
        <p:spPr>
          <a:xfrm>
            <a:off x="582961" y="5895703"/>
            <a:ext cx="197941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April 2021</a:t>
            </a: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3" name="Title 2">
            <a:extLst>
              <a:ext uri="{FF2B5EF4-FFF2-40B4-BE49-F238E27FC236}">
                <a16:creationId xmlns:a16="http://schemas.microsoft.com/office/drawing/2014/main" id="{BDE4828D-7CF0-4028-B490-4324BD714285}"/>
              </a:ext>
            </a:extLst>
          </p:cNvPr>
          <p:cNvSpPr txBox="1">
            <a:spLocks/>
          </p:cNvSpPr>
          <p:nvPr/>
        </p:nvSpPr>
        <p:spPr>
          <a:xfrm>
            <a:off x="582961" y="4656419"/>
            <a:ext cx="11152602" cy="105918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9600" b="1" kern="1200">
                <a:solidFill>
                  <a:schemeClr val="bg1"/>
                </a:solidFill>
                <a:effectLst>
                  <a:outerShdw blurRad="812800" dir="5400000" algn="t" rotWithShape="0">
                    <a:schemeClr val="bg1">
                      <a:alpha val="20000"/>
                    </a:schemeClr>
                  </a:outerShdw>
                </a:effectLst>
                <a:latin typeface="+mj-lt"/>
                <a:ea typeface="+mj-ea"/>
                <a:cs typeface="+mj-cs"/>
              </a:defRPr>
            </a:lvl1pPr>
          </a:lstStyle>
          <a:p>
            <a:pPr lvl="0">
              <a:defRPr/>
            </a:pPr>
            <a:r>
              <a:rPr lang="en-US" sz="4000" dirty="0"/>
              <a:t>MSE Database Support Proposal</a:t>
            </a:r>
            <a:br>
              <a:rPr kumimoji="0" lang="en-US" sz="4000" b="1" i="0" u="none" strike="noStrike" kern="1200" cap="none" spc="0" normalizeH="0" baseline="0" noProof="0" dirty="0">
                <a:ln>
                  <a:noFill/>
                </a:ln>
                <a:solidFill>
                  <a:srgbClr val="EEEEEE"/>
                </a:solidFill>
                <a:effectLst>
                  <a:outerShdw blurRad="812800" dir="5400000" algn="t" rotWithShape="0">
                    <a:srgbClr val="EEEEEE">
                      <a:alpha val="20000"/>
                    </a:srgbClr>
                  </a:outerShdw>
                </a:effectLst>
                <a:uLnTx/>
                <a:uFillTx/>
                <a:latin typeface="Arial" panose="020B0604020202020204"/>
                <a:ea typeface="+mj-ea"/>
                <a:cs typeface="+mj-cs"/>
              </a:rPr>
            </a:br>
            <a:endParaRPr kumimoji="0" lang="en-US" sz="2000" b="0" i="0" u="none" strike="sngStrike" kern="1200" cap="none" spc="0" normalizeH="0" baseline="0" noProof="0" dirty="0">
              <a:ln>
                <a:noFill/>
              </a:ln>
              <a:solidFill>
                <a:srgbClr val="EEEEEE"/>
              </a:solidFill>
              <a:effectLst>
                <a:outerShdw blurRad="812800" dir="5400000" algn="t" rotWithShape="0">
                  <a:srgbClr val="EEEEEE">
                    <a:alpha val="20000"/>
                  </a:srgbClr>
                </a:outerShdw>
              </a:effectLst>
              <a:uLnTx/>
              <a:uFillTx/>
              <a:latin typeface="Arial" panose="020B0604020202020204"/>
              <a:ea typeface="+mj-ea"/>
              <a:cs typeface="+mj-cs"/>
            </a:endParaRPr>
          </a:p>
        </p:txBody>
      </p:sp>
      <p:pic>
        <p:nvPicPr>
          <p:cNvPr id="2052" name="Picture 4" descr="Intuit Logo transparent PNG - StickPNG">
            <a:extLst>
              <a:ext uri="{FF2B5EF4-FFF2-40B4-BE49-F238E27FC236}">
                <a16:creationId xmlns:a16="http://schemas.microsoft.com/office/drawing/2014/main" id="{C8160137-0DCB-45B7-9664-F27C017074FA}"/>
              </a:ext>
            </a:extLst>
          </p:cNvPr>
          <p:cNvPicPr>
            <a:picLocks noChangeAspect="1" noChangeArrowheads="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622959" y="4027763"/>
            <a:ext cx="1515177" cy="440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9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BE91A-A762-422A-939E-0575F8B4A797}"/>
              </a:ext>
            </a:extLst>
          </p:cNvPr>
          <p:cNvSpPr>
            <a:spLocks noGrp="1"/>
          </p:cNvSpPr>
          <p:nvPr>
            <p:ph type="title"/>
          </p:nvPr>
        </p:nvSpPr>
        <p:spPr/>
        <p:txBody>
          <a:bodyPr/>
          <a:lstStyle/>
          <a:p>
            <a:r>
              <a:rPr lang="en-US" dirty="0"/>
              <a:t>Target State FY-22</a:t>
            </a:r>
          </a:p>
        </p:txBody>
      </p:sp>
      <p:sp>
        <p:nvSpPr>
          <p:cNvPr id="4" name="Slide Number Placeholder 3">
            <a:extLst>
              <a:ext uri="{FF2B5EF4-FFF2-40B4-BE49-F238E27FC236}">
                <a16:creationId xmlns:a16="http://schemas.microsoft.com/office/drawing/2014/main" id="{79EB64BF-CE03-43D0-B64E-15EE1814622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0F7689-66CB-EC4F-9B5C-9C3D3ED1F24F}" type="slidenum">
              <a:rPr kumimoji="0" lang="en-US" sz="800" b="0" i="0" u="none" strike="noStrike" kern="1200" cap="none" spc="0" normalizeH="0" baseline="0" noProof="0" smtClean="0">
                <a:ln>
                  <a:noFill/>
                </a:ln>
                <a:solidFill>
                  <a:srgbClr val="4E4B54"/>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dirty="0">
              <a:ln>
                <a:noFill/>
              </a:ln>
              <a:solidFill>
                <a:srgbClr val="4E4B54"/>
              </a:solidFill>
              <a:effectLst/>
              <a:uLnTx/>
              <a:uFillTx/>
              <a:latin typeface="Arial" panose="020B0604020202020204"/>
              <a:ea typeface="+mn-ea"/>
              <a:cs typeface="+mn-cs"/>
            </a:endParaRPr>
          </a:p>
        </p:txBody>
      </p:sp>
      <p:sp>
        <p:nvSpPr>
          <p:cNvPr id="29" name="Content Placeholder 6">
            <a:extLst>
              <a:ext uri="{FF2B5EF4-FFF2-40B4-BE49-F238E27FC236}">
                <a16:creationId xmlns:a16="http://schemas.microsoft.com/office/drawing/2014/main" id="{9A38406B-7AA1-44BA-A059-B6478994A5B7}"/>
              </a:ext>
            </a:extLst>
          </p:cNvPr>
          <p:cNvSpPr txBox="1">
            <a:spLocks/>
          </p:cNvSpPr>
          <p:nvPr/>
        </p:nvSpPr>
        <p:spPr>
          <a:xfrm>
            <a:off x="8146796" y="1073151"/>
            <a:ext cx="3681667" cy="2319337"/>
          </a:xfrm>
          <a:prstGeom prst="rect">
            <a:avLst/>
          </a:prstGeom>
          <a:solidFill>
            <a:schemeClr val="bg2"/>
          </a:solidFill>
          <a:ln>
            <a:noFill/>
          </a:ln>
          <a:effectLst/>
        </p:spPr>
        <p:txBody>
          <a:bodyPr vert="horz" lIns="216000" tIns="72000" rIns="0" bIns="180000" rtlCol="0" anchor="t">
            <a:noAutofit/>
          </a:bodyPr>
          <a:lstStyle>
            <a:lvl1pPr marL="180000" indent="-1800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bg1"/>
                </a:solidFill>
                <a:latin typeface="+mn-lt"/>
                <a:ea typeface="+mn-ea"/>
                <a:cs typeface="+mn-cs"/>
              </a:defRPr>
            </a:lvl1pPr>
            <a:lvl2pPr marL="645750" indent="-285750" algn="l" defTabSz="914400" rtl="0" eaLnBrk="1" latinLnBrk="0" hangingPunct="1">
              <a:lnSpc>
                <a:spcPct val="120000"/>
              </a:lnSpc>
              <a:spcBef>
                <a:spcPts val="500"/>
              </a:spcBef>
              <a:buClr>
                <a:schemeClr val="accent1"/>
              </a:buClr>
              <a:buFont typeface="System Font Regular"/>
              <a:buChar char="-"/>
              <a:defRPr lang="en-US" sz="1600" kern="1200" baseline="0" dirty="0">
                <a:solidFill>
                  <a:schemeClr val="bg1"/>
                </a:solidFill>
                <a:latin typeface="+mn-lt"/>
                <a:ea typeface="+mn-ea"/>
                <a:cs typeface="+mn-cs"/>
              </a:defRPr>
            </a:lvl2pPr>
            <a:lvl3pPr marL="914400" indent="0" algn="l" defTabSz="914400" rtl="0" eaLnBrk="1" latinLnBrk="0" hangingPunct="1">
              <a:lnSpc>
                <a:spcPct val="120000"/>
              </a:lnSpc>
              <a:spcBef>
                <a:spcPts val="500"/>
              </a:spcBef>
              <a:buClr>
                <a:schemeClr val="accent1"/>
              </a:buClr>
              <a:buFont typeface="Arial" panose="020B0604020202020204" pitchFamily="34" charset="0"/>
              <a:buNone/>
              <a:defRPr lang="en-US" sz="1600" kern="1200" baseline="0" dirty="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400"/>
              </a:spcBef>
              <a:spcAft>
                <a:spcPts val="0"/>
              </a:spcAft>
              <a:buClr>
                <a:srgbClr val="FD5F07"/>
              </a:buClr>
              <a:buSzTx/>
              <a:buFont typeface="Arial" panose="020B0604020202020204" pitchFamily="34" charset="0"/>
              <a:buNone/>
              <a:tabLst/>
              <a:defRPr/>
            </a:pPr>
            <a:r>
              <a:rPr kumimoji="0" lang="en-US" sz="5200" b="1" i="0" u="none" strike="noStrike" kern="1200" cap="none" spc="0" normalizeH="0" baseline="0" noProof="0" dirty="0">
                <a:ln>
                  <a:noFill/>
                </a:ln>
                <a:solidFill>
                  <a:srgbClr val="F5AE45">
                    <a:lumMod val="75000"/>
                  </a:srgbClr>
                </a:solidFill>
                <a:effectLst/>
                <a:uLnTx/>
                <a:uFillTx/>
                <a:latin typeface="Arial Black" panose="020B0A04020102020204" pitchFamily="34" charset="0"/>
                <a:ea typeface="+mn-ea"/>
                <a:cs typeface="+mn-cs"/>
              </a:rPr>
              <a:t>3</a:t>
            </a:r>
          </a:p>
          <a:p>
            <a:pPr marL="0" marR="0" lvl="0" indent="0" algn="l" defTabSz="914400" rtl="0" eaLnBrk="1" fontAlgn="auto" latinLnBrk="0" hangingPunct="1">
              <a:lnSpc>
                <a:spcPct val="120000"/>
              </a:lnSpc>
              <a:spcBef>
                <a:spcPts val="400"/>
              </a:spcBef>
              <a:spcAft>
                <a:spcPts val="0"/>
              </a:spcAft>
              <a:buClr>
                <a:srgbClr val="FD5F07"/>
              </a:buClr>
              <a:buSzTx/>
              <a:buFont typeface="Arial" panose="020B0604020202020204" pitchFamily="34" charset="0"/>
              <a:buNone/>
              <a:tabLst/>
              <a:defRPr/>
            </a:pPr>
            <a:r>
              <a:rPr kumimoji="0" lang="en-US" sz="26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t>Performance Improvement</a:t>
            </a:r>
          </a:p>
        </p:txBody>
      </p:sp>
      <p:sp>
        <p:nvSpPr>
          <p:cNvPr id="31" name="Content Placeholder 4">
            <a:extLst>
              <a:ext uri="{FF2B5EF4-FFF2-40B4-BE49-F238E27FC236}">
                <a16:creationId xmlns:a16="http://schemas.microsoft.com/office/drawing/2014/main" id="{F2615773-71DC-4479-A304-A91BB8DA624E}"/>
              </a:ext>
            </a:extLst>
          </p:cNvPr>
          <p:cNvSpPr txBox="1">
            <a:spLocks/>
          </p:cNvSpPr>
          <p:nvPr/>
        </p:nvSpPr>
        <p:spPr>
          <a:xfrm>
            <a:off x="352426" y="1073151"/>
            <a:ext cx="3681667" cy="2319337"/>
          </a:xfrm>
          <a:prstGeom prst="rect">
            <a:avLst/>
          </a:prstGeom>
          <a:solidFill>
            <a:schemeClr val="bg2"/>
          </a:solidFill>
          <a:ln>
            <a:noFill/>
          </a:ln>
          <a:effectLst/>
        </p:spPr>
        <p:txBody>
          <a:bodyPr vert="horz" lIns="216000" tIns="72000" rIns="0" bIns="180000" rtlCol="0" anchor="t">
            <a:noAutofit/>
          </a:bodyPr>
          <a:lstStyle>
            <a:lvl1pPr marL="180000" indent="-1800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bg1"/>
                </a:solidFill>
                <a:latin typeface="+mn-lt"/>
                <a:ea typeface="+mn-ea"/>
                <a:cs typeface="+mn-cs"/>
              </a:defRPr>
            </a:lvl1pPr>
            <a:lvl2pPr marL="645750" indent="-285750" algn="l" defTabSz="914400" rtl="0" eaLnBrk="1" latinLnBrk="0" hangingPunct="1">
              <a:lnSpc>
                <a:spcPct val="120000"/>
              </a:lnSpc>
              <a:spcBef>
                <a:spcPts val="500"/>
              </a:spcBef>
              <a:buClr>
                <a:schemeClr val="accent1"/>
              </a:buClr>
              <a:buFont typeface="System Font Regular"/>
              <a:buChar char="-"/>
              <a:defRPr lang="en-US" sz="1600" kern="1200" baseline="0" dirty="0">
                <a:solidFill>
                  <a:schemeClr val="bg1"/>
                </a:solidFill>
                <a:latin typeface="+mn-lt"/>
                <a:ea typeface="+mn-ea"/>
                <a:cs typeface="+mn-cs"/>
              </a:defRPr>
            </a:lvl2pPr>
            <a:lvl3pPr marL="914400" indent="0" algn="l" defTabSz="914400" rtl="0" eaLnBrk="1" latinLnBrk="0" hangingPunct="1">
              <a:lnSpc>
                <a:spcPct val="120000"/>
              </a:lnSpc>
              <a:spcBef>
                <a:spcPts val="500"/>
              </a:spcBef>
              <a:buClr>
                <a:schemeClr val="accent1"/>
              </a:buClr>
              <a:buFont typeface="Arial" panose="020B0604020202020204" pitchFamily="34" charset="0"/>
              <a:buNone/>
              <a:defRPr lang="en-US" sz="1600" kern="1200" baseline="0" dirty="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400"/>
              </a:spcBef>
              <a:spcAft>
                <a:spcPts val="0"/>
              </a:spcAft>
              <a:buClr>
                <a:srgbClr val="FD5F07"/>
              </a:buClr>
              <a:buSzTx/>
              <a:buFont typeface="Arial" panose="020B0604020202020204" pitchFamily="34" charset="0"/>
              <a:buNone/>
              <a:tabLst/>
              <a:defRPr/>
            </a:pPr>
            <a:r>
              <a:rPr kumimoji="0" lang="en-US" sz="5200" b="1" i="0" u="none" strike="noStrike" kern="1200" cap="none" spc="0" normalizeH="0" baseline="0" noProof="0" dirty="0">
                <a:ln>
                  <a:noFill/>
                </a:ln>
                <a:solidFill>
                  <a:srgbClr val="F5AE45">
                    <a:lumMod val="75000"/>
                  </a:srgbClr>
                </a:solidFill>
                <a:effectLst/>
                <a:uLnTx/>
                <a:uFillTx/>
                <a:latin typeface="Arial Black" panose="020B0A04020102020204" pitchFamily="34" charset="0"/>
                <a:ea typeface="+mn-ea"/>
                <a:cs typeface="+mn-cs"/>
              </a:rPr>
              <a:t>1</a:t>
            </a:r>
          </a:p>
          <a:p>
            <a:pPr marL="0" marR="0" lvl="0" indent="0" algn="l" defTabSz="914400" rtl="0" eaLnBrk="1" fontAlgn="auto" latinLnBrk="0" hangingPunct="1">
              <a:lnSpc>
                <a:spcPct val="120000"/>
              </a:lnSpc>
              <a:spcBef>
                <a:spcPts val="400"/>
              </a:spcBef>
              <a:spcAft>
                <a:spcPts val="0"/>
              </a:spcAft>
              <a:buClr>
                <a:srgbClr val="FD5F07"/>
              </a:buClr>
              <a:buSzTx/>
              <a:buFont typeface="Arial" panose="020B0604020202020204" pitchFamily="34" charset="0"/>
              <a:buNone/>
              <a:tabLst/>
              <a:defRPr/>
            </a:pPr>
            <a:r>
              <a:rPr kumimoji="0" lang="en-US" sz="26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t>Database</a:t>
            </a:r>
            <a:br>
              <a:rPr kumimoji="0" lang="en-US" sz="26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br>
            <a:r>
              <a:rPr kumimoji="0" lang="en-US" sz="26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t>Availability</a:t>
            </a:r>
          </a:p>
        </p:txBody>
      </p:sp>
      <p:sp>
        <p:nvSpPr>
          <p:cNvPr id="40" name="Content Placeholder 5">
            <a:extLst>
              <a:ext uri="{FF2B5EF4-FFF2-40B4-BE49-F238E27FC236}">
                <a16:creationId xmlns:a16="http://schemas.microsoft.com/office/drawing/2014/main" id="{B818698D-F8EE-4820-8FE4-4CD1E36D2E5E}"/>
              </a:ext>
            </a:extLst>
          </p:cNvPr>
          <p:cNvSpPr txBox="1">
            <a:spLocks/>
          </p:cNvSpPr>
          <p:nvPr/>
        </p:nvSpPr>
        <p:spPr>
          <a:xfrm>
            <a:off x="4249611" y="1073151"/>
            <a:ext cx="3681667" cy="2319337"/>
          </a:xfrm>
          <a:prstGeom prst="rect">
            <a:avLst/>
          </a:prstGeom>
          <a:solidFill>
            <a:schemeClr val="bg2"/>
          </a:solidFill>
          <a:ln>
            <a:noFill/>
          </a:ln>
          <a:effectLst/>
        </p:spPr>
        <p:txBody>
          <a:bodyPr vert="horz" lIns="216000" tIns="72000" rIns="0" bIns="180000" rtlCol="0" anchor="t">
            <a:noAutofit/>
          </a:bodyPr>
          <a:lstStyle>
            <a:lvl1pPr marL="180000" indent="-1800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bg1"/>
                </a:solidFill>
                <a:latin typeface="+mn-lt"/>
                <a:ea typeface="+mn-ea"/>
                <a:cs typeface="+mn-cs"/>
              </a:defRPr>
            </a:lvl1pPr>
            <a:lvl2pPr marL="645750" indent="-285750" algn="l" defTabSz="914400" rtl="0" eaLnBrk="1" latinLnBrk="0" hangingPunct="1">
              <a:lnSpc>
                <a:spcPct val="120000"/>
              </a:lnSpc>
              <a:spcBef>
                <a:spcPts val="500"/>
              </a:spcBef>
              <a:buClr>
                <a:schemeClr val="accent1"/>
              </a:buClr>
              <a:buFont typeface="System Font Regular"/>
              <a:buChar char="-"/>
              <a:defRPr lang="en-US" sz="1600" kern="1200" baseline="0" dirty="0">
                <a:solidFill>
                  <a:schemeClr val="bg1"/>
                </a:solidFill>
                <a:latin typeface="+mn-lt"/>
                <a:ea typeface="+mn-ea"/>
                <a:cs typeface="+mn-cs"/>
              </a:defRPr>
            </a:lvl2pPr>
            <a:lvl3pPr marL="914400" indent="0" algn="l" defTabSz="914400" rtl="0" eaLnBrk="1" latinLnBrk="0" hangingPunct="1">
              <a:lnSpc>
                <a:spcPct val="120000"/>
              </a:lnSpc>
              <a:spcBef>
                <a:spcPts val="500"/>
              </a:spcBef>
              <a:buClr>
                <a:schemeClr val="accent1"/>
              </a:buClr>
              <a:buFont typeface="Arial" panose="020B0604020202020204" pitchFamily="34" charset="0"/>
              <a:buNone/>
              <a:defRPr lang="en-US" sz="1600" kern="1200" baseline="0" dirty="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400"/>
              </a:spcBef>
              <a:spcAft>
                <a:spcPts val="0"/>
              </a:spcAft>
              <a:buClr>
                <a:srgbClr val="FD5F07"/>
              </a:buClr>
              <a:buSzTx/>
              <a:buFont typeface="Arial" panose="020B0604020202020204" pitchFamily="34" charset="0"/>
              <a:buNone/>
              <a:tabLst/>
              <a:defRPr/>
            </a:pPr>
            <a:r>
              <a:rPr kumimoji="0" lang="en-US" sz="5200" b="1" i="0" u="none" strike="noStrike" kern="1200" cap="none" spc="0" normalizeH="0" baseline="0" noProof="0" dirty="0">
                <a:ln>
                  <a:noFill/>
                </a:ln>
                <a:solidFill>
                  <a:srgbClr val="F5AE45">
                    <a:lumMod val="75000"/>
                  </a:srgbClr>
                </a:solidFill>
                <a:effectLst/>
                <a:uLnTx/>
                <a:uFillTx/>
                <a:latin typeface="Arial Black" panose="020B0A04020102020204" pitchFamily="34" charset="0"/>
                <a:ea typeface="+mn-ea"/>
                <a:cs typeface="+mn-cs"/>
              </a:rPr>
              <a:t>2</a:t>
            </a:r>
          </a:p>
          <a:p>
            <a:pPr marL="0" marR="0" lvl="0" indent="0" algn="l" defTabSz="914400" rtl="0" eaLnBrk="1" fontAlgn="auto" latinLnBrk="0" hangingPunct="1">
              <a:lnSpc>
                <a:spcPct val="120000"/>
              </a:lnSpc>
              <a:spcBef>
                <a:spcPts val="400"/>
              </a:spcBef>
              <a:spcAft>
                <a:spcPts val="0"/>
              </a:spcAft>
              <a:buClr>
                <a:srgbClr val="FD5F07"/>
              </a:buClr>
              <a:buSzTx/>
              <a:buFont typeface="Arial" panose="020B0604020202020204" pitchFamily="34" charset="0"/>
              <a:buNone/>
              <a:tabLst/>
              <a:defRPr/>
            </a:pPr>
            <a:r>
              <a:rPr kumimoji="0" lang="en-US" sz="26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t>Cost </a:t>
            </a:r>
            <a:r>
              <a:rPr kumimoji="0" lang="en-US" sz="2600" b="1" i="0" u="none" strike="noStrike" kern="1200" cap="none" spc="0" normalizeH="0" baseline="0" noProof="0" dirty="0">
                <a:ln>
                  <a:noFill/>
                </a:ln>
                <a:solidFill>
                  <a:srgbClr val="231E28"/>
                </a:solidFill>
                <a:effectLst/>
                <a:uLnTx/>
                <a:uFillTx/>
                <a:latin typeface="Arial" panose="020B0604020202020204" pitchFamily="34" charset="0"/>
                <a:ea typeface="+mn-ea"/>
                <a:cs typeface="Arial" panose="020B0604020202020204" pitchFamily="34" charset="0"/>
              </a:rPr>
              <a:t>—</a:t>
            </a:r>
            <a:r>
              <a:rPr kumimoji="0" lang="en-US" sz="26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t> </a:t>
            </a:r>
            <a:br>
              <a:rPr kumimoji="0" lang="en-US" sz="26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br>
            <a:r>
              <a:rPr kumimoji="0" lang="en-US" sz="26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t>Saving</a:t>
            </a:r>
          </a:p>
        </p:txBody>
      </p:sp>
      <p:sp>
        <p:nvSpPr>
          <p:cNvPr id="17" name="Content Placeholder 6">
            <a:extLst>
              <a:ext uri="{FF2B5EF4-FFF2-40B4-BE49-F238E27FC236}">
                <a16:creationId xmlns:a16="http://schemas.microsoft.com/office/drawing/2014/main" id="{E4BE87DE-4338-4E6C-9AFD-CA2A1D315649}"/>
              </a:ext>
            </a:extLst>
          </p:cNvPr>
          <p:cNvSpPr txBox="1">
            <a:spLocks/>
          </p:cNvSpPr>
          <p:nvPr/>
        </p:nvSpPr>
        <p:spPr>
          <a:xfrm>
            <a:off x="8146796" y="3392488"/>
            <a:ext cx="3681667" cy="2630941"/>
          </a:xfrm>
          <a:prstGeom prst="rect">
            <a:avLst/>
          </a:prstGeom>
          <a:solidFill>
            <a:schemeClr val="accent2">
              <a:lumMod val="75000"/>
            </a:schemeClr>
          </a:solidFill>
          <a:ln>
            <a:noFill/>
          </a:ln>
          <a:effectLst>
            <a:outerShdw dist="50800" dir="5400000" algn="ctr" rotWithShape="0">
              <a:schemeClr val="accent2">
                <a:lumMod val="50000"/>
              </a:schemeClr>
            </a:outerShdw>
          </a:effectLst>
        </p:spPr>
        <p:txBody>
          <a:bodyPr vert="horz" lIns="216000" tIns="216000" rIns="0" bIns="180000" rtlCol="0" anchor="t">
            <a:noAutofit/>
          </a:bodyPr>
          <a:lstStyle>
            <a:lvl1pPr marL="180000" indent="-1800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bg1"/>
                </a:solidFill>
                <a:latin typeface="+mn-lt"/>
                <a:ea typeface="+mn-ea"/>
                <a:cs typeface="+mn-cs"/>
              </a:defRPr>
            </a:lvl1pPr>
            <a:lvl2pPr marL="645750" indent="-285750" algn="l" defTabSz="914400" rtl="0" eaLnBrk="1" latinLnBrk="0" hangingPunct="1">
              <a:lnSpc>
                <a:spcPct val="120000"/>
              </a:lnSpc>
              <a:spcBef>
                <a:spcPts val="500"/>
              </a:spcBef>
              <a:buClr>
                <a:schemeClr val="accent1"/>
              </a:buClr>
              <a:buFont typeface="System Font Regular"/>
              <a:buChar char="-"/>
              <a:defRPr lang="en-US" sz="1600" kern="1200" baseline="0" dirty="0">
                <a:solidFill>
                  <a:schemeClr val="bg1"/>
                </a:solidFill>
                <a:latin typeface="+mn-lt"/>
                <a:ea typeface="+mn-ea"/>
                <a:cs typeface="+mn-cs"/>
              </a:defRPr>
            </a:lvl2pPr>
            <a:lvl3pPr marL="914400" indent="0" algn="l" defTabSz="914400" rtl="0" eaLnBrk="1" latinLnBrk="0" hangingPunct="1">
              <a:lnSpc>
                <a:spcPct val="120000"/>
              </a:lnSpc>
              <a:spcBef>
                <a:spcPts val="500"/>
              </a:spcBef>
              <a:buClr>
                <a:schemeClr val="accent1"/>
              </a:buClr>
              <a:buFont typeface="Arial" panose="020B0604020202020204" pitchFamily="34" charset="0"/>
              <a:buNone/>
              <a:defRPr lang="en-US" sz="1600" kern="1200" baseline="0" dirty="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0" indent="-180000" algn="l" defTabSz="914400" rtl="0" eaLnBrk="1" fontAlgn="auto" latinLnBrk="0" hangingPunct="1">
              <a:lnSpc>
                <a:spcPct val="120000"/>
              </a:lnSpc>
              <a:spcBef>
                <a:spcPts val="1200"/>
              </a:spcBef>
              <a:spcAft>
                <a:spcPts val="0"/>
              </a:spcAft>
              <a:buClr>
                <a:srgbClr val="FD5F07"/>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EEEEEE"/>
                </a:solidFill>
                <a:effectLst/>
                <a:uLnTx/>
                <a:uFillTx/>
                <a:latin typeface="Arial" panose="020B0604020202020204"/>
                <a:ea typeface="+mn-ea"/>
                <a:cs typeface="+mn-cs"/>
              </a:rPr>
              <a:t>Pro-active measures by DBAs</a:t>
            </a:r>
          </a:p>
          <a:p>
            <a:pPr marL="180000" marR="0" lvl="0" indent="-180000" algn="l" defTabSz="914400" rtl="0" eaLnBrk="1" fontAlgn="auto" latinLnBrk="0" hangingPunct="1">
              <a:lnSpc>
                <a:spcPct val="120000"/>
              </a:lnSpc>
              <a:spcBef>
                <a:spcPts val="1200"/>
              </a:spcBef>
              <a:spcAft>
                <a:spcPts val="0"/>
              </a:spcAft>
              <a:buClr>
                <a:srgbClr val="FD5F07"/>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EEEEEE"/>
                </a:solidFill>
                <a:effectLst/>
                <a:uLnTx/>
                <a:uFillTx/>
                <a:latin typeface="Arial" panose="020B0604020202020204"/>
                <a:ea typeface="+mn-ea"/>
                <a:cs typeface="+mn-cs"/>
              </a:rPr>
              <a:t>Monitoring for effectiveness</a:t>
            </a:r>
          </a:p>
          <a:p>
            <a:pPr marL="180000" marR="0" lvl="0" indent="-180000" algn="l" defTabSz="914400" rtl="0" eaLnBrk="1" fontAlgn="auto" latinLnBrk="0" hangingPunct="1">
              <a:lnSpc>
                <a:spcPct val="120000"/>
              </a:lnSpc>
              <a:spcBef>
                <a:spcPts val="1200"/>
              </a:spcBef>
              <a:spcAft>
                <a:spcPts val="0"/>
              </a:spcAft>
              <a:buClr>
                <a:srgbClr val="FD5F07"/>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EEEEEE"/>
                </a:solidFill>
                <a:effectLst/>
                <a:uLnTx/>
                <a:uFillTx/>
                <a:latin typeface="Arial" panose="020B0604020202020204"/>
                <a:ea typeface="+mn-ea"/>
                <a:cs typeface="+mn-cs"/>
              </a:rPr>
              <a:t>Reduction of Noise in the support channels</a:t>
            </a:r>
          </a:p>
        </p:txBody>
      </p:sp>
      <p:sp>
        <p:nvSpPr>
          <p:cNvPr id="18" name="Content Placeholder 4">
            <a:extLst>
              <a:ext uri="{FF2B5EF4-FFF2-40B4-BE49-F238E27FC236}">
                <a16:creationId xmlns:a16="http://schemas.microsoft.com/office/drawing/2014/main" id="{44F79F91-F1CF-4827-81DE-4A2BF883BDD0}"/>
              </a:ext>
            </a:extLst>
          </p:cNvPr>
          <p:cNvSpPr txBox="1">
            <a:spLocks/>
          </p:cNvSpPr>
          <p:nvPr/>
        </p:nvSpPr>
        <p:spPr>
          <a:xfrm>
            <a:off x="352426" y="3392488"/>
            <a:ext cx="3681667" cy="2630941"/>
          </a:xfrm>
          <a:prstGeom prst="rect">
            <a:avLst/>
          </a:prstGeom>
          <a:solidFill>
            <a:schemeClr val="accent2">
              <a:lumMod val="75000"/>
            </a:schemeClr>
          </a:solidFill>
          <a:ln>
            <a:noFill/>
          </a:ln>
          <a:effectLst>
            <a:outerShdw dist="50800" dir="5400000" algn="ctr" rotWithShape="0">
              <a:schemeClr val="accent2">
                <a:lumMod val="50000"/>
              </a:schemeClr>
            </a:outerShdw>
          </a:effectLst>
        </p:spPr>
        <p:txBody>
          <a:bodyPr vert="horz" lIns="216000" tIns="216000" rIns="0" bIns="180000" rtlCol="0" anchor="t">
            <a:noAutofit/>
          </a:bodyPr>
          <a:lstStyle>
            <a:lvl1pPr marL="180000" indent="-1800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bg1"/>
                </a:solidFill>
                <a:latin typeface="+mn-lt"/>
                <a:ea typeface="+mn-ea"/>
                <a:cs typeface="+mn-cs"/>
              </a:defRPr>
            </a:lvl1pPr>
            <a:lvl2pPr marL="645750" indent="-285750" algn="l" defTabSz="914400" rtl="0" eaLnBrk="1" latinLnBrk="0" hangingPunct="1">
              <a:lnSpc>
                <a:spcPct val="120000"/>
              </a:lnSpc>
              <a:spcBef>
                <a:spcPts val="500"/>
              </a:spcBef>
              <a:buClr>
                <a:schemeClr val="accent1"/>
              </a:buClr>
              <a:buFont typeface="System Font Regular"/>
              <a:buChar char="-"/>
              <a:defRPr lang="en-US" sz="1600" kern="1200" baseline="0" dirty="0">
                <a:solidFill>
                  <a:schemeClr val="bg1"/>
                </a:solidFill>
                <a:latin typeface="+mn-lt"/>
                <a:ea typeface="+mn-ea"/>
                <a:cs typeface="+mn-cs"/>
              </a:defRPr>
            </a:lvl2pPr>
            <a:lvl3pPr marL="914400" indent="0" algn="l" defTabSz="914400" rtl="0" eaLnBrk="1" latinLnBrk="0" hangingPunct="1">
              <a:lnSpc>
                <a:spcPct val="120000"/>
              </a:lnSpc>
              <a:spcBef>
                <a:spcPts val="500"/>
              </a:spcBef>
              <a:buClr>
                <a:schemeClr val="accent1"/>
              </a:buClr>
              <a:buFont typeface="Arial" panose="020B0604020202020204" pitchFamily="34" charset="0"/>
              <a:buNone/>
              <a:defRPr lang="en-US" sz="1600" kern="1200" baseline="0" dirty="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0" indent="-180000" algn="l" defTabSz="914400" rtl="0" eaLnBrk="1" fontAlgn="auto" latinLnBrk="0" hangingPunct="1">
              <a:lnSpc>
                <a:spcPct val="120000"/>
              </a:lnSpc>
              <a:spcBef>
                <a:spcPts val="1200"/>
              </a:spcBef>
              <a:spcAft>
                <a:spcPts val="0"/>
              </a:spcAft>
              <a:buClr>
                <a:srgbClr val="FD5F07"/>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EEEEEE"/>
                </a:solidFill>
                <a:effectLst/>
                <a:uLnTx/>
                <a:uFillTx/>
                <a:latin typeface="Arial" panose="020B0604020202020204"/>
                <a:ea typeface="+mn-ea"/>
                <a:cs typeface="+mn-cs"/>
              </a:rPr>
              <a:t>100% DB availability</a:t>
            </a:r>
          </a:p>
          <a:p>
            <a:pPr marL="180000" marR="0" lvl="0" indent="-180000" algn="l" defTabSz="914400" rtl="0" eaLnBrk="1" fontAlgn="auto" latinLnBrk="0" hangingPunct="1">
              <a:lnSpc>
                <a:spcPct val="120000"/>
              </a:lnSpc>
              <a:spcBef>
                <a:spcPts val="1200"/>
              </a:spcBef>
              <a:spcAft>
                <a:spcPts val="0"/>
              </a:spcAft>
              <a:buClr>
                <a:srgbClr val="FD5F07"/>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EEEEEE"/>
                </a:solidFill>
                <a:effectLst/>
                <a:uLnTx/>
                <a:uFillTx/>
                <a:latin typeface="Arial" panose="020B0604020202020204"/>
                <a:ea typeface="+mn-ea"/>
                <a:cs typeface="+mn-cs"/>
              </a:rPr>
              <a:t>Permanent solutions for issues like DB hung, unavailable to users, No/less space, etc.</a:t>
            </a:r>
          </a:p>
          <a:p>
            <a:pPr marL="180000" marR="0" lvl="0" indent="-180000" algn="l" defTabSz="914400" rtl="0" eaLnBrk="1" fontAlgn="auto" latinLnBrk="0" hangingPunct="1">
              <a:lnSpc>
                <a:spcPct val="120000"/>
              </a:lnSpc>
              <a:spcBef>
                <a:spcPts val="1200"/>
              </a:spcBef>
              <a:spcAft>
                <a:spcPts val="0"/>
              </a:spcAft>
              <a:buClr>
                <a:srgbClr val="FD5F07"/>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EEEEEE"/>
                </a:solidFill>
                <a:effectLst/>
                <a:uLnTx/>
                <a:uFillTx/>
                <a:latin typeface="Arial" panose="020B0604020202020204"/>
                <a:ea typeface="+mn-ea"/>
                <a:cs typeface="+mn-cs"/>
              </a:rPr>
              <a:t>Faster resolution of the issues </a:t>
            </a:r>
            <a:br>
              <a:rPr kumimoji="0" lang="en-US" sz="1600" b="0" i="0" u="none" strike="noStrike" kern="1200" cap="none" spc="0" normalizeH="0" baseline="0" noProof="0" dirty="0">
                <a:ln>
                  <a:noFill/>
                </a:ln>
                <a:solidFill>
                  <a:srgbClr val="EEEEEE"/>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EEEEEE"/>
                </a:solidFill>
                <a:effectLst/>
                <a:uLnTx/>
                <a:uFillTx/>
                <a:latin typeface="Arial" panose="020B0604020202020204"/>
                <a:ea typeface="+mn-ea"/>
                <a:cs typeface="+mn-cs"/>
              </a:rPr>
              <a:t>by DBA team </a:t>
            </a:r>
          </a:p>
        </p:txBody>
      </p:sp>
      <p:sp>
        <p:nvSpPr>
          <p:cNvPr id="19" name="Content Placeholder 5">
            <a:extLst>
              <a:ext uri="{FF2B5EF4-FFF2-40B4-BE49-F238E27FC236}">
                <a16:creationId xmlns:a16="http://schemas.microsoft.com/office/drawing/2014/main" id="{13FCB5FC-83AB-429E-9444-C5BDB0FE4CF8}"/>
              </a:ext>
            </a:extLst>
          </p:cNvPr>
          <p:cNvSpPr txBox="1">
            <a:spLocks/>
          </p:cNvSpPr>
          <p:nvPr/>
        </p:nvSpPr>
        <p:spPr>
          <a:xfrm>
            <a:off x="4249611" y="3392488"/>
            <a:ext cx="3681667" cy="2630941"/>
          </a:xfrm>
          <a:prstGeom prst="rect">
            <a:avLst/>
          </a:prstGeom>
          <a:solidFill>
            <a:schemeClr val="accent2">
              <a:lumMod val="75000"/>
            </a:schemeClr>
          </a:solidFill>
          <a:ln>
            <a:noFill/>
          </a:ln>
          <a:effectLst>
            <a:outerShdw dist="50800" dir="5400000" algn="ctr" rotWithShape="0">
              <a:schemeClr val="accent2">
                <a:lumMod val="50000"/>
              </a:schemeClr>
            </a:outerShdw>
          </a:effectLst>
        </p:spPr>
        <p:txBody>
          <a:bodyPr vert="horz" lIns="216000" tIns="216000" rIns="0" bIns="180000" rtlCol="0" anchor="t">
            <a:noAutofit/>
          </a:bodyPr>
          <a:lstStyle>
            <a:lvl1pPr marL="180000" indent="-1800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bg1"/>
                </a:solidFill>
                <a:latin typeface="+mn-lt"/>
                <a:ea typeface="+mn-ea"/>
                <a:cs typeface="+mn-cs"/>
              </a:defRPr>
            </a:lvl1pPr>
            <a:lvl2pPr marL="645750" indent="-285750" algn="l" defTabSz="914400" rtl="0" eaLnBrk="1" latinLnBrk="0" hangingPunct="1">
              <a:lnSpc>
                <a:spcPct val="120000"/>
              </a:lnSpc>
              <a:spcBef>
                <a:spcPts val="500"/>
              </a:spcBef>
              <a:buClr>
                <a:schemeClr val="accent1"/>
              </a:buClr>
              <a:buFont typeface="System Font Regular"/>
              <a:buChar char="-"/>
              <a:defRPr lang="en-US" sz="1600" kern="1200" baseline="0" dirty="0">
                <a:solidFill>
                  <a:schemeClr val="bg1"/>
                </a:solidFill>
                <a:latin typeface="+mn-lt"/>
                <a:ea typeface="+mn-ea"/>
                <a:cs typeface="+mn-cs"/>
              </a:defRPr>
            </a:lvl2pPr>
            <a:lvl3pPr marL="914400" indent="0" algn="l" defTabSz="914400" rtl="0" eaLnBrk="1" latinLnBrk="0" hangingPunct="1">
              <a:lnSpc>
                <a:spcPct val="120000"/>
              </a:lnSpc>
              <a:spcBef>
                <a:spcPts val="500"/>
              </a:spcBef>
              <a:buClr>
                <a:schemeClr val="accent1"/>
              </a:buClr>
              <a:buFont typeface="Arial" panose="020B0604020202020204" pitchFamily="34" charset="0"/>
              <a:buNone/>
              <a:defRPr lang="en-US" sz="1600" kern="1200" baseline="0" dirty="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0" indent="-180000" algn="l" defTabSz="914400" rtl="0" eaLnBrk="1" fontAlgn="auto" latinLnBrk="0" hangingPunct="1">
              <a:lnSpc>
                <a:spcPct val="120000"/>
              </a:lnSpc>
              <a:spcBef>
                <a:spcPts val="1200"/>
              </a:spcBef>
              <a:spcAft>
                <a:spcPts val="0"/>
              </a:spcAft>
              <a:buClr>
                <a:srgbClr val="FD5F07"/>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EEEEEE"/>
                </a:solidFill>
                <a:effectLst/>
                <a:uLnTx/>
                <a:uFillTx/>
                <a:latin typeface="Arial" panose="020B0604020202020204"/>
                <a:ea typeface="+mn-ea"/>
                <a:cs typeface="+mn-cs"/>
              </a:rPr>
              <a:t>Terminate the unused AWS EC2/</a:t>
            </a:r>
            <a:br>
              <a:rPr kumimoji="0" lang="en-US" sz="1600" b="0" i="0" u="none" strike="noStrike" kern="1200" cap="none" spc="0" normalizeH="0" baseline="0" noProof="0" dirty="0">
                <a:ln>
                  <a:noFill/>
                </a:ln>
                <a:solidFill>
                  <a:srgbClr val="EEEEEE"/>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EEEEEE"/>
                </a:solidFill>
                <a:effectLst/>
                <a:uLnTx/>
                <a:uFillTx/>
                <a:latin typeface="Arial" panose="020B0604020202020204"/>
                <a:ea typeface="+mn-ea"/>
                <a:cs typeface="+mn-cs"/>
              </a:rPr>
              <a:t>Other services </a:t>
            </a:r>
          </a:p>
          <a:p>
            <a:pPr marL="180000" marR="0" lvl="0" indent="-180000" algn="l" defTabSz="914400" rtl="0" eaLnBrk="1" fontAlgn="auto" latinLnBrk="0" hangingPunct="1">
              <a:lnSpc>
                <a:spcPct val="120000"/>
              </a:lnSpc>
              <a:spcBef>
                <a:spcPts val="1200"/>
              </a:spcBef>
              <a:spcAft>
                <a:spcPts val="0"/>
              </a:spcAft>
              <a:buClr>
                <a:srgbClr val="FD5F07"/>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EEEEEE"/>
                </a:solidFill>
                <a:effectLst/>
                <a:uLnTx/>
                <a:uFillTx/>
                <a:latin typeface="Arial" panose="020B0604020202020204"/>
                <a:ea typeface="+mn-ea"/>
                <a:cs typeface="+mn-cs"/>
              </a:rPr>
              <a:t>Release the unused storage space</a:t>
            </a:r>
          </a:p>
          <a:p>
            <a:pPr marL="180000" marR="0" lvl="0" indent="-180000" algn="l" defTabSz="914400" rtl="0" eaLnBrk="1" fontAlgn="auto" latinLnBrk="0" hangingPunct="1">
              <a:lnSpc>
                <a:spcPct val="120000"/>
              </a:lnSpc>
              <a:spcBef>
                <a:spcPts val="1200"/>
              </a:spcBef>
              <a:spcAft>
                <a:spcPts val="0"/>
              </a:spcAft>
              <a:buClr>
                <a:srgbClr val="FD5F07"/>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EEEEEE"/>
                </a:solidFill>
                <a:effectLst/>
                <a:uLnTx/>
                <a:uFillTx/>
                <a:latin typeface="Arial" panose="020B0604020202020204"/>
                <a:ea typeface="+mn-ea"/>
                <a:cs typeface="+mn-cs"/>
              </a:rPr>
              <a:t>Downgrade the underutilized services</a:t>
            </a:r>
          </a:p>
        </p:txBody>
      </p:sp>
    </p:spTree>
    <p:extLst>
      <p:ext uri="{BB962C8B-B14F-4D97-AF65-F5344CB8AC3E}">
        <p14:creationId xmlns:p14="http://schemas.microsoft.com/office/powerpoint/2010/main" val="314678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BE91A-A762-422A-939E-0575F8B4A797}"/>
              </a:ext>
            </a:extLst>
          </p:cNvPr>
          <p:cNvSpPr>
            <a:spLocks noGrp="1"/>
          </p:cNvSpPr>
          <p:nvPr>
            <p:ph type="title"/>
          </p:nvPr>
        </p:nvSpPr>
        <p:spPr/>
        <p:txBody>
          <a:bodyPr/>
          <a:lstStyle/>
          <a:p>
            <a:r>
              <a:rPr lang="en-US" dirty="0"/>
              <a:t>Effective RTB &amp; CTB Support</a:t>
            </a:r>
          </a:p>
        </p:txBody>
      </p:sp>
      <p:sp>
        <p:nvSpPr>
          <p:cNvPr id="4" name="Slide Number Placeholder 3">
            <a:extLst>
              <a:ext uri="{FF2B5EF4-FFF2-40B4-BE49-F238E27FC236}">
                <a16:creationId xmlns:a16="http://schemas.microsoft.com/office/drawing/2014/main" id="{79EB64BF-CE03-43D0-B64E-15EE1814622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0F7689-66CB-EC4F-9B5C-9C3D3ED1F24F}" type="slidenum">
              <a:rPr kumimoji="0" lang="en-US" sz="800" b="0" i="0" u="none" strike="noStrike" kern="1200" cap="none" spc="0" normalizeH="0" baseline="0" noProof="0" smtClean="0">
                <a:ln>
                  <a:noFill/>
                </a:ln>
                <a:solidFill>
                  <a:srgbClr val="4E4B54"/>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dirty="0">
              <a:ln>
                <a:noFill/>
              </a:ln>
              <a:solidFill>
                <a:srgbClr val="4E4B54"/>
              </a:solidFill>
              <a:effectLst/>
              <a:uLnTx/>
              <a:uFillTx/>
              <a:latin typeface="Arial" panose="020B0604020202020204"/>
              <a:ea typeface="+mn-ea"/>
              <a:cs typeface="+mn-cs"/>
            </a:endParaRPr>
          </a:p>
        </p:txBody>
      </p:sp>
      <p:grpSp>
        <p:nvGrpSpPr>
          <p:cNvPr id="3" name="Group 2">
            <a:extLst>
              <a:ext uri="{FF2B5EF4-FFF2-40B4-BE49-F238E27FC236}">
                <a16:creationId xmlns:a16="http://schemas.microsoft.com/office/drawing/2014/main" id="{8E422C82-8AFD-45C4-ACEB-DE31D2DFF133}"/>
              </a:ext>
            </a:extLst>
          </p:cNvPr>
          <p:cNvGrpSpPr/>
          <p:nvPr/>
        </p:nvGrpSpPr>
        <p:grpSpPr>
          <a:xfrm>
            <a:off x="2442482" y="995612"/>
            <a:ext cx="7578609" cy="4956175"/>
            <a:chOff x="352425" y="1073150"/>
            <a:chExt cx="7578609" cy="4956175"/>
          </a:xfrm>
        </p:grpSpPr>
        <p:grpSp>
          <p:nvGrpSpPr>
            <p:cNvPr id="10" name="Group 9">
              <a:extLst>
                <a:ext uri="{FF2B5EF4-FFF2-40B4-BE49-F238E27FC236}">
                  <a16:creationId xmlns:a16="http://schemas.microsoft.com/office/drawing/2014/main" id="{F40808FA-6076-4886-A813-1EDF239AF6C2}"/>
                </a:ext>
              </a:extLst>
            </p:cNvPr>
            <p:cNvGrpSpPr/>
            <p:nvPr/>
          </p:nvGrpSpPr>
          <p:grpSpPr>
            <a:xfrm>
              <a:off x="4249853" y="1073150"/>
              <a:ext cx="3681181" cy="4956175"/>
              <a:chOff x="4258694" y="1073150"/>
              <a:chExt cx="3681181" cy="4956175"/>
            </a:xfrm>
          </p:grpSpPr>
          <p:sp>
            <p:nvSpPr>
              <p:cNvPr id="19" name="Text Placeholder 7">
                <a:extLst>
                  <a:ext uri="{FF2B5EF4-FFF2-40B4-BE49-F238E27FC236}">
                    <a16:creationId xmlns:a16="http://schemas.microsoft.com/office/drawing/2014/main" id="{4A039F78-8683-4A42-AB72-9886007ADA7E}"/>
                  </a:ext>
                </a:extLst>
              </p:cNvPr>
              <p:cNvSpPr txBox="1">
                <a:spLocks/>
              </p:cNvSpPr>
              <p:nvPr/>
            </p:nvSpPr>
            <p:spPr>
              <a:xfrm>
                <a:off x="4258694" y="3554913"/>
                <a:ext cx="3681181" cy="2474412"/>
              </a:xfrm>
              <a:prstGeom prst="rect">
                <a:avLst/>
              </a:prstGeom>
              <a:solidFill>
                <a:schemeClr val="bg2"/>
              </a:solidFill>
              <a:effectLst>
                <a:outerShdw dist="38100" dir="5400000" algn="ctr" rotWithShape="0">
                  <a:schemeClr val="accent2"/>
                </a:outerShdw>
              </a:effectLst>
            </p:spPr>
            <p:txBody>
              <a:bodyPr lIns="180000" tIns="144000" rIns="108000" bIns="36000"/>
              <a:lstStyle>
                <a:lvl1pPr marL="228600" indent="-228600" algn="l" defTabSz="914400" rtl="0" eaLnBrk="1" latinLnBrk="0" hangingPunct="1">
                  <a:lnSpc>
                    <a:spcPct val="120000"/>
                  </a:lnSpc>
                  <a:spcBef>
                    <a:spcPts val="1200"/>
                  </a:spcBef>
                  <a:buClr>
                    <a:schemeClr val="accent1"/>
                  </a:buClr>
                  <a:buFont typeface="Arial" panose="020B0604020202020204" pitchFamily="34" charset="0"/>
                  <a:buChar char="•"/>
                  <a:defRPr sz="1600" kern="1200" baseline="0">
                    <a:solidFill>
                      <a:schemeClr val="tx1"/>
                    </a:solidFill>
                    <a:latin typeface="+mn-lt"/>
                    <a:ea typeface="+mn-ea"/>
                    <a:cs typeface="+mn-cs"/>
                  </a:defRPr>
                </a:lvl1pPr>
                <a:lvl2pPr marL="649287" indent="-285750" algn="l" defTabSz="914400" rtl="0" eaLnBrk="1" latinLnBrk="0" hangingPunct="1">
                  <a:lnSpc>
                    <a:spcPct val="120000"/>
                  </a:lnSpc>
                  <a:spcBef>
                    <a:spcPts val="1200"/>
                  </a:spcBef>
                  <a:buClr>
                    <a:schemeClr val="accent1"/>
                  </a:buClr>
                  <a:buFont typeface="System Font Regular"/>
                  <a:buChar char="-"/>
                  <a:defRPr lang="en-US" sz="1600" kern="1200" baseline="0" dirty="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800"/>
                  </a:spcBef>
                  <a:buClrTx/>
                  <a:buNone/>
                  <a:defRPr/>
                </a:pPr>
                <a:r>
                  <a:rPr lang="en-US" sz="1800" b="1" spc="-20" dirty="0">
                    <a:solidFill>
                      <a:srgbClr val="231E28"/>
                    </a:solidFill>
                    <a:latin typeface="Arial Black" panose="020B0A04020102020204" pitchFamily="34" charset="0"/>
                  </a:rPr>
                  <a:t>Change the Business – FY22</a:t>
                </a:r>
              </a:p>
              <a:p>
                <a:pPr marL="171450" lvl="0" indent="-171450">
                  <a:spcBef>
                    <a:spcPts val="800"/>
                  </a:spcBef>
                  <a:buClr>
                    <a:srgbClr val="FD5F07"/>
                  </a:buClr>
                  <a:buSzPct val="90000"/>
                  <a:buFont typeface="System Font Regular"/>
                  <a:buChar char="\"/>
                  <a:defRPr sz="2200" b="0" cap="none" spc="0"/>
                </a:pPr>
                <a:r>
                  <a:rPr lang="en-US" sz="1400" dirty="0">
                    <a:solidFill>
                      <a:srgbClr val="231E28"/>
                    </a:solidFill>
                  </a:rPr>
                  <a:t>Database Upgradations (Oracle 11g/12c to 19c)</a:t>
                </a:r>
              </a:p>
              <a:p>
                <a:pPr marL="171450" lvl="0" indent="-171450">
                  <a:spcBef>
                    <a:spcPts val="600"/>
                  </a:spcBef>
                  <a:buClr>
                    <a:srgbClr val="FD5F07"/>
                  </a:buClr>
                  <a:buSzPct val="90000"/>
                  <a:buFont typeface="System Font Regular"/>
                  <a:buChar char="\"/>
                  <a:defRPr sz="2200" b="0" cap="none" spc="0"/>
                </a:pPr>
                <a:r>
                  <a:rPr lang="en-US" sz="1400" dirty="0">
                    <a:solidFill>
                      <a:srgbClr val="231E28"/>
                    </a:solidFill>
                  </a:rPr>
                  <a:t>Database Migrations (Oracle to Redshift, MySQL to Aurora)</a:t>
                </a:r>
              </a:p>
              <a:p>
                <a:pPr marL="171450" lvl="0" indent="-171450">
                  <a:spcBef>
                    <a:spcPts val="600"/>
                  </a:spcBef>
                  <a:buClr>
                    <a:srgbClr val="FD5F07"/>
                  </a:buClr>
                  <a:buSzPct val="90000"/>
                  <a:buFont typeface="System Font Regular"/>
                  <a:buChar char="\"/>
                  <a:defRPr sz="2200" b="0" cap="none" spc="0"/>
                </a:pPr>
                <a:r>
                  <a:rPr lang="en-US" sz="1400" dirty="0">
                    <a:solidFill>
                      <a:srgbClr val="231E28"/>
                    </a:solidFill>
                  </a:rPr>
                  <a:t>Re-stacking (Automation)</a:t>
                </a:r>
              </a:p>
            </p:txBody>
          </p:sp>
          <p:sp>
            <p:nvSpPr>
              <p:cNvPr id="30" name="Text Placeholder 7">
                <a:extLst>
                  <a:ext uri="{FF2B5EF4-FFF2-40B4-BE49-F238E27FC236}">
                    <a16:creationId xmlns:a16="http://schemas.microsoft.com/office/drawing/2014/main" id="{F53B378C-ED2E-4EEB-ACED-120B44574EED}"/>
                  </a:ext>
                </a:extLst>
              </p:cNvPr>
              <p:cNvSpPr txBox="1">
                <a:spLocks/>
              </p:cNvSpPr>
              <p:nvPr/>
            </p:nvSpPr>
            <p:spPr>
              <a:xfrm>
                <a:off x="4258694" y="1073150"/>
                <a:ext cx="3681181" cy="2481763"/>
              </a:xfrm>
              <a:prstGeom prst="rect">
                <a:avLst/>
              </a:prstGeom>
              <a:blipFill dpi="0" rotWithShape="1">
                <a:blip r:embed="rId2" cstate="print">
                  <a:alphaModFix amt="65000"/>
                  <a:extLst>
                    <a:ext uri="{28A0092B-C50C-407E-A947-70E740481C1C}">
                      <a14:useLocalDpi xmlns:a14="http://schemas.microsoft.com/office/drawing/2010/main"/>
                    </a:ext>
                  </a:extLst>
                </a:blip>
                <a:srcRect/>
                <a:stretch>
                  <a:fillRect/>
                </a:stretch>
              </a:blipFill>
              <a:effectLst/>
            </p:spPr>
            <p:txBody>
              <a:bodyPr lIns="144000" tIns="108000" rIns="108000" bIns="36000"/>
              <a:lstStyle>
                <a:lvl1pPr marL="228600" indent="-228600" algn="l" defTabSz="914400" rtl="0" eaLnBrk="1" latinLnBrk="0" hangingPunct="1">
                  <a:lnSpc>
                    <a:spcPct val="120000"/>
                  </a:lnSpc>
                  <a:spcBef>
                    <a:spcPts val="1200"/>
                  </a:spcBef>
                  <a:buClr>
                    <a:schemeClr val="accent1"/>
                  </a:buClr>
                  <a:buFont typeface="Arial" panose="020B0604020202020204" pitchFamily="34" charset="0"/>
                  <a:buChar char="•"/>
                  <a:defRPr sz="1600" kern="1200" baseline="0">
                    <a:solidFill>
                      <a:schemeClr val="tx1"/>
                    </a:solidFill>
                    <a:latin typeface="+mn-lt"/>
                    <a:ea typeface="+mn-ea"/>
                    <a:cs typeface="+mn-cs"/>
                  </a:defRPr>
                </a:lvl1pPr>
                <a:lvl2pPr marL="649287" indent="-285750" algn="l" defTabSz="914400" rtl="0" eaLnBrk="1" latinLnBrk="0" hangingPunct="1">
                  <a:lnSpc>
                    <a:spcPct val="120000"/>
                  </a:lnSpc>
                  <a:spcBef>
                    <a:spcPts val="1200"/>
                  </a:spcBef>
                  <a:buClr>
                    <a:schemeClr val="accent1"/>
                  </a:buClr>
                  <a:buFont typeface="System Font Regular"/>
                  <a:buChar char="-"/>
                  <a:defRPr lang="en-US" sz="1600" kern="1200" baseline="0" dirty="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231E28"/>
                  </a:solidFill>
                  <a:effectLst/>
                  <a:uLnTx/>
                  <a:uFillTx/>
                  <a:latin typeface="Arial" panose="020B0604020202020204"/>
                  <a:ea typeface="+mn-ea"/>
                  <a:cs typeface="+mn-cs"/>
                </a:endParaRPr>
              </a:p>
            </p:txBody>
          </p:sp>
        </p:grpSp>
        <p:grpSp>
          <p:nvGrpSpPr>
            <p:cNvPr id="9" name="Group 8">
              <a:extLst>
                <a:ext uri="{FF2B5EF4-FFF2-40B4-BE49-F238E27FC236}">
                  <a16:creationId xmlns:a16="http://schemas.microsoft.com/office/drawing/2014/main" id="{21E74520-C94E-4F07-BC2E-D6D4453A612E}"/>
                </a:ext>
              </a:extLst>
            </p:cNvPr>
            <p:cNvGrpSpPr/>
            <p:nvPr/>
          </p:nvGrpSpPr>
          <p:grpSpPr>
            <a:xfrm>
              <a:off x="352425" y="1073150"/>
              <a:ext cx="3681181" cy="4956175"/>
              <a:chOff x="352425" y="1073150"/>
              <a:chExt cx="3681181" cy="4956175"/>
            </a:xfrm>
          </p:grpSpPr>
          <p:sp>
            <p:nvSpPr>
              <p:cNvPr id="28" name="Text Placeholder 6">
                <a:extLst>
                  <a:ext uri="{FF2B5EF4-FFF2-40B4-BE49-F238E27FC236}">
                    <a16:creationId xmlns:a16="http://schemas.microsoft.com/office/drawing/2014/main" id="{853612C7-E62F-413D-BCB8-9568EAB19E50}"/>
                  </a:ext>
                </a:extLst>
              </p:cNvPr>
              <p:cNvSpPr txBox="1">
                <a:spLocks/>
              </p:cNvSpPr>
              <p:nvPr/>
            </p:nvSpPr>
            <p:spPr>
              <a:xfrm>
                <a:off x="352425" y="3554913"/>
                <a:ext cx="3681181" cy="2474412"/>
              </a:xfrm>
              <a:prstGeom prst="rect">
                <a:avLst/>
              </a:prstGeom>
              <a:solidFill>
                <a:schemeClr val="bg2"/>
              </a:solidFill>
              <a:effectLst>
                <a:outerShdw dist="38100" dir="5400000" algn="ctr" rotWithShape="0">
                  <a:schemeClr val="accent2"/>
                </a:outerShdw>
              </a:effectLst>
            </p:spPr>
            <p:txBody>
              <a:bodyPr lIns="180000" tIns="144000" rIns="108000" bIns="36000"/>
              <a:lstStyle>
                <a:lvl1pPr marL="228600" indent="-228600" algn="l" defTabSz="914400" rtl="0" eaLnBrk="1" latinLnBrk="0" hangingPunct="1">
                  <a:lnSpc>
                    <a:spcPct val="120000"/>
                  </a:lnSpc>
                  <a:spcBef>
                    <a:spcPts val="1200"/>
                  </a:spcBef>
                  <a:buClr>
                    <a:schemeClr val="accent1"/>
                  </a:buClr>
                  <a:buFont typeface="Arial" panose="020B0604020202020204" pitchFamily="34" charset="0"/>
                  <a:buChar char="•"/>
                  <a:defRPr sz="1600" kern="1200" baseline="0">
                    <a:solidFill>
                      <a:schemeClr val="tx1"/>
                    </a:solidFill>
                    <a:latin typeface="+mn-lt"/>
                    <a:ea typeface="+mn-ea"/>
                    <a:cs typeface="+mn-cs"/>
                  </a:defRPr>
                </a:lvl1pPr>
                <a:lvl2pPr marL="649287" indent="-285750" algn="l" defTabSz="914400" rtl="0" eaLnBrk="1" latinLnBrk="0" hangingPunct="1">
                  <a:lnSpc>
                    <a:spcPct val="120000"/>
                  </a:lnSpc>
                  <a:spcBef>
                    <a:spcPts val="1200"/>
                  </a:spcBef>
                  <a:buClr>
                    <a:schemeClr val="accent1"/>
                  </a:buClr>
                  <a:buFont typeface="System Font Regular"/>
                  <a:buChar char="-"/>
                  <a:defRPr lang="en-US" sz="1600" kern="1200" baseline="0" dirty="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800"/>
                  </a:spcBef>
                  <a:buClrTx/>
                  <a:buNone/>
                  <a:defRPr/>
                </a:pPr>
                <a:r>
                  <a:rPr lang="en-US" sz="1800" b="1" spc="-20" dirty="0">
                    <a:solidFill>
                      <a:srgbClr val="231E28"/>
                    </a:solidFill>
                    <a:latin typeface="Arial Black" panose="020B0A04020102020204" pitchFamily="34" charset="0"/>
                  </a:rPr>
                  <a:t>Run the Business</a:t>
                </a:r>
              </a:p>
              <a:p>
                <a:pPr marL="0" fontAlgn="t">
                  <a:spcBef>
                    <a:spcPts val="0"/>
                  </a:spcBef>
                </a:pPr>
                <a:endParaRPr lang="en-US" sz="1400" b="1" dirty="0">
                  <a:solidFill>
                    <a:srgbClr val="EEEEEE"/>
                  </a:solidFill>
                  <a:latin typeface="Arial" panose="020B0604020202020204" pitchFamily="34" charset="0"/>
                </a:endParaRPr>
              </a:p>
              <a:p>
                <a:pPr marL="171450" indent="-171450">
                  <a:spcBef>
                    <a:spcPts val="600"/>
                  </a:spcBef>
                  <a:buClr>
                    <a:srgbClr val="FD5F07"/>
                  </a:buClr>
                  <a:buSzPct val="90000"/>
                  <a:buFont typeface="System Font Regular"/>
                  <a:buChar char="\"/>
                  <a:defRPr sz="2200" b="0" cap="none" spc="0"/>
                </a:pPr>
                <a:r>
                  <a:rPr lang="en-US" sz="1400" dirty="0">
                    <a:solidFill>
                      <a:srgbClr val="231E28"/>
                    </a:solidFill>
                    <a:latin typeface="Arial" panose="020B0604020202020204"/>
                  </a:rPr>
                  <a:t>24*7 Database Support</a:t>
                </a:r>
              </a:p>
              <a:p>
                <a:pPr marL="171450" indent="-171450">
                  <a:spcBef>
                    <a:spcPts val="600"/>
                  </a:spcBef>
                  <a:buClr>
                    <a:srgbClr val="FD5F07"/>
                  </a:buClr>
                  <a:buSzPct val="90000"/>
                  <a:buFont typeface="System Font Regular"/>
                  <a:buChar char="\"/>
                  <a:defRPr sz="2200" b="0" cap="none" spc="0"/>
                </a:pPr>
                <a:r>
                  <a:rPr lang="en-US" sz="1400" dirty="0">
                    <a:solidFill>
                      <a:srgbClr val="231E28"/>
                    </a:solidFill>
                    <a:latin typeface="Arial" panose="020B0604020202020204"/>
                  </a:rPr>
                  <a:t>Deploying engineers in PST time zone</a:t>
                </a:r>
              </a:p>
              <a:p>
                <a:pPr marL="171450" indent="-171450">
                  <a:spcBef>
                    <a:spcPts val="600"/>
                  </a:spcBef>
                  <a:buClr>
                    <a:srgbClr val="FD5F07"/>
                  </a:buClr>
                  <a:buSzPct val="90000"/>
                  <a:buFont typeface="System Font Regular"/>
                  <a:buChar char="\"/>
                  <a:defRPr sz="2200" b="0" cap="none" spc="0"/>
                </a:pPr>
                <a:r>
                  <a:rPr lang="en-US" sz="1400" dirty="0">
                    <a:solidFill>
                      <a:srgbClr val="231E28"/>
                    </a:solidFill>
                    <a:latin typeface="Arial" panose="020B0604020202020204"/>
                  </a:rPr>
                  <a:t>Peak Season Support</a:t>
                </a:r>
              </a:p>
              <a:p>
                <a:pPr marL="171450" indent="-171450">
                  <a:spcBef>
                    <a:spcPts val="600"/>
                  </a:spcBef>
                  <a:buClr>
                    <a:srgbClr val="FD5F07"/>
                  </a:buClr>
                  <a:buSzPct val="90000"/>
                  <a:buFont typeface="System Font Regular"/>
                  <a:buChar char="\"/>
                  <a:defRPr sz="2200" b="0" cap="none" spc="0"/>
                </a:pPr>
                <a:r>
                  <a:rPr lang="en-US" sz="1400" dirty="0">
                    <a:solidFill>
                      <a:srgbClr val="231E28"/>
                    </a:solidFill>
                    <a:latin typeface="Arial" panose="020B0604020202020204"/>
                  </a:rPr>
                  <a:t>PDS Refresh</a:t>
                </a:r>
              </a:p>
              <a:p>
                <a:pPr marL="171450" indent="-171450">
                  <a:spcBef>
                    <a:spcPts val="0"/>
                  </a:spcBef>
                  <a:buClr>
                    <a:srgbClr val="FD5F07"/>
                  </a:buClr>
                  <a:buSzPct val="90000"/>
                  <a:buFont typeface="System Font Regular"/>
                  <a:buChar char="\"/>
                  <a:defRPr sz="2200" b="0" cap="none" spc="0"/>
                </a:pPr>
                <a:endParaRPr lang="en-US" sz="1400" dirty="0">
                  <a:solidFill>
                    <a:srgbClr val="231E28"/>
                  </a:solidFill>
                  <a:latin typeface="Arial" panose="020B0604020202020204"/>
                </a:endParaRPr>
              </a:p>
            </p:txBody>
          </p:sp>
          <p:sp>
            <p:nvSpPr>
              <p:cNvPr id="31" name="Text Placeholder 6">
                <a:extLst>
                  <a:ext uri="{FF2B5EF4-FFF2-40B4-BE49-F238E27FC236}">
                    <a16:creationId xmlns:a16="http://schemas.microsoft.com/office/drawing/2014/main" id="{F7C2955E-FB52-4CAF-8156-CEDB622ADF14}"/>
                  </a:ext>
                </a:extLst>
              </p:cNvPr>
              <p:cNvSpPr txBox="1">
                <a:spLocks/>
              </p:cNvSpPr>
              <p:nvPr/>
            </p:nvSpPr>
            <p:spPr>
              <a:xfrm>
                <a:off x="352425" y="1073150"/>
                <a:ext cx="3681181" cy="2481763"/>
              </a:xfrm>
              <a:prstGeom prst="rect">
                <a:avLst/>
              </a:prstGeom>
              <a:blipFill dpi="0" rotWithShape="1">
                <a:blip r:embed="rId3" cstate="print">
                  <a:alphaModFix amt="58000"/>
                  <a:extLst>
                    <a:ext uri="{28A0092B-C50C-407E-A947-70E740481C1C}">
                      <a14:useLocalDpi xmlns:a14="http://schemas.microsoft.com/office/drawing/2010/main"/>
                    </a:ext>
                  </a:extLst>
                </a:blip>
                <a:srcRect/>
                <a:stretch>
                  <a:fillRect/>
                </a:stretch>
              </a:blipFill>
              <a:effectLst/>
            </p:spPr>
            <p:txBody>
              <a:bodyPr lIns="144000" tIns="108000" rIns="108000" bIns="36000"/>
              <a:lstStyle>
                <a:lvl1pPr marL="228600" indent="-228600" algn="l" defTabSz="914400" rtl="0" eaLnBrk="1" latinLnBrk="0" hangingPunct="1">
                  <a:lnSpc>
                    <a:spcPct val="120000"/>
                  </a:lnSpc>
                  <a:spcBef>
                    <a:spcPts val="1200"/>
                  </a:spcBef>
                  <a:buClr>
                    <a:schemeClr val="accent1"/>
                  </a:buClr>
                  <a:buFont typeface="Arial" panose="020B0604020202020204" pitchFamily="34" charset="0"/>
                  <a:buChar char="•"/>
                  <a:defRPr sz="1600" kern="1200" baseline="0">
                    <a:solidFill>
                      <a:schemeClr val="tx1"/>
                    </a:solidFill>
                    <a:latin typeface="+mn-lt"/>
                    <a:ea typeface="+mn-ea"/>
                    <a:cs typeface="+mn-cs"/>
                  </a:defRPr>
                </a:lvl1pPr>
                <a:lvl2pPr marL="649287" indent="-285750" algn="l" defTabSz="914400" rtl="0" eaLnBrk="1" latinLnBrk="0" hangingPunct="1">
                  <a:lnSpc>
                    <a:spcPct val="120000"/>
                  </a:lnSpc>
                  <a:spcBef>
                    <a:spcPts val="1200"/>
                  </a:spcBef>
                  <a:buClr>
                    <a:schemeClr val="accent1"/>
                  </a:buClr>
                  <a:buFont typeface="System Font Regular"/>
                  <a:buChar char="-"/>
                  <a:defRPr lang="en-US" sz="1600" kern="1200" baseline="0" dirty="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2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231E28"/>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148902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FF72-3F8E-44C3-9996-74F8B3A0AF7B}"/>
              </a:ext>
            </a:extLst>
          </p:cNvPr>
          <p:cNvSpPr>
            <a:spLocks noGrp="1"/>
          </p:cNvSpPr>
          <p:nvPr>
            <p:ph type="ctrTitle"/>
          </p:nvPr>
        </p:nvSpPr>
        <p:spPr/>
        <p:txBody>
          <a:bodyPr/>
          <a:lstStyle/>
          <a:p>
            <a:r>
              <a:rPr lang="en-US" dirty="0"/>
              <a:t>Our Proposal</a:t>
            </a:r>
          </a:p>
        </p:txBody>
      </p:sp>
      <p:sp>
        <p:nvSpPr>
          <p:cNvPr id="3" name="Subtitle 2">
            <a:extLst>
              <a:ext uri="{FF2B5EF4-FFF2-40B4-BE49-F238E27FC236}">
                <a16:creationId xmlns:a16="http://schemas.microsoft.com/office/drawing/2014/main" id="{D50F5A9B-6E74-483C-89D8-A7AEEB6EFE21}"/>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5210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F09C68-A9BE-8F47-A1A5-413F54ED1640}"/>
              </a:ext>
            </a:extLst>
          </p:cNvPr>
          <p:cNvSpPr>
            <a:spLocks noGrp="1"/>
          </p:cNvSpPr>
          <p:nvPr>
            <p:ph type="title"/>
          </p:nvPr>
        </p:nvSpPr>
        <p:spPr>
          <a:xfrm>
            <a:off x="360000" y="327091"/>
            <a:ext cx="4005812" cy="360000"/>
          </a:xfrm>
        </p:spPr>
        <p:txBody>
          <a:bodyPr/>
          <a:lstStyle/>
          <a:p>
            <a:r>
              <a:rPr lang="en-US" sz="2000" dirty="0">
                <a:solidFill>
                  <a:schemeClr val="accent5"/>
                </a:solidFill>
              </a:rPr>
              <a:t>Execution Approach</a:t>
            </a:r>
          </a:p>
        </p:txBody>
      </p:sp>
      <p:sp>
        <p:nvSpPr>
          <p:cNvPr id="13" name="Content Placeholder 4">
            <a:extLst>
              <a:ext uri="{FF2B5EF4-FFF2-40B4-BE49-F238E27FC236}">
                <a16:creationId xmlns:a16="http://schemas.microsoft.com/office/drawing/2014/main" id="{B0D37A2D-8AEE-A443-86F5-2A60DEF2A6DC}"/>
              </a:ext>
            </a:extLst>
          </p:cNvPr>
          <p:cNvSpPr txBox="1">
            <a:spLocks/>
          </p:cNvSpPr>
          <p:nvPr/>
        </p:nvSpPr>
        <p:spPr>
          <a:xfrm>
            <a:off x="360000" y="3856451"/>
            <a:ext cx="2520000" cy="2211840"/>
          </a:xfrm>
          <a:prstGeom prst="rect">
            <a:avLst/>
          </a:prstGeom>
        </p:spPr>
        <p:txBody>
          <a:bodyPr vert="horz" lIns="0" tIns="0" rIns="0" bIns="0" rtlCol="0">
            <a:noAutofit/>
          </a:bodyPr>
          <a:lstStyle>
            <a:lvl1pPr marL="2286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1pPr>
            <a:lvl2pPr marL="649287" indent="-285750" algn="l" defTabSz="914400" rtl="0" eaLnBrk="1" latinLnBrk="0" hangingPunct="1">
              <a:lnSpc>
                <a:spcPct val="120000"/>
              </a:lnSpc>
              <a:spcBef>
                <a:spcPts val="500"/>
              </a:spcBef>
              <a:buClr>
                <a:schemeClr val="accent1"/>
              </a:buClr>
              <a:buFont typeface="System Font Regular"/>
              <a:buChar char="-"/>
              <a:defRPr lang="en-US" sz="1600" kern="1200" baseline="0" dirty="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500"/>
              </a:spcBef>
              <a:spcAft>
                <a:spcPts val="0"/>
              </a:spcAft>
              <a:buClr>
                <a:srgbClr val="FD5F07"/>
              </a:buClr>
              <a:buSzTx/>
              <a:buFont typeface="Arial" panose="020B0604020202020204" pitchFamily="34" charset="0"/>
              <a:buChar char="•"/>
              <a:tabLst/>
              <a:defRPr/>
            </a:pPr>
            <a:endParaRPr kumimoji="0" lang="en-IN" sz="1600" b="0" i="0" u="none" strike="noStrike" kern="1200" cap="none" spc="0" normalizeH="0" baseline="0" noProof="0" dirty="0">
              <a:ln>
                <a:noFill/>
              </a:ln>
              <a:solidFill>
                <a:srgbClr val="231E28"/>
              </a:solidFill>
              <a:effectLst/>
              <a:uLnTx/>
              <a:uFillTx/>
              <a:latin typeface="Arial" panose="020B0604020202020204"/>
              <a:ea typeface="+mn-ea"/>
              <a:cs typeface="+mn-cs"/>
            </a:endParaRPr>
          </a:p>
        </p:txBody>
      </p:sp>
      <p:sp>
        <p:nvSpPr>
          <p:cNvPr id="14" name="Content Placeholder 5">
            <a:extLst>
              <a:ext uri="{FF2B5EF4-FFF2-40B4-BE49-F238E27FC236}">
                <a16:creationId xmlns:a16="http://schemas.microsoft.com/office/drawing/2014/main" id="{9E534267-B265-894C-9039-FE1584773D10}"/>
              </a:ext>
            </a:extLst>
          </p:cNvPr>
          <p:cNvSpPr txBox="1">
            <a:spLocks/>
          </p:cNvSpPr>
          <p:nvPr/>
        </p:nvSpPr>
        <p:spPr>
          <a:xfrm>
            <a:off x="3337980" y="3856451"/>
            <a:ext cx="2520000" cy="2211840"/>
          </a:xfrm>
          <a:prstGeom prst="rect">
            <a:avLst/>
          </a:prstGeom>
        </p:spPr>
        <p:txBody>
          <a:bodyPr vert="horz" lIns="0" tIns="0" rIns="0" bIns="0" rtlCol="0">
            <a:noAutofit/>
          </a:bodyPr>
          <a:lstStyle>
            <a:lvl1pPr marL="2286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1pPr>
            <a:lvl2pPr marL="649287" indent="-285750" algn="l" defTabSz="914400" rtl="0" eaLnBrk="1" latinLnBrk="0" hangingPunct="1">
              <a:lnSpc>
                <a:spcPct val="120000"/>
              </a:lnSpc>
              <a:spcBef>
                <a:spcPts val="500"/>
              </a:spcBef>
              <a:buClr>
                <a:schemeClr val="accent1"/>
              </a:buClr>
              <a:buFont typeface="System Font Regular"/>
              <a:buChar char="-"/>
              <a:defRPr lang="en-US" sz="1600" kern="1200" baseline="0" dirty="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500"/>
              </a:spcBef>
              <a:spcAft>
                <a:spcPts val="0"/>
              </a:spcAft>
              <a:buClr>
                <a:srgbClr val="FD5F07"/>
              </a:buClr>
              <a:buSzTx/>
              <a:buFont typeface="Arial" panose="020B0604020202020204" pitchFamily="34" charset="0"/>
              <a:buChar char="•"/>
              <a:tabLst/>
              <a:defRPr/>
            </a:pPr>
            <a:endParaRPr kumimoji="0" lang="en-IN" sz="1600" b="0" i="0" u="none" strike="noStrike" kern="1200" cap="none" spc="0" normalizeH="0" baseline="0" noProof="0" dirty="0">
              <a:ln>
                <a:noFill/>
              </a:ln>
              <a:solidFill>
                <a:srgbClr val="231E28"/>
              </a:solidFill>
              <a:effectLst/>
              <a:uLnTx/>
              <a:uFillTx/>
              <a:latin typeface="Arial" panose="020B0604020202020204"/>
              <a:ea typeface="+mn-ea"/>
              <a:cs typeface="+mn-cs"/>
            </a:endParaRPr>
          </a:p>
        </p:txBody>
      </p:sp>
      <p:sp>
        <p:nvSpPr>
          <p:cNvPr id="15" name="Content Placeholder 6">
            <a:extLst>
              <a:ext uri="{FF2B5EF4-FFF2-40B4-BE49-F238E27FC236}">
                <a16:creationId xmlns:a16="http://schemas.microsoft.com/office/drawing/2014/main" id="{602DEF8F-216C-B34D-BBBE-D12CB3B23D16}"/>
              </a:ext>
            </a:extLst>
          </p:cNvPr>
          <p:cNvSpPr txBox="1">
            <a:spLocks/>
          </p:cNvSpPr>
          <p:nvPr/>
        </p:nvSpPr>
        <p:spPr>
          <a:xfrm>
            <a:off x="9293941" y="3856451"/>
            <a:ext cx="2520000" cy="2211840"/>
          </a:xfrm>
          <a:prstGeom prst="rect">
            <a:avLst/>
          </a:prstGeom>
        </p:spPr>
        <p:txBody>
          <a:bodyPr vert="horz" lIns="0" tIns="0" rIns="0" bIns="0" rtlCol="0">
            <a:noAutofit/>
          </a:bodyPr>
          <a:lstStyle>
            <a:lvl1pPr marL="2286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1pPr>
            <a:lvl2pPr marL="649287" indent="-285750" algn="l" defTabSz="914400" rtl="0" eaLnBrk="1" latinLnBrk="0" hangingPunct="1">
              <a:lnSpc>
                <a:spcPct val="120000"/>
              </a:lnSpc>
              <a:spcBef>
                <a:spcPts val="500"/>
              </a:spcBef>
              <a:buClr>
                <a:schemeClr val="accent1"/>
              </a:buClr>
              <a:buFont typeface="System Font Regular"/>
              <a:buChar char="-"/>
              <a:defRPr lang="en-US" sz="1600" kern="1200" baseline="0" dirty="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500"/>
              </a:spcBef>
              <a:spcAft>
                <a:spcPts val="0"/>
              </a:spcAft>
              <a:buClr>
                <a:srgbClr val="FD5F07"/>
              </a:buClr>
              <a:buSzTx/>
              <a:buFont typeface="Arial" panose="020B0604020202020204" pitchFamily="34" charset="0"/>
              <a:buChar char="•"/>
              <a:tabLst/>
              <a:defRPr/>
            </a:pPr>
            <a:endParaRPr kumimoji="0" lang="en-IN" sz="1600" b="0" i="0" u="none" strike="noStrike" kern="1200" cap="none" spc="0" normalizeH="0" baseline="0" noProof="0" dirty="0">
              <a:ln>
                <a:noFill/>
              </a:ln>
              <a:solidFill>
                <a:srgbClr val="231E28"/>
              </a:solidFill>
              <a:effectLst/>
              <a:uLnTx/>
              <a:uFillTx/>
              <a:latin typeface="Arial" panose="020B0604020202020204"/>
              <a:ea typeface="+mn-ea"/>
              <a:cs typeface="+mn-cs"/>
            </a:endParaRPr>
          </a:p>
        </p:txBody>
      </p:sp>
      <p:sp>
        <p:nvSpPr>
          <p:cNvPr id="16" name="Content Placeholder 7">
            <a:extLst>
              <a:ext uri="{FF2B5EF4-FFF2-40B4-BE49-F238E27FC236}">
                <a16:creationId xmlns:a16="http://schemas.microsoft.com/office/drawing/2014/main" id="{0CA2AB1E-434A-7043-A056-B014E6073C31}"/>
              </a:ext>
            </a:extLst>
          </p:cNvPr>
          <p:cNvSpPr txBox="1">
            <a:spLocks/>
          </p:cNvSpPr>
          <p:nvPr/>
        </p:nvSpPr>
        <p:spPr>
          <a:xfrm>
            <a:off x="6315960" y="3856451"/>
            <a:ext cx="2520000" cy="2211840"/>
          </a:xfrm>
          <a:prstGeom prst="rect">
            <a:avLst/>
          </a:prstGeom>
        </p:spPr>
        <p:txBody>
          <a:bodyPr vert="horz" lIns="0" tIns="0" rIns="0" bIns="0" rtlCol="0">
            <a:noAutofit/>
          </a:bodyPr>
          <a:lstStyle>
            <a:lvl1pPr marL="2286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1pPr>
            <a:lvl2pPr marL="649287" indent="-285750" algn="l" defTabSz="914400" rtl="0" eaLnBrk="1" latinLnBrk="0" hangingPunct="1">
              <a:lnSpc>
                <a:spcPct val="120000"/>
              </a:lnSpc>
              <a:spcBef>
                <a:spcPts val="500"/>
              </a:spcBef>
              <a:buClr>
                <a:schemeClr val="accent1"/>
              </a:buClr>
              <a:buFont typeface="System Font Regular"/>
              <a:buChar char="-"/>
              <a:defRPr lang="en-US" sz="1600" kern="1200" baseline="0" dirty="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lang="en-US" sz="1600" kern="120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500"/>
              </a:spcBef>
              <a:spcAft>
                <a:spcPts val="0"/>
              </a:spcAft>
              <a:buClr>
                <a:srgbClr val="FD5F07"/>
              </a:buClr>
              <a:buSzTx/>
              <a:buFont typeface="Arial" panose="020B0604020202020204" pitchFamily="34" charset="0"/>
              <a:buChar char="•"/>
              <a:tabLst/>
              <a:defRPr/>
            </a:pPr>
            <a:endParaRPr kumimoji="0" lang="en-IN" sz="1600" b="0" i="0" u="none" strike="noStrike" kern="1200" cap="none" spc="0" normalizeH="0" baseline="0" noProof="0" dirty="0">
              <a:ln>
                <a:noFill/>
              </a:ln>
              <a:solidFill>
                <a:srgbClr val="231E28"/>
              </a:solidFill>
              <a:effectLst/>
              <a:uLnTx/>
              <a:uFillTx/>
              <a:latin typeface="Arial" panose="020B0604020202020204"/>
              <a:ea typeface="+mn-ea"/>
              <a:cs typeface="+mn-cs"/>
            </a:endParaRPr>
          </a:p>
        </p:txBody>
      </p:sp>
      <p:graphicFrame>
        <p:nvGraphicFramePr>
          <p:cNvPr id="19" name="Table 18">
            <a:extLst>
              <a:ext uri="{FF2B5EF4-FFF2-40B4-BE49-F238E27FC236}">
                <a16:creationId xmlns:a16="http://schemas.microsoft.com/office/drawing/2014/main" id="{D3878BFD-EE66-B244-8313-628B57674CA4}"/>
              </a:ext>
            </a:extLst>
          </p:cNvPr>
          <p:cNvGraphicFramePr>
            <a:graphicFrameLocks noGrp="1"/>
          </p:cNvGraphicFramePr>
          <p:nvPr>
            <p:extLst>
              <p:ext uri="{D42A27DB-BD31-4B8C-83A1-F6EECF244321}">
                <p14:modId xmlns:p14="http://schemas.microsoft.com/office/powerpoint/2010/main" val="2922212389"/>
              </p:ext>
            </p:extLst>
          </p:nvPr>
        </p:nvGraphicFramePr>
        <p:xfrm>
          <a:off x="345839" y="881127"/>
          <a:ext cx="11482623" cy="5230388"/>
        </p:xfrm>
        <a:graphic>
          <a:graphicData uri="http://schemas.openxmlformats.org/drawingml/2006/table">
            <a:tbl>
              <a:tblPr firstRow="1" bandRow="1">
                <a:tableStyleId>{5C22544A-7EE6-4342-B048-85BDC9FD1C3A}</a:tableStyleId>
              </a:tblPr>
              <a:tblGrid>
                <a:gridCol w="3827541">
                  <a:extLst>
                    <a:ext uri="{9D8B030D-6E8A-4147-A177-3AD203B41FA5}">
                      <a16:colId xmlns:a16="http://schemas.microsoft.com/office/drawing/2014/main" val="3137119807"/>
                    </a:ext>
                  </a:extLst>
                </a:gridCol>
                <a:gridCol w="3827541">
                  <a:extLst>
                    <a:ext uri="{9D8B030D-6E8A-4147-A177-3AD203B41FA5}">
                      <a16:colId xmlns:a16="http://schemas.microsoft.com/office/drawing/2014/main" val="118169771"/>
                    </a:ext>
                  </a:extLst>
                </a:gridCol>
                <a:gridCol w="3827541">
                  <a:extLst>
                    <a:ext uri="{9D8B030D-6E8A-4147-A177-3AD203B41FA5}">
                      <a16:colId xmlns:a16="http://schemas.microsoft.com/office/drawing/2014/main" val="862283780"/>
                    </a:ext>
                  </a:extLst>
                </a:gridCol>
              </a:tblGrid>
              <a:tr h="2492375">
                <a:tc>
                  <a:txBody>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lang="en-IN" sz="2000" b="1" dirty="0">
                          <a:solidFill>
                            <a:schemeClr val="accent1"/>
                          </a:solidFill>
                          <a:latin typeface="Arial Black" panose="020B0A04020102020204" pitchFamily="34" charset="0"/>
                        </a:rPr>
                        <a:t>Transition Window</a:t>
                      </a:r>
                      <a:endParaRPr lang="en-IN" sz="2000" b="0" kern="1200" dirty="0">
                        <a:solidFill>
                          <a:schemeClr val="accent1"/>
                        </a:solidFill>
                        <a:latin typeface="Arial Black" panose="020B0A04020102020204" pitchFamily="34" charset="0"/>
                        <a:ea typeface="+mn-ea"/>
                        <a:cs typeface="+mn-cs"/>
                      </a:endParaRPr>
                    </a:p>
                    <a:p>
                      <a:pPr marL="0" marR="0" lvl="0" indent="0" algn="l" defTabSz="914400" rtl="0" eaLnBrk="1" fontAlgn="auto" latinLnBrk="0" hangingPunct="1">
                        <a:lnSpc>
                          <a:spcPct val="120000"/>
                        </a:lnSpc>
                        <a:spcBef>
                          <a:spcPts val="600"/>
                        </a:spcBef>
                        <a:spcAft>
                          <a:spcPts val="0"/>
                        </a:spcAft>
                        <a:buClrTx/>
                        <a:buSzTx/>
                        <a:buFontTx/>
                        <a:buNone/>
                        <a:tabLst/>
                        <a:defRPr/>
                      </a:pPr>
                      <a:r>
                        <a:rPr lang="en-US" sz="1400" b="0" kern="1200" dirty="0">
                          <a:solidFill>
                            <a:schemeClr val="lt1"/>
                          </a:solidFill>
                          <a:latin typeface="+mn-lt"/>
                          <a:ea typeface="+mn-ea"/>
                          <a:cs typeface="+mn-cs"/>
                        </a:rPr>
                        <a:t>1 Week –Onboarding </a:t>
                      </a:r>
                      <a:r>
                        <a:rPr lang="en-US" sz="1400" b="0" kern="1200" dirty="0">
                          <a:solidFill>
                            <a:schemeClr val="accent1"/>
                          </a:solidFill>
                          <a:latin typeface="+mn-lt"/>
                          <a:ea typeface="+mn-ea"/>
                          <a:cs typeface="+mn-cs"/>
                        </a:rPr>
                        <a:t>Starting 1st Jun*</a:t>
                      </a:r>
                    </a:p>
                    <a:p>
                      <a:pPr marL="0" marR="0" lvl="0" indent="0" algn="l" rtl="0" eaLnBrk="1" fontAlgn="auto" latinLnBrk="0" hangingPunct="1">
                        <a:lnSpc>
                          <a:spcPct val="120000"/>
                        </a:lnSpc>
                        <a:spcBef>
                          <a:spcPts val="600"/>
                        </a:spcBef>
                        <a:spcAft>
                          <a:spcPts val="0"/>
                        </a:spcAft>
                        <a:buClrTx/>
                        <a:buSzTx/>
                        <a:buFontTx/>
                        <a:buNone/>
                      </a:pPr>
                      <a:r>
                        <a:rPr lang="en-US" sz="1400" b="0" kern="1200" dirty="0">
                          <a:solidFill>
                            <a:schemeClr val="lt1"/>
                          </a:solidFill>
                          <a:latin typeface="+mn-lt"/>
                          <a:ea typeface="+mn-ea"/>
                          <a:cs typeface="+mn-cs"/>
                        </a:rPr>
                        <a:t>3 Weeks – KT + Shadow Work</a:t>
                      </a:r>
                    </a:p>
                    <a:p>
                      <a:pPr marL="0" marR="0" lvl="0" indent="0" algn="l" defTabSz="914400" rtl="0" eaLnBrk="1" fontAlgn="auto" latinLnBrk="0" hangingPunct="1">
                        <a:lnSpc>
                          <a:spcPct val="120000"/>
                        </a:lnSpc>
                        <a:spcBef>
                          <a:spcPts val="600"/>
                        </a:spcBef>
                        <a:spcAft>
                          <a:spcPts val="0"/>
                        </a:spcAft>
                        <a:buClrTx/>
                        <a:buSzTx/>
                        <a:buFontTx/>
                        <a:buNone/>
                        <a:tabLst/>
                        <a:defRPr/>
                      </a:pPr>
                      <a:r>
                        <a:rPr lang="en-US" sz="1400" b="0" kern="1200" dirty="0">
                          <a:solidFill>
                            <a:schemeClr val="lt1"/>
                          </a:solidFill>
                          <a:latin typeface="+mn-lt"/>
                          <a:ea typeface="+mn-ea"/>
                          <a:cs typeface="+mn-cs"/>
                        </a:rPr>
                        <a:t>2 Weeks Intuit Shadow</a:t>
                      </a:r>
                      <a:endParaRPr lang="en-US" sz="1400" b="0" kern="1200" dirty="0">
                        <a:solidFill>
                          <a:schemeClr val="accent6">
                            <a:lumMod val="75000"/>
                          </a:schemeClr>
                        </a:solidFill>
                        <a:latin typeface="+mn-lt"/>
                        <a:ea typeface="+mn-ea"/>
                        <a:cs typeface="+mn-cs"/>
                      </a:endParaRPr>
                    </a:p>
                    <a:p>
                      <a:pPr marL="0" marR="0" lvl="0" indent="0" algn="l" defTabSz="914400" rtl="0" eaLnBrk="1" fontAlgn="auto" latinLnBrk="0" hangingPunct="1">
                        <a:lnSpc>
                          <a:spcPct val="120000"/>
                        </a:lnSpc>
                        <a:spcBef>
                          <a:spcPts val="600"/>
                        </a:spcBef>
                        <a:spcAft>
                          <a:spcPts val="0"/>
                        </a:spcAft>
                        <a:buClrTx/>
                        <a:buSzTx/>
                        <a:buFontTx/>
                        <a:buNone/>
                        <a:tabLst/>
                        <a:defRPr/>
                      </a:pPr>
                      <a:r>
                        <a:rPr lang="en-US" sz="1400" b="0" kern="1200" dirty="0">
                          <a:solidFill>
                            <a:schemeClr val="accent6">
                              <a:lumMod val="75000"/>
                            </a:schemeClr>
                          </a:solidFill>
                          <a:latin typeface="+mn-lt"/>
                          <a:ea typeface="+mn-ea"/>
                          <a:cs typeface="+mn-cs"/>
                        </a:rPr>
                        <a:t>Indepen</a:t>
                      </a:r>
                      <a:r>
                        <a:rPr lang="en-US" sz="1400" b="0" kern="1200" dirty="0">
                          <a:solidFill>
                            <a:schemeClr val="accent1"/>
                          </a:solidFill>
                          <a:latin typeface="+mn-lt"/>
                          <a:ea typeface="+mn-ea"/>
                          <a:cs typeface="+mn-cs"/>
                        </a:rPr>
                        <a:t>dent in ~6 Weeks</a:t>
                      </a:r>
                    </a:p>
                    <a:p>
                      <a:pPr marL="0" marR="0" lvl="0" indent="0" algn="l" defTabSz="914400" rtl="0" eaLnBrk="1" fontAlgn="auto" latinLnBrk="0" hangingPunct="1">
                        <a:lnSpc>
                          <a:spcPct val="120000"/>
                        </a:lnSpc>
                        <a:spcBef>
                          <a:spcPts val="600"/>
                        </a:spcBef>
                        <a:spcAft>
                          <a:spcPts val="0"/>
                        </a:spcAft>
                        <a:buClrTx/>
                        <a:buSzTx/>
                        <a:buFontTx/>
                        <a:buNone/>
                        <a:tabLst/>
                        <a:defRPr/>
                      </a:pPr>
                      <a:r>
                        <a:rPr lang="en-US" sz="1400" b="0" kern="1200" dirty="0">
                          <a:solidFill>
                            <a:schemeClr val="accent6">
                              <a:lumMod val="75000"/>
                            </a:schemeClr>
                          </a:solidFill>
                          <a:latin typeface="+mn-lt"/>
                          <a:ea typeface="+mn-ea"/>
                          <a:cs typeface="+mn-cs"/>
                        </a:rPr>
                        <a:t>* 1 Month Investment from PSL for new members</a:t>
                      </a:r>
                    </a:p>
                  </a:txBody>
                  <a:tcPr marL="216000" marR="216000" marT="216000" marB="216000">
                    <a:lnL w="762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0000"/>
                        <a:lumOff val="10000"/>
                        <a:alpha val="50000"/>
                      </a:schemeClr>
                    </a:solidFill>
                  </a:tcPr>
                </a:tc>
                <a:tc>
                  <a:txBody>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lang="en-IN" sz="2000" b="1" kern="1200" dirty="0">
                          <a:solidFill>
                            <a:schemeClr val="accent1"/>
                          </a:solidFill>
                          <a:latin typeface="Arial Black" panose="020B0A04020102020204" pitchFamily="34" charset="0"/>
                          <a:ea typeface="+mn-ea"/>
                          <a:cs typeface="+mn-cs"/>
                        </a:rPr>
                        <a:t>Location of Services </a:t>
                      </a:r>
                    </a:p>
                    <a:p>
                      <a:pPr algn="l">
                        <a:lnSpc>
                          <a:spcPct val="120000"/>
                        </a:lnSpc>
                        <a:spcBef>
                          <a:spcPts val="600"/>
                        </a:spcBef>
                      </a:pPr>
                      <a:r>
                        <a:rPr lang="en-US" sz="1400" b="0" dirty="0"/>
                        <a:t>Team based out of Canada and India</a:t>
                      </a:r>
                    </a:p>
                    <a:p>
                      <a:pPr algn="l">
                        <a:lnSpc>
                          <a:spcPct val="120000"/>
                        </a:lnSpc>
                        <a:spcBef>
                          <a:spcPts val="600"/>
                        </a:spcBef>
                      </a:pPr>
                      <a:r>
                        <a:rPr lang="en-US" sz="1400" b="0" dirty="0"/>
                        <a:t>Support in PST and  IST time zone</a:t>
                      </a:r>
                    </a:p>
                  </a:txBody>
                  <a:tcPr marL="216000" marR="216000" marT="216000" marB="216000">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0000"/>
                        <a:lumOff val="10000"/>
                        <a:alpha val="50000"/>
                      </a:schemeClr>
                    </a:solidFill>
                  </a:tcPr>
                </a:tc>
                <a:tc>
                  <a:txBody>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lang="en-IN" sz="2000" b="1" kern="1200" dirty="0">
                          <a:solidFill>
                            <a:schemeClr val="accent1"/>
                          </a:solidFill>
                          <a:latin typeface="Arial Black" panose="020B0A04020102020204" pitchFamily="34" charset="0"/>
                          <a:ea typeface="+mn-ea"/>
                          <a:cs typeface="+mn-cs"/>
                        </a:rPr>
                        <a:t>“Follow the Sun” Model </a:t>
                      </a:r>
                    </a:p>
                    <a:p>
                      <a:pPr marL="0" marR="0" lvl="0" indent="0" algn="l" rtl="0" eaLnBrk="1" fontAlgn="auto" latinLnBrk="0" hangingPunct="1">
                        <a:lnSpc>
                          <a:spcPct val="120000"/>
                        </a:lnSpc>
                        <a:spcBef>
                          <a:spcPts val="600"/>
                        </a:spcBef>
                        <a:spcAft>
                          <a:spcPts val="0"/>
                        </a:spcAft>
                        <a:buClrTx/>
                        <a:buSzTx/>
                        <a:buFontTx/>
                        <a:buNone/>
                      </a:pPr>
                      <a:r>
                        <a:rPr lang="en-US" sz="1400" b="0" dirty="0"/>
                        <a:t>Max effort during core business hours</a:t>
                      </a:r>
                    </a:p>
                    <a:p>
                      <a:pPr marL="0" marR="0" lvl="0" indent="0" algn="l" rtl="0" eaLnBrk="1" fontAlgn="auto" latinLnBrk="0" hangingPunct="1">
                        <a:lnSpc>
                          <a:spcPct val="120000"/>
                        </a:lnSpc>
                        <a:spcBef>
                          <a:spcPts val="600"/>
                        </a:spcBef>
                        <a:spcAft>
                          <a:spcPts val="0"/>
                        </a:spcAft>
                        <a:buClrTx/>
                        <a:buSzTx/>
                        <a:buFontTx/>
                        <a:buNone/>
                      </a:pPr>
                      <a:r>
                        <a:rPr lang="en-US" sz="1400" b="0" dirty="0"/>
                        <a:t>Lean Team for weekend support</a:t>
                      </a:r>
                    </a:p>
                  </a:txBody>
                  <a:tcPr marL="216000" marR="216000" marT="216000" marB="216000">
                    <a:lnL w="76200" cap="flat" cmpd="sng" algn="ctr">
                      <a:solidFill>
                        <a:schemeClr val="tx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0000"/>
                        <a:lumOff val="10000"/>
                        <a:alpha val="50000"/>
                      </a:schemeClr>
                    </a:solidFill>
                  </a:tcPr>
                </a:tc>
                <a:extLst>
                  <a:ext uri="{0D108BD9-81ED-4DB2-BD59-A6C34878D82A}">
                    <a16:rowId xmlns:a16="http://schemas.microsoft.com/office/drawing/2014/main" val="2764593221"/>
                  </a:ext>
                </a:extLst>
              </a:tr>
              <a:tr h="2492375">
                <a:tc>
                  <a:txBody>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lang="en-IN" sz="2000" b="1" kern="1200" noProof="0" dirty="0">
                          <a:solidFill>
                            <a:schemeClr val="accent1"/>
                          </a:solidFill>
                          <a:latin typeface="Arial Black" panose="020B0A04020102020204" pitchFamily="34" charset="0"/>
                          <a:ea typeface="+mn-ea"/>
                          <a:cs typeface="+mn-cs"/>
                        </a:rPr>
                        <a:t>Further Optimizations </a:t>
                      </a:r>
                    </a:p>
                    <a:p>
                      <a:pPr lvl="0" algn="l">
                        <a:lnSpc>
                          <a:spcPct val="120000"/>
                        </a:lnSpc>
                        <a:spcBef>
                          <a:spcPts val="600"/>
                        </a:spcBef>
                        <a:buNone/>
                      </a:pPr>
                      <a:r>
                        <a:rPr lang="en-IN" sz="1400" kern="1200" noProof="0" dirty="0">
                          <a:solidFill>
                            <a:schemeClr val="bg1"/>
                          </a:solidFill>
                          <a:latin typeface="+mn-lt"/>
                          <a:ea typeface="+mn-ea"/>
                          <a:cs typeface="Arial"/>
                        </a:rPr>
                        <a:t>Productivity Improvements in terms of effective monitoring, configuration of alerts and notifications</a:t>
                      </a:r>
                      <a:endParaRPr lang="en-US" sz="1400" kern="1200" noProof="0" dirty="0">
                        <a:solidFill>
                          <a:schemeClr val="bg1"/>
                        </a:solidFill>
                        <a:latin typeface="+mn-lt"/>
                        <a:ea typeface="+mn-ea"/>
                        <a:cs typeface="Arial"/>
                      </a:endParaRPr>
                    </a:p>
                    <a:p>
                      <a:pPr lvl="0" algn="l">
                        <a:lnSpc>
                          <a:spcPct val="120000"/>
                        </a:lnSpc>
                        <a:spcBef>
                          <a:spcPts val="600"/>
                        </a:spcBef>
                        <a:buNone/>
                      </a:pPr>
                      <a:r>
                        <a:rPr lang="en-IN" sz="1400" kern="1200" noProof="0" dirty="0">
                          <a:solidFill>
                            <a:schemeClr val="bg1"/>
                          </a:solidFill>
                          <a:latin typeface="+mn-lt"/>
                          <a:ea typeface="+mn-ea"/>
                          <a:cs typeface="Arial"/>
                        </a:rPr>
                        <a:t>Reducing manual efforts for repetitive tasks</a:t>
                      </a:r>
                    </a:p>
                    <a:p>
                      <a:pPr lvl="0" algn="l">
                        <a:lnSpc>
                          <a:spcPct val="120000"/>
                        </a:lnSpc>
                        <a:spcBef>
                          <a:spcPts val="600"/>
                        </a:spcBef>
                        <a:buNone/>
                      </a:pPr>
                      <a:r>
                        <a:rPr lang="en-IN" sz="1400" kern="1200" noProof="0" dirty="0">
                          <a:solidFill>
                            <a:schemeClr val="bg1"/>
                          </a:solidFill>
                          <a:latin typeface="+mn-lt"/>
                          <a:ea typeface="+mn-ea"/>
                          <a:cs typeface="Arial"/>
                        </a:rPr>
                        <a:t>Proactive Automation</a:t>
                      </a:r>
                    </a:p>
                  </a:txBody>
                  <a:tcPr marL="216000" marR="216000" marT="216000" marB="216000">
                    <a:lnL w="762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0000"/>
                        <a:lumOff val="10000"/>
                        <a:alpha val="50000"/>
                      </a:schemeClr>
                    </a:solidFill>
                  </a:tcPr>
                </a:tc>
                <a:tc>
                  <a:txBody>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lang="en-IN" sz="2000" b="1" kern="1200" noProof="0" dirty="0">
                          <a:solidFill>
                            <a:schemeClr val="accent1"/>
                          </a:solidFill>
                          <a:latin typeface="Arial Black" panose="020B0A04020102020204" pitchFamily="34" charset="0"/>
                          <a:ea typeface="+mn-ea"/>
                          <a:cs typeface="+mn-cs"/>
                        </a:rPr>
                        <a:t>Team Set-Up</a:t>
                      </a:r>
                    </a:p>
                    <a:p>
                      <a:pPr marL="0" marR="0" lvl="0" indent="0" algn="l">
                        <a:lnSpc>
                          <a:spcPct val="120000"/>
                        </a:lnSpc>
                        <a:spcBef>
                          <a:spcPts val="600"/>
                        </a:spcBef>
                        <a:spcAft>
                          <a:spcPts val="0"/>
                        </a:spcAft>
                        <a:buNone/>
                      </a:pPr>
                      <a:r>
                        <a:rPr lang="en-US" sz="1400" kern="1200" noProof="0" dirty="0">
                          <a:solidFill>
                            <a:schemeClr val="bg1"/>
                          </a:solidFill>
                          <a:latin typeface="+mn-lt"/>
                          <a:ea typeface="+mn-ea"/>
                          <a:cs typeface="+mn-cs"/>
                        </a:rPr>
                        <a:t>Oracle /MS SQL Server/AWS Cloud DBAs</a:t>
                      </a:r>
                    </a:p>
                    <a:p>
                      <a:pPr marL="0" marR="0" lvl="0" indent="0" algn="l">
                        <a:lnSpc>
                          <a:spcPct val="120000"/>
                        </a:lnSpc>
                        <a:spcBef>
                          <a:spcPts val="600"/>
                        </a:spcBef>
                        <a:spcAft>
                          <a:spcPts val="0"/>
                        </a:spcAft>
                        <a:buNone/>
                      </a:pPr>
                      <a:r>
                        <a:rPr lang="en-US" sz="1400" kern="1200" noProof="0" dirty="0">
                          <a:solidFill>
                            <a:schemeClr val="bg1"/>
                          </a:solidFill>
                          <a:latin typeface="+mn-lt"/>
                          <a:ea typeface="+mn-ea"/>
                          <a:cs typeface="+mn-cs"/>
                        </a:rPr>
                        <a:t>Work in 3 Shifts</a:t>
                      </a:r>
                    </a:p>
                    <a:p>
                      <a:pPr marL="0" marR="0" lvl="0" indent="0" algn="l">
                        <a:lnSpc>
                          <a:spcPct val="120000"/>
                        </a:lnSpc>
                        <a:spcBef>
                          <a:spcPts val="600"/>
                        </a:spcBef>
                        <a:spcAft>
                          <a:spcPts val="0"/>
                        </a:spcAft>
                        <a:buNone/>
                      </a:pPr>
                      <a:r>
                        <a:rPr lang="en-US" sz="1400" kern="1200" noProof="0" dirty="0">
                          <a:solidFill>
                            <a:schemeClr val="bg1"/>
                          </a:solidFill>
                          <a:latin typeface="+mn-lt"/>
                          <a:ea typeface="+mn-ea"/>
                          <a:cs typeface="+mn-cs"/>
                        </a:rPr>
                        <a:t>Dedicated team </a:t>
                      </a:r>
                    </a:p>
                    <a:p>
                      <a:pPr marL="0" marR="0" lvl="0" indent="0" algn="l">
                        <a:lnSpc>
                          <a:spcPct val="120000"/>
                        </a:lnSpc>
                        <a:spcBef>
                          <a:spcPts val="600"/>
                        </a:spcBef>
                        <a:spcAft>
                          <a:spcPts val="0"/>
                        </a:spcAft>
                        <a:buNone/>
                      </a:pPr>
                      <a:r>
                        <a:rPr lang="en-US" sz="1400" kern="1200" noProof="0" dirty="0">
                          <a:solidFill>
                            <a:schemeClr val="bg1"/>
                          </a:solidFill>
                          <a:latin typeface="+mn-lt"/>
                          <a:ea typeface="+mn-ea"/>
                          <a:cs typeface="+mn-cs"/>
                        </a:rPr>
                        <a:t>Persistent SME Support</a:t>
                      </a:r>
                    </a:p>
                    <a:p>
                      <a:pPr marL="0" marR="0" lvl="0" indent="0" algn="l">
                        <a:lnSpc>
                          <a:spcPct val="120000"/>
                        </a:lnSpc>
                        <a:spcBef>
                          <a:spcPts val="600"/>
                        </a:spcBef>
                        <a:spcAft>
                          <a:spcPts val="0"/>
                        </a:spcAft>
                        <a:buNone/>
                      </a:pPr>
                      <a:r>
                        <a:rPr lang="en-US" sz="1400" kern="1200" noProof="0" dirty="0">
                          <a:solidFill>
                            <a:schemeClr val="bg1"/>
                          </a:solidFill>
                          <a:latin typeface="+mn-lt"/>
                          <a:ea typeface="+mn-ea"/>
                          <a:cs typeface="+mn-cs"/>
                        </a:rPr>
                        <a:t>Core Team with Intuit Experience on Day 1</a:t>
                      </a:r>
                    </a:p>
                  </a:txBody>
                  <a:tcPr marL="216000" marR="216000" marT="216000" marB="216000">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0000"/>
                        <a:lumOff val="10000"/>
                        <a:alpha val="50000"/>
                      </a:schemeClr>
                    </a:solidFill>
                  </a:tcPr>
                </a:tc>
                <a:tc>
                  <a:txBody>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lang="en-US" sz="2000" b="1" kern="1200" dirty="0">
                          <a:solidFill>
                            <a:schemeClr val="accent1"/>
                          </a:solidFill>
                          <a:latin typeface="Arial Black" panose="020B0A04020102020204" pitchFamily="34" charset="0"/>
                          <a:ea typeface="+mn-ea"/>
                          <a:cs typeface="+mn-cs"/>
                        </a:rPr>
                        <a:t>Support Window </a:t>
                      </a:r>
                    </a:p>
                    <a:p>
                      <a:pPr marL="0" marR="0" lvl="0" indent="0" algn="l" defTabSz="914400" rtl="0" eaLnBrk="1" fontAlgn="auto" latinLnBrk="0" hangingPunct="1">
                        <a:lnSpc>
                          <a:spcPct val="120000"/>
                        </a:lnSpc>
                        <a:spcBef>
                          <a:spcPts val="600"/>
                        </a:spcBef>
                        <a:spcAft>
                          <a:spcPts val="0"/>
                        </a:spcAft>
                        <a:buClrTx/>
                        <a:buSzTx/>
                        <a:buFontTx/>
                        <a:buNone/>
                        <a:tabLst/>
                        <a:defRPr/>
                      </a:pPr>
                      <a:r>
                        <a:rPr lang="en-US" sz="1400" kern="1200" dirty="0">
                          <a:solidFill>
                            <a:schemeClr val="bg1"/>
                          </a:solidFill>
                          <a:latin typeface="+mn-lt"/>
                          <a:ea typeface="+mn-ea"/>
                          <a:cs typeface="+mn-cs"/>
                        </a:rPr>
                        <a:t>Persistent will provide </a:t>
                      </a:r>
                    </a:p>
                    <a:p>
                      <a:pPr marL="252000" marR="0" lvl="0" indent="-252000" algn="l" defTabSz="914400" rtl="0" eaLnBrk="1" fontAlgn="auto" latinLnBrk="0" hangingPunct="1">
                        <a:lnSpc>
                          <a:spcPct val="120000"/>
                        </a:lnSpc>
                        <a:spcBef>
                          <a:spcPts val="600"/>
                        </a:spcBef>
                        <a:spcAft>
                          <a:spcPts val="0"/>
                        </a:spcAft>
                        <a:buClr>
                          <a:schemeClr val="accent1"/>
                        </a:buClr>
                        <a:buSzTx/>
                        <a:buFontTx/>
                        <a:buAutoNum type="alphaLcPeriod"/>
                        <a:tabLst/>
                        <a:defRPr/>
                      </a:pPr>
                      <a:r>
                        <a:rPr lang="en-US" sz="1400" kern="1200" dirty="0">
                          <a:solidFill>
                            <a:schemeClr val="bg1"/>
                          </a:solidFill>
                          <a:latin typeface="+mn-lt"/>
                          <a:ea typeface="+mn-ea"/>
                          <a:cs typeface="+mn-cs"/>
                        </a:rPr>
                        <a:t>24x7 Support</a:t>
                      </a:r>
                    </a:p>
                    <a:p>
                      <a:pPr marL="252000" marR="0" lvl="0" indent="-252000" algn="l" defTabSz="914400" rtl="0" eaLnBrk="1" fontAlgn="auto" latinLnBrk="0" hangingPunct="1">
                        <a:lnSpc>
                          <a:spcPct val="120000"/>
                        </a:lnSpc>
                        <a:spcBef>
                          <a:spcPts val="600"/>
                        </a:spcBef>
                        <a:spcAft>
                          <a:spcPts val="0"/>
                        </a:spcAft>
                        <a:buClr>
                          <a:schemeClr val="accent1"/>
                        </a:buClr>
                        <a:buSzTx/>
                        <a:buFontTx/>
                        <a:buAutoNum type="alphaLcPeriod"/>
                        <a:tabLst/>
                        <a:defRPr/>
                      </a:pPr>
                      <a:r>
                        <a:rPr lang="en-US" sz="1400" dirty="0">
                          <a:solidFill>
                            <a:schemeClr val="bg1"/>
                          </a:solidFill>
                        </a:rPr>
                        <a:t>Flexible for change in Support Window based on request </a:t>
                      </a:r>
                      <a:r>
                        <a:rPr lang="en-US" sz="1400" dirty="0">
                          <a:solidFill>
                            <a:schemeClr val="bg2"/>
                          </a:solidFill>
                          <a:cs typeface="Arial"/>
                        </a:rPr>
                        <a:t>inflow</a:t>
                      </a:r>
                    </a:p>
                    <a:p>
                      <a:pPr marL="252000" marR="0" lvl="0" indent="-252000" algn="l" defTabSz="914400" rtl="0" eaLnBrk="1" fontAlgn="auto" latinLnBrk="0" hangingPunct="1">
                        <a:lnSpc>
                          <a:spcPct val="120000"/>
                        </a:lnSpc>
                        <a:spcBef>
                          <a:spcPts val="600"/>
                        </a:spcBef>
                        <a:spcAft>
                          <a:spcPts val="0"/>
                        </a:spcAft>
                        <a:buClr>
                          <a:schemeClr val="accent1"/>
                        </a:buClr>
                        <a:buSzTx/>
                        <a:buFontTx/>
                        <a:buAutoNum type="alphaLcPeriod"/>
                        <a:tabLst/>
                        <a:defRPr/>
                      </a:pPr>
                      <a:endParaRPr lang="en-US" sz="1400" kern="1200" dirty="0">
                        <a:solidFill>
                          <a:schemeClr val="bg1"/>
                        </a:solidFill>
                        <a:latin typeface="+mn-lt"/>
                        <a:ea typeface="+mn-ea"/>
                        <a:cs typeface="+mn-cs"/>
                      </a:endParaRPr>
                    </a:p>
                  </a:txBody>
                  <a:tcPr marL="216000" marR="216000" marT="216000" marB="216000">
                    <a:lnL w="76200" cap="flat" cmpd="sng" algn="ctr">
                      <a:solidFill>
                        <a:schemeClr val="tx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0000"/>
                        <a:lumOff val="10000"/>
                        <a:alpha val="50000"/>
                      </a:schemeClr>
                    </a:solidFill>
                  </a:tcPr>
                </a:tc>
                <a:extLst>
                  <a:ext uri="{0D108BD9-81ED-4DB2-BD59-A6C34878D82A}">
                    <a16:rowId xmlns:a16="http://schemas.microsoft.com/office/drawing/2014/main" val="3325579282"/>
                  </a:ext>
                </a:extLst>
              </a:tr>
            </a:tbl>
          </a:graphicData>
        </a:graphic>
      </p:graphicFrame>
      <p:sp>
        <p:nvSpPr>
          <p:cNvPr id="2" name="Slide Number Placeholder 1">
            <a:extLst>
              <a:ext uri="{FF2B5EF4-FFF2-40B4-BE49-F238E27FC236}">
                <a16:creationId xmlns:a16="http://schemas.microsoft.com/office/drawing/2014/main" id="{9D2FB9DB-81D6-4E58-9986-49DC38C57757}"/>
              </a:ext>
            </a:extLst>
          </p:cNvPr>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A0F7689-66CB-EC4F-9B5C-9C3D3ED1F24F}" type="slidenum">
              <a:rPr kumimoji="0" lang="en-US" sz="800" b="0" i="0" u="none" strike="noStrike" kern="1200" cap="none" spc="0" normalizeH="0" baseline="0" noProof="0" smtClean="0">
                <a:ln>
                  <a:noFill/>
                </a:ln>
                <a:solidFill>
                  <a:srgbClr val="79787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dirty="0">
              <a:ln>
                <a:noFill/>
              </a:ln>
              <a:solidFill>
                <a:srgbClr val="79787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9556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Freeform 52">
            <a:extLst>
              <a:ext uri="{FF2B5EF4-FFF2-40B4-BE49-F238E27FC236}">
                <a16:creationId xmlns:a16="http://schemas.microsoft.com/office/drawing/2014/main" id="{5657644B-D627-4163-BD6E-14B0AA0662D6}"/>
              </a:ext>
            </a:extLst>
          </p:cNvPr>
          <p:cNvSpPr/>
          <p:nvPr>
            <p:custDataLst>
              <p:tags r:id="rId1"/>
            </p:custDataLst>
          </p:nvPr>
        </p:nvSpPr>
        <p:spPr>
          <a:xfrm>
            <a:off x="3755754" y="3016429"/>
            <a:ext cx="1977163" cy="671505"/>
          </a:xfrm>
          <a:custGeom>
            <a:avLst/>
            <a:gdLst>
              <a:gd name="connsiteX0" fmla="*/ 1664208 w 1828800"/>
              <a:gd name="connsiteY0" fmla="*/ 0 h 457200"/>
              <a:gd name="connsiteX1" fmla="*/ 1664208 w 1828800"/>
              <a:gd name="connsiteY1" fmla="*/ 0 h 457200"/>
              <a:gd name="connsiteX2" fmla="*/ 1828800 w 1828800"/>
              <a:gd name="connsiteY2" fmla="*/ 457200 h 457200"/>
              <a:gd name="connsiteX3" fmla="*/ 0 w 1828800"/>
              <a:gd name="connsiteY3" fmla="*/ 457200 h 457200"/>
              <a:gd name="connsiteX0" fmla="*/ 1828800 w 1828800"/>
              <a:gd name="connsiteY0" fmla="*/ 457200 h 457200"/>
              <a:gd name="connsiteX1" fmla="*/ 1664208 w 1828800"/>
              <a:gd name="connsiteY1" fmla="*/ 0 h 457200"/>
              <a:gd name="connsiteX2" fmla="*/ 1828800 w 1828800"/>
              <a:gd name="connsiteY2" fmla="*/ 457200 h 457200"/>
              <a:gd name="connsiteX3" fmla="*/ 0 w 1828800"/>
              <a:gd name="connsiteY3" fmla="*/ 457200 h 457200"/>
              <a:gd name="connsiteX0" fmla="*/ 0 w 1828800"/>
              <a:gd name="connsiteY0" fmla="*/ 457200 h 457200"/>
              <a:gd name="connsiteX1" fmla="*/ 1664208 w 1828800"/>
              <a:gd name="connsiteY1" fmla="*/ 0 h 457200"/>
              <a:gd name="connsiteX2" fmla="*/ 1828800 w 1828800"/>
              <a:gd name="connsiteY2" fmla="*/ 457200 h 457200"/>
              <a:gd name="connsiteX3" fmla="*/ 0 w 1828800"/>
              <a:gd name="connsiteY3" fmla="*/ 457200 h 457200"/>
              <a:gd name="connsiteX0" fmla="*/ 0 w 1828800"/>
              <a:gd name="connsiteY0" fmla="*/ 0 h 457200"/>
              <a:gd name="connsiteX1" fmla="*/ 1664208 w 1828800"/>
              <a:gd name="connsiteY1" fmla="*/ 0 h 457200"/>
              <a:gd name="connsiteX2" fmla="*/ 1828800 w 1828800"/>
              <a:gd name="connsiteY2" fmla="*/ 457200 h 457200"/>
              <a:gd name="connsiteX3" fmla="*/ 0 w 1828800"/>
              <a:gd name="connsiteY3" fmla="*/ 457200 h 457200"/>
              <a:gd name="connsiteX0" fmla="*/ 1676400 w 1828800"/>
              <a:gd name="connsiteY0" fmla="*/ 304800 h 457200"/>
              <a:gd name="connsiteX1" fmla="*/ 1664208 w 1828800"/>
              <a:gd name="connsiteY1" fmla="*/ 0 h 457200"/>
              <a:gd name="connsiteX2" fmla="*/ 1828800 w 1828800"/>
              <a:gd name="connsiteY2" fmla="*/ 457200 h 457200"/>
              <a:gd name="connsiteX3" fmla="*/ 0 w 1828800"/>
              <a:gd name="connsiteY3" fmla="*/ 457200 h 457200"/>
              <a:gd name="connsiteX0" fmla="*/ 1676400 w 1828800"/>
              <a:gd name="connsiteY0" fmla="*/ 0 h 457200"/>
              <a:gd name="connsiteX1" fmla="*/ 1511808 w 1828800"/>
              <a:gd name="connsiteY1" fmla="*/ 457200 h 457200"/>
              <a:gd name="connsiteX2" fmla="*/ 1828800 w 1828800"/>
              <a:gd name="connsiteY2" fmla="*/ 152400 h 457200"/>
              <a:gd name="connsiteX3" fmla="*/ 0 w 1828800"/>
              <a:gd name="connsiteY3" fmla="*/ 152400 h 457200"/>
              <a:gd name="connsiteX0" fmla="*/ 1828800 w 1828800"/>
              <a:gd name="connsiteY0" fmla="*/ 0 h 457200"/>
              <a:gd name="connsiteX1" fmla="*/ 1664208 w 1828800"/>
              <a:gd name="connsiteY1" fmla="*/ 457200 h 457200"/>
              <a:gd name="connsiteX2" fmla="*/ 0 w 1828800"/>
              <a:gd name="connsiteY2" fmla="*/ 457200 h 457200"/>
              <a:gd name="connsiteX3" fmla="*/ 152400 w 1828800"/>
              <a:gd name="connsiteY3" fmla="*/ 152400 h 457200"/>
              <a:gd name="connsiteX0" fmla="*/ 1828800 w 1828800"/>
              <a:gd name="connsiteY0" fmla="*/ 0 h 457200"/>
              <a:gd name="connsiteX1" fmla="*/ 1664208 w 1828800"/>
              <a:gd name="connsiteY1" fmla="*/ 457200 h 457200"/>
              <a:gd name="connsiteX2" fmla="*/ 0 w 1828800"/>
              <a:gd name="connsiteY2" fmla="*/ 457200 h 457200"/>
              <a:gd name="connsiteX3" fmla="*/ 0 w 1828800"/>
              <a:gd name="connsiteY3" fmla="*/ 0 h 457200"/>
              <a:gd name="connsiteX0" fmla="*/ 1828800 w 1828800"/>
              <a:gd name="connsiteY0" fmla="*/ 0 h 457200"/>
              <a:gd name="connsiteX1" fmla="*/ 1664208 w 1828800"/>
              <a:gd name="connsiteY1" fmla="*/ 457200 h 457200"/>
              <a:gd name="connsiteX2" fmla="*/ 0 w 1828800"/>
              <a:gd name="connsiteY2" fmla="*/ 457200 h 457200"/>
              <a:gd name="connsiteX3" fmla="*/ 0 w 1828800"/>
              <a:gd name="connsiteY3" fmla="*/ 0 h 457200"/>
              <a:gd name="connsiteX0" fmla="*/ 1828800 w 1828800"/>
              <a:gd name="connsiteY0" fmla="*/ 0 h 457200"/>
              <a:gd name="connsiteX1" fmla="*/ 1697126 w 1828800"/>
              <a:gd name="connsiteY1" fmla="*/ 457200 h 457200"/>
              <a:gd name="connsiteX2" fmla="*/ 0 w 1828800"/>
              <a:gd name="connsiteY2" fmla="*/ 457200 h 457200"/>
              <a:gd name="connsiteX3" fmla="*/ 0 w 1828800"/>
              <a:gd name="connsiteY3" fmla="*/ 0 h 457200"/>
              <a:gd name="connsiteX0" fmla="*/ 1828800 w 1828800"/>
              <a:gd name="connsiteY0" fmla="*/ 0 h 457200"/>
              <a:gd name="connsiteX1" fmla="*/ 1697126 w 1828800"/>
              <a:gd name="connsiteY1" fmla="*/ 457200 h 457200"/>
              <a:gd name="connsiteX2" fmla="*/ 848563 w 1828800"/>
              <a:gd name="connsiteY2" fmla="*/ 457200 h 457200"/>
              <a:gd name="connsiteX3" fmla="*/ 0 w 1828800"/>
              <a:gd name="connsiteY3" fmla="*/ 0 h 457200"/>
              <a:gd name="connsiteX0" fmla="*/ 980237 w 980237"/>
              <a:gd name="connsiteY0" fmla="*/ 0 h 457200"/>
              <a:gd name="connsiteX1" fmla="*/ 848563 w 980237"/>
              <a:gd name="connsiteY1" fmla="*/ 457200 h 457200"/>
              <a:gd name="connsiteX2" fmla="*/ 0 w 980237"/>
              <a:gd name="connsiteY2" fmla="*/ 457200 h 457200"/>
              <a:gd name="connsiteX3" fmla="*/ 131674 w 980237"/>
              <a:gd name="connsiteY3" fmla="*/ 0 h 457200"/>
              <a:gd name="connsiteX0" fmla="*/ 414528 w 848563"/>
              <a:gd name="connsiteY0" fmla="*/ 0 h 457200"/>
              <a:gd name="connsiteX1" fmla="*/ 848563 w 848563"/>
              <a:gd name="connsiteY1" fmla="*/ 457200 h 457200"/>
              <a:gd name="connsiteX2" fmla="*/ 0 w 848563"/>
              <a:gd name="connsiteY2" fmla="*/ 457200 h 457200"/>
              <a:gd name="connsiteX3" fmla="*/ 131674 w 848563"/>
              <a:gd name="connsiteY3" fmla="*/ 0 h 457200"/>
              <a:gd name="connsiteX0" fmla="*/ 414528 w 414528"/>
              <a:gd name="connsiteY0" fmla="*/ 0 h 457200"/>
              <a:gd name="connsiteX1" fmla="*/ 282854 w 414528"/>
              <a:gd name="connsiteY1" fmla="*/ 457200 h 457200"/>
              <a:gd name="connsiteX2" fmla="*/ 0 w 414528"/>
              <a:gd name="connsiteY2" fmla="*/ 457200 h 457200"/>
              <a:gd name="connsiteX3" fmla="*/ 131674 w 414528"/>
              <a:gd name="connsiteY3" fmla="*/ 0 h 457200"/>
              <a:gd name="connsiteX0" fmla="*/ 697382 w 697382"/>
              <a:gd name="connsiteY0" fmla="*/ 0 h 457200"/>
              <a:gd name="connsiteX1" fmla="*/ 565708 w 697382"/>
              <a:gd name="connsiteY1" fmla="*/ 457200 h 457200"/>
              <a:gd name="connsiteX2" fmla="*/ 0 w 697382"/>
              <a:gd name="connsiteY2" fmla="*/ 457200 h 457200"/>
              <a:gd name="connsiteX3" fmla="*/ 414528 w 697382"/>
              <a:gd name="connsiteY3" fmla="*/ 0 h 457200"/>
              <a:gd name="connsiteX0" fmla="*/ 697382 w 697382"/>
              <a:gd name="connsiteY0" fmla="*/ 0 h 457200"/>
              <a:gd name="connsiteX1" fmla="*/ 565708 w 697382"/>
              <a:gd name="connsiteY1" fmla="*/ 457200 h 457200"/>
              <a:gd name="connsiteX2" fmla="*/ 0 w 697382"/>
              <a:gd name="connsiteY2" fmla="*/ 457200 h 457200"/>
              <a:gd name="connsiteX3" fmla="*/ 131674 w 697382"/>
              <a:gd name="connsiteY3" fmla="*/ 0 h 457200"/>
              <a:gd name="connsiteX0" fmla="*/ 677743 w 677743"/>
              <a:gd name="connsiteY0" fmla="*/ 0 h 457200"/>
              <a:gd name="connsiteX1" fmla="*/ 565708 w 677743"/>
              <a:gd name="connsiteY1" fmla="*/ 457200 h 457200"/>
              <a:gd name="connsiteX2" fmla="*/ 0 w 677743"/>
              <a:gd name="connsiteY2" fmla="*/ 457200 h 457200"/>
              <a:gd name="connsiteX3" fmla="*/ 131674 w 677743"/>
              <a:gd name="connsiteY3" fmla="*/ 0 h 457200"/>
              <a:gd name="connsiteX0" fmla="*/ 677743 w 677743"/>
              <a:gd name="connsiteY0" fmla="*/ 0 h 457200"/>
              <a:gd name="connsiteX1" fmla="*/ 604988 w 677743"/>
              <a:gd name="connsiteY1" fmla="*/ 457200 h 457200"/>
              <a:gd name="connsiteX2" fmla="*/ 0 w 677743"/>
              <a:gd name="connsiteY2" fmla="*/ 457200 h 457200"/>
              <a:gd name="connsiteX3" fmla="*/ 131674 w 677743"/>
              <a:gd name="connsiteY3" fmla="*/ 0 h 457200"/>
              <a:gd name="connsiteX0" fmla="*/ 658103 w 658103"/>
              <a:gd name="connsiteY0" fmla="*/ 0 h 457200"/>
              <a:gd name="connsiteX1" fmla="*/ 585348 w 658103"/>
              <a:gd name="connsiteY1" fmla="*/ 457200 h 457200"/>
              <a:gd name="connsiteX2" fmla="*/ 0 w 658103"/>
              <a:gd name="connsiteY2" fmla="*/ 457200 h 457200"/>
              <a:gd name="connsiteX3" fmla="*/ 112034 w 658103"/>
              <a:gd name="connsiteY3" fmla="*/ 0 h 457200"/>
              <a:gd name="connsiteX0" fmla="*/ 658103 w 658103"/>
              <a:gd name="connsiteY0" fmla="*/ 0 h 457200"/>
              <a:gd name="connsiteX1" fmla="*/ 585348 w 658103"/>
              <a:gd name="connsiteY1" fmla="*/ 457200 h 457200"/>
              <a:gd name="connsiteX2" fmla="*/ 0 w 658103"/>
              <a:gd name="connsiteY2" fmla="*/ 457200 h 457200"/>
              <a:gd name="connsiteX3" fmla="*/ 72754 w 658103"/>
              <a:gd name="connsiteY3" fmla="*/ 0 h 457200"/>
              <a:gd name="connsiteX0" fmla="*/ 658103 w 658103"/>
              <a:gd name="connsiteY0" fmla="*/ 0 h 457200"/>
              <a:gd name="connsiteX1" fmla="*/ 585348 w 658103"/>
              <a:gd name="connsiteY1" fmla="*/ 457200 h 457200"/>
              <a:gd name="connsiteX2" fmla="*/ 0 w 658103"/>
              <a:gd name="connsiteY2" fmla="*/ 457200 h 457200"/>
              <a:gd name="connsiteX3" fmla="*/ 72754 w 658103"/>
              <a:gd name="connsiteY3" fmla="*/ 0 h 457200"/>
              <a:gd name="connsiteX0" fmla="*/ 658103 w 658103"/>
              <a:gd name="connsiteY0" fmla="*/ 0 h 457200"/>
              <a:gd name="connsiteX1" fmla="*/ 585348 w 658103"/>
              <a:gd name="connsiteY1" fmla="*/ 457200 h 457200"/>
              <a:gd name="connsiteX2" fmla="*/ 0 w 658103"/>
              <a:gd name="connsiteY2" fmla="*/ 457200 h 457200"/>
              <a:gd name="connsiteX3" fmla="*/ 72754 w 658103"/>
              <a:gd name="connsiteY3" fmla="*/ 0 h 457200"/>
              <a:gd name="connsiteX0" fmla="*/ 658103 w 658103"/>
              <a:gd name="connsiteY0" fmla="*/ 0 h 457200"/>
              <a:gd name="connsiteX1" fmla="*/ 585348 w 658103"/>
              <a:gd name="connsiteY1" fmla="*/ 457200 h 457200"/>
              <a:gd name="connsiteX2" fmla="*/ 0 w 658103"/>
              <a:gd name="connsiteY2" fmla="*/ 457200 h 457200"/>
              <a:gd name="connsiteX3" fmla="*/ 72754 w 658103"/>
              <a:gd name="connsiteY3" fmla="*/ 0 h 457200"/>
              <a:gd name="connsiteX0" fmla="*/ 658103 w 658103"/>
              <a:gd name="connsiteY0" fmla="*/ 0 h 457200"/>
              <a:gd name="connsiteX1" fmla="*/ 585348 w 658103"/>
              <a:gd name="connsiteY1" fmla="*/ 457200 h 457200"/>
              <a:gd name="connsiteX2" fmla="*/ 0 w 658103"/>
              <a:gd name="connsiteY2" fmla="*/ 457200 h 457200"/>
              <a:gd name="connsiteX3" fmla="*/ 72755 w 658103"/>
              <a:gd name="connsiteY3" fmla="*/ 0 h 457200"/>
              <a:gd name="connsiteX0" fmla="*/ 668009 w 668009"/>
              <a:gd name="connsiteY0" fmla="*/ 0 h 457200"/>
              <a:gd name="connsiteX1" fmla="*/ 595254 w 668009"/>
              <a:gd name="connsiteY1" fmla="*/ 457200 h 457200"/>
              <a:gd name="connsiteX2" fmla="*/ 0 w 668009"/>
              <a:gd name="connsiteY2" fmla="*/ 447149 h 457200"/>
              <a:gd name="connsiteX3" fmla="*/ 82661 w 668009"/>
              <a:gd name="connsiteY3" fmla="*/ 0 h 457200"/>
              <a:gd name="connsiteX4" fmla="*/ 668009 w 668009"/>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009" h="457200">
                <a:moveTo>
                  <a:pt x="668009" y="0"/>
                </a:moveTo>
                <a:lnTo>
                  <a:pt x="595254" y="457200"/>
                </a:lnTo>
                <a:lnTo>
                  <a:pt x="0" y="447149"/>
                </a:lnTo>
                <a:lnTo>
                  <a:pt x="82661" y="0"/>
                </a:lnTo>
                <a:lnTo>
                  <a:pt x="668009" y="0"/>
                </a:lnTo>
                <a:close/>
              </a:path>
            </a:pathLst>
          </a:custGeom>
          <a:solidFill>
            <a:schemeClr val="tx1">
              <a:lumMod val="75000"/>
              <a:lumOff val="2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EEEEEE"/>
              </a:solidFill>
              <a:effectLst/>
              <a:uLnTx/>
              <a:uFillTx/>
              <a:latin typeface="Arial" panose="020B0604020202020204"/>
              <a:ea typeface="+mn-ea"/>
              <a:cs typeface="Arial"/>
            </a:endParaRPr>
          </a:p>
        </p:txBody>
      </p:sp>
      <p:sp>
        <p:nvSpPr>
          <p:cNvPr id="59" name="Freeform 50">
            <a:extLst>
              <a:ext uri="{FF2B5EF4-FFF2-40B4-BE49-F238E27FC236}">
                <a16:creationId xmlns:a16="http://schemas.microsoft.com/office/drawing/2014/main" id="{C5F729C8-EE10-4E76-A770-01170E919890}"/>
              </a:ext>
            </a:extLst>
          </p:cNvPr>
          <p:cNvSpPr/>
          <p:nvPr>
            <p:custDataLst>
              <p:tags r:id="rId2"/>
            </p:custDataLst>
          </p:nvPr>
        </p:nvSpPr>
        <p:spPr>
          <a:xfrm>
            <a:off x="1727826" y="3000993"/>
            <a:ext cx="2449636" cy="680487"/>
          </a:xfrm>
          <a:custGeom>
            <a:avLst/>
            <a:gdLst>
              <a:gd name="connsiteX0" fmla="*/ 1664208 w 1828800"/>
              <a:gd name="connsiteY0" fmla="*/ 0 h 457200"/>
              <a:gd name="connsiteX1" fmla="*/ 1664208 w 1828800"/>
              <a:gd name="connsiteY1" fmla="*/ 0 h 457200"/>
              <a:gd name="connsiteX2" fmla="*/ 1828800 w 1828800"/>
              <a:gd name="connsiteY2" fmla="*/ 457200 h 457200"/>
              <a:gd name="connsiteX3" fmla="*/ 0 w 1828800"/>
              <a:gd name="connsiteY3" fmla="*/ 457200 h 457200"/>
              <a:gd name="connsiteX0" fmla="*/ 1828800 w 1828800"/>
              <a:gd name="connsiteY0" fmla="*/ 457200 h 457200"/>
              <a:gd name="connsiteX1" fmla="*/ 1664208 w 1828800"/>
              <a:gd name="connsiteY1" fmla="*/ 0 h 457200"/>
              <a:gd name="connsiteX2" fmla="*/ 1828800 w 1828800"/>
              <a:gd name="connsiteY2" fmla="*/ 457200 h 457200"/>
              <a:gd name="connsiteX3" fmla="*/ 0 w 1828800"/>
              <a:gd name="connsiteY3" fmla="*/ 457200 h 457200"/>
              <a:gd name="connsiteX0" fmla="*/ 0 w 1828800"/>
              <a:gd name="connsiteY0" fmla="*/ 457200 h 457200"/>
              <a:gd name="connsiteX1" fmla="*/ 1664208 w 1828800"/>
              <a:gd name="connsiteY1" fmla="*/ 0 h 457200"/>
              <a:gd name="connsiteX2" fmla="*/ 1828800 w 1828800"/>
              <a:gd name="connsiteY2" fmla="*/ 457200 h 457200"/>
              <a:gd name="connsiteX3" fmla="*/ 0 w 1828800"/>
              <a:gd name="connsiteY3" fmla="*/ 457200 h 457200"/>
              <a:gd name="connsiteX0" fmla="*/ 0 w 1828800"/>
              <a:gd name="connsiteY0" fmla="*/ 0 h 457200"/>
              <a:gd name="connsiteX1" fmla="*/ 1664208 w 1828800"/>
              <a:gd name="connsiteY1" fmla="*/ 0 h 457200"/>
              <a:gd name="connsiteX2" fmla="*/ 1828800 w 1828800"/>
              <a:gd name="connsiteY2" fmla="*/ 457200 h 457200"/>
              <a:gd name="connsiteX3" fmla="*/ 0 w 1828800"/>
              <a:gd name="connsiteY3" fmla="*/ 457200 h 457200"/>
              <a:gd name="connsiteX0" fmla="*/ 1676400 w 1828800"/>
              <a:gd name="connsiteY0" fmla="*/ 304800 h 457200"/>
              <a:gd name="connsiteX1" fmla="*/ 1664208 w 1828800"/>
              <a:gd name="connsiteY1" fmla="*/ 0 h 457200"/>
              <a:gd name="connsiteX2" fmla="*/ 1828800 w 1828800"/>
              <a:gd name="connsiteY2" fmla="*/ 457200 h 457200"/>
              <a:gd name="connsiteX3" fmla="*/ 0 w 1828800"/>
              <a:gd name="connsiteY3" fmla="*/ 457200 h 457200"/>
              <a:gd name="connsiteX0" fmla="*/ 1676400 w 1828800"/>
              <a:gd name="connsiteY0" fmla="*/ 0 h 457200"/>
              <a:gd name="connsiteX1" fmla="*/ 1511808 w 1828800"/>
              <a:gd name="connsiteY1" fmla="*/ 457200 h 457200"/>
              <a:gd name="connsiteX2" fmla="*/ 1828800 w 1828800"/>
              <a:gd name="connsiteY2" fmla="*/ 152400 h 457200"/>
              <a:gd name="connsiteX3" fmla="*/ 0 w 1828800"/>
              <a:gd name="connsiteY3" fmla="*/ 152400 h 457200"/>
              <a:gd name="connsiteX0" fmla="*/ 1828800 w 1828800"/>
              <a:gd name="connsiteY0" fmla="*/ 0 h 457200"/>
              <a:gd name="connsiteX1" fmla="*/ 1664208 w 1828800"/>
              <a:gd name="connsiteY1" fmla="*/ 457200 h 457200"/>
              <a:gd name="connsiteX2" fmla="*/ 0 w 1828800"/>
              <a:gd name="connsiteY2" fmla="*/ 457200 h 457200"/>
              <a:gd name="connsiteX3" fmla="*/ 152400 w 1828800"/>
              <a:gd name="connsiteY3" fmla="*/ 152400 h 457200"/>
              <a:gd name="connsiteX0" fmla="*/ 1828800 w 1828800"/>
              <a:gd name="connsiteY0" fmla="*/ 0 h 457200"/>
              <a:gd name="connsiteX1" fmla="*/ 1664208 w 1828800"/>
              <a:gd name="connsiteY1" fmla="*/ 457200 h 457200"/>
              <a:gd name="connsiteX2" fmla="*/ 0 w 1828800"/>
              <a:gd name="connsiteY2" fmla="*/ 457200 h 457200"/>
              <a:gd name="connsiteX3" fmla="*/ 0 w 1828800"/>
              <a:gd name="connsiteY3" fmla="*/ 0 h 457200"/>
              <a:gd name="connsiteX0" fmla="*/ 980237 w 1664208"/>
              <a:gd name="connsiteY0" fmla="*/ 0 h 457200"/>
              <a:gd name="connsiteX1" fmla="*/ 1664208 w 1664208"/>
              <a:gd name="connsiteY1" fmla="*/ 457200 h 457200"/>
              <a:gd name="connsiteX2" fmla="*/ 0 w 1664208"/>
              <a:gd name="connsiteY2" fmla="*/ 457200 h 457200"/>
              <a:gd name="connsiteX3" fmla="*/ 0 w 1664208"/>
              <a:gd name="connsiteY3" fmla="*/ 0 h 457200"/>
              <a:gd name="connsiteX0" fmla="*/ 980237 w 980237"/>
              <a:gd name="connsiteY0" fmla="*/ 0 h 457200"/>
              <a:gd name="connsiteX1" fmla="*/ 848563 w 980237"/>
              <a:gd name="connsiteY1" fmla="*/ 457200 h 457200"/>
              <a:gd name="connsiteX2" fmla="*/ 0 w 980237"/>
              <a:gd name="connsiteY2" fmla="*/ 457200 h 457200"/>
              <a:gd name="connsiteX3" fmla="*/ 0 w 980237"/>
              <a:gd name="connsiteY3" fmla="*/ 0 h 457200"/>
              <a:gd name="connsiteX0" fmla="*/ 980237 w 980237"/>
              <a:gd name="connsiteY0" fmla="*/ 0 h 457200"/>
              <a:gd name="connsiteX1" fmla="*/ 848563 w 980237"/>
              <a:gd name="connsiteY1" fmla="*/ 457200 h 457200"/>
              <a:gd name="connsiteX2" fmla="*/ 0 w 980237"/>
              <a:gd name="connsiteY2" fmla="*/ 457200 h 457200"/>
              <a:gd name="connsiteX3" fmla="*/ 0 w 980237"/>
              <a:gd name="connsiteY3" fmla="*/ 0 h 457200"/>
              <a:gd name="connsiteX0" fmla="*/ 980237 w 980237"/>
              <a:gd name="connsiteY0" fmla="*/ 0 h 457200"/>
              <a:gd name="connsiteX1" fmla="*/ 848563 w 980237"/>
              <a:gd name="connsiteY1" fmla="*/ 457200 h 457200"/>
              <a:gd name="connsiteX2" fmla="*/ 0 w 980237"/>
              <a:gd name="connsiteY2" fmla="*/ 457200 h 457200"/>
              <a:gd name="connsiteX3" fmla="*/ 0 w 980237"/>
              <a:gd name="connsiteY3" fmla="*/ 0 h 457200"/>
              <a:gd name="connsiteX0" fmla="*/ 697383 w 848563"/>
              <a:gd name="connsiteY0" fmla="*/ 0 h 457200"/>
              <a:gd name="connsiteX1" fmla="*/ 848563 w 848563"/>
              <a:gd name="connsiteY1" fmla="*/ 457200 h 457200"/>
              <a:gd name="connsiteX2" fmla="*/ 0 w 848563"/>
              <a:gd name="connsiteY2" fmla="*/ 457200 h 457200"/>
              <a:gd name="connsiteX3" fmla="*/ 0 w 848563"/>
              <a:gd name="connsiteY3" fmla="*/ 0 h 457200"/>
              <a:gd name="connsiteX0" fmla="*/ 697383 w 697383"/>
              <a:gd name="connsiteY0" fmla="*/ 0 h 457200"/>
              <a:gd name="connsiteX1" fmla="*/ 565709 w 697383"/>
              <a:gd name="connsiteY1" fmla="*/ 457200 h 457200"/>
              <a:gd name="connsiteX2" fmla="*/ 0 w 697383"/>
              <a:gd name="connsiteY2" fmla="*/ 457200 h 457200"/>
              <a:gd name="connsiteX3" fmla="*/ 0 w 697383"/>
              <a:gd name="connsiteY3" fmla="*/ 0 h 457200"/>
              <a:gd name="connsiteX0" fmla="*/ 697383 w 697383"/>
              <a:gd name="connsiteY0" fmla="*/ 0 h 457200"/>
              <a:gd name="connsiteX1" fmla="*/ 565709 w 697383"/>
              <a:gd name="connsiteY1" fmla="*/ 457200 h 457200"/>
              <a:gd name="connsiteX2" fmla="*/ 1 w 697383"/>
              <a:gd name="connsiteY2" fmla="*/ 457200 h 457200"/>
              <a:gd name="connsiteX3" fmla="*/ 0 w 697383"/>
              <a:gd name="connsiteY3" fmla="*/ 0 h 457200"/>
              <a:gd name="connsiteX0" fmla="*/ 697382 w 697382"/>
              <a:gd name="connsiteY0" fmla="*/ 0 h 457200"/>
              <a:gd name="connsiteX1" fmla="*/ 565708 w 697382"/>
              <a:gd name="connsiteY1" fmla="*/ 457200 h 457200"/>
              <a:gd name="connsiteX2" fmla="*/ 0 w 697382"/>
              <a:gd name="connsiteY2" fmla="*/ 457200 h 457200"/>
              <a:gd name="connsiteX3" fmla="*/ 0 w 697382"/>
              <a:gd name="connsiteY3" fmla="*/ 0 h 457200"/>
              <a:gd name="connsiteX0" fmla="*/ 658102 w 658102"/>
              <a:gd name="connsiteY0" fmla="*/ 0 h 457200"/>
              <a:gd name="connsiteX1" fmla="*/ 565708 w 658102"/>
              <a:gd name="connsiteY1" fmla="*/ 457200 h 457200"/>
              <a:gd name="connsiteX2" fmla="*/ 0 w 658102"/>
              <a:gd name="connsiteY2" fmla="*/ 457200 h 457200"/>
              <a:gd name="connsiteX3" fmla="*/ 0 w 658102"/>
              <a:gd name="connsiteY3" fmla="*/ 0 h 457200"/>
              <a:gd name="connsiteX0" fmla="*/ 658102 w 658102"/>
              <a:gd name="connsiteY0" fmla="*/ 0 h 457200"/>
              <a:gd name="connsiteX1" fmla="*/ 585348 w 658102"/>
              <a:gd name="connsiteY1" fmla="*/ 457200 h 457200"/>
              <a:gd name="connsiteX2" fmla="*/ 0 w 658102"/>
              <a:gd name="connsiteY2" fmla="*/ 457200 h 457200"/>
              <a:gd name="connsiteX3" fmla="*/ 0 w 658102"/>
              <a:gd name="connsiteY3" fmla="*/ 0 h 457200"/>
              <a:gd name="connsiteX0" fmla="*/ 658103 w 658103"/>
              <a:gd name="connsiteY0" fmla="*/ 0 h 457200"/>
              <a:gd name="connsiteX1" fmla="*/ 585349 w 658103"/>
              <a:gd name="connsiteY1" fmla="*/ 457200 h 457200"/>
              <a:gd name="connsiteX2" fmla="*/ 0 w 658103"/>
              <a:gd name="connsiteY2" fmla="*/ 457200 h 457200"/>
              <a:gd name="connsiteX3" fmla="*/ 1 w 658103"/>
              <a:gd name="connsiteY3" fmla="*/ 0 h 457200"/>
              <a:gd name="connsiteX0" fmla="*/ 658103 w 658103"/>
              <a:gd name="connsiteY0" fmla="*/ 0 h 457200"/>
              <a:gd name="connsiteX1" fmla="*/ 585349 w 658103"/>
              <a:gd name="connsiteY1" fmla="*/ 457200 h 457200"/>
              <a:gd name="connsiteX2" fmla="*/ 0 w 658103"/>
              <a:gd name="connsiteY2" fmla="*/ 457200 h 457200"/>
              <a:gd name="connsiteX3" fmla="*/ 72755 w 658103"/>
              <a:gd name="connsiteY3" fmla="*/ 0 h 457200"/>
              <a:gd name="connsiteX0" fmla="*/ 658104 w 658104"/>
              <a:gd name="connsiteY0" fmla="*/ 0 h 457200"/>
              <a:gd name="connsiteX1" fmla="*/ 585349 w 658104"/>
              <a:gd name="connsiteY1" fmla="*/ 457200 h 457200"/>
              <a:gd name="connsiteX2" fmla="*/ 0 w 658104"/>
              <a:gd name="connsiteY2" fmla="*/ 457200 h 457200"/>
              <a:gd name="connsiteX3" fmla="*/ 72755 w 658104"/>
              <a:gd name="connsiteY3" fmla="*/ 0 h 457200"/>
              <a:gd name="connsiteX0" fmla="*/ 658104 w 658104"/>
              <a:gd name="connsiteY0" fmla="*/ 0 h 457200"/>
              <a:gd name="connsiteX1" fmla="*/ 585349 w 658104"/>
              <a:gd name="connsiteY1" fmla="*/ 457200 h 457200"/>
              <a:gd name="connsiteX2" fmla="*/ 0 w 658104"/>
              <a:gd name="connsiteY2" fmla="*/ 457200 h 457200"/>
              <a:gd name="connsiteX3" fmla="*/ 72755 w 658104"/>
              <a:gd name="connsiteY3" fmla="*/ 0 h 457200"/>
              <a:gd name="connsiteX0" fmla="*/ 658104 w 658104"/>
              <a:gd name="connsiteY0" fmla="*/ 0 h 457200"/>
              <a:gd name="connsiteX1" fmla="*/ 585349 w 658104"/>
              <a:gd name="connsiteY1" fmla="*/ 457200 h 457200"/>
              <a:gd name="connsiteX2" fmla="*/ 0 w 658104"/>
              <a:gd name="connsiteY2" fmla="*/ 457200 h 457200"/>
              <a:gd name="connsiteX3" fmla="*/ 72755 w 658104"/>
              <a:gd name="connsiteY3" fmla="*/ 0 h 457200"/>
              <a:gd name="connsiteX0" fmla="*/ 658104 w 658104"/>
              <a:gd name="connsiteY0" fmla="*/ 0 h 457200"/>
              <a:gd name="connsiteX1" fmla="*/ 585349 w 658104"/>
              <a:gd name="connsiteY1" fmla="*/ 457200 h 457200"/>
              <a:gd name="connsiteX2" fmla="*/ 0 w 658104"/>
              <a:gd name="connsiteY2" fmla="*/ 457200 h 457200"/>
              <a:gd name="connsiteX3" fmla="*/ 0 w 658104"/>
              <a:gd name="connsiteY3" fmla="*/ 0 h 457200"/>
            </a:gdLst>
            <a:ahLst/>
            <a:cxnLst>
              <a:cxn ang="0">
                <a:pos x="connsiteX0" y="connsiteY0"/>
              </a:cxn>
              <a:cxn ang="0">
                <a:pos x="connsiteX1" y="connsiteY1"/>
              </a:cxn>
              <a:cxn ang="0">
                <a:pos x="connsiteX2" y="connsiteY2"/>
              </a:cxn>
              <a:cxn ang="0">
                <a:pos x="connsiteX3" y="connsiteY3"/>
              </a:cxn>
            </a:cxnLst>
            <a:rect l="l" t="t" r="r" b="b"/>
            <a:pathLst>
              <a:path w="658104" h="457200">
                <a:moveTo>
                  <a:pt x="658104" y="0"/>
                </a:moveTo>
                <a:lnTo>
                  <a:pt x="585349" y="457200"/>
                </a:lnTo>
                <a:lnTo>
                  <a:pt x="0" y="457200"/>
                </a:lnTo>
                <a:lnTo>
                  <a:pt x="0" y="0"/>
                </a:lnTo>
                <a:close/>
              </a:path>
            </a:pathLst>
          </a:custGeom>
          <a:solidFill>
            <a:schemeClr val="tx1">
              <a:lumMod val="75000"/>
              <a:lumOff val="2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EEEEEE"/>
              </a:solidFill>
              <a:effectLst/>
              <a:uLnTx/>
              <a:uFillTx/>
              <a:latin typeface="Arial" panose="020B0604020202020204"/>
              <a:ea typeface="+mn-ea"/>
              <a:cs typeface="Arial"/>
            </a:endParaRPr>
          </a:p>
        </p:txBody>
      </p:sp>
      <p:sp>
        <p:nvSpPr>
          <p:cNvPr id="58" name="Freeform 48">
            <a:extLst>
              <a:ext uri="{FF2B5EF4-FFF2-40B4-BE49-F238E27FC236}">
                <a16:creationId xmlns:a16="http://schemas.microsoft.com/office/drawing/2014/main" id="{34BC1E7C-24CF-4D42-9D59-3341E1618C67}"/>
              </a:ext>
            </a:extLst>
          </p:cNvPr>
          <p:cNvSpPr/>
          <p:nvPr>
            <p:custDataLst>
              <p:tags r:id="rId3"/>
            </p:custDataLst>
          </p:nvPr>
        </p:nvSpPr>
        <p:spPr>
          <a:xfrm>
            <a:off x="1733585" y="2216244"/>
            <a:ext cx="3999332" cy="786142"/>
          </a:xfrm>
          <a:custGeom>
            <a:avLst/>
            <a:gdLst>
              <a:gd name="connsiteX0" fmla="*/ 1664208 w 1828800"/>
              <a:gd name="connsiteY0" fmla="*/ 0 h 457200"/>
              <a:gd name="connsiteX1" fmla="*/ 1664208 w 1828800"/>
              <a:gd name="connsiteY1" fmla="*/ 0 h 457200"/>
              <a:gd name="connsiteX2" fmla="*/ 1828800 w 1828800"/>
              <a:gd name="connsiteY2" fmla="*/ 457200 h 457200"/>
              <a:gd name="connsiteX3" fmla="*/ 0 w 1828800"/>
              <a:gd name="connsiteY3" fmla="*/ 457200 h 457200"/>
              <a:gd name="connsiteX0" fmla="*/ 1828800 w 1828800"/>
              <a:gd name="connsiteY0" fmla="*/ 457200 h 457200"/>
              <a:gd name="connsiteX1" fmla="*/ 1664208 w 1828800"/>
              <a:gd name="connsiteY1" fmla="*/ 0 h 457200"/>
              <a:gd name="connsiteX2" fmla="*/ 1828800 w 1828800"/>
              <a:gd name="connsiteY2" fmla="*/ 457200 h 457200"/>
              <a:gd name="connsiteX3" fmla="*/ 0 w 1828800"/>
              <a:gd name="connsiteY3" fmla="*/ 457200 h 457200"/>
              <a:gd name="connsiteX0" fmla="*/ 0 w 1828800"/>
              <a:gd name="connsiteY0" fmla="*/ 457200 h 457200"/>
              <a:gd name="connsiteX1" fmla="*/ 1664208 w 1828800"/>
              <a:gd name="connsiteY1" fmla="*/ 0 h 457200"/>
              <a:gd name="connsiteX2" fmla="*/ 1828800 w 1828800"/>
              <a:gd name="connsiteY2" fmla="*/ 457200 h 457200"/>
              <a:gd name="connsiteX3" fmla="*/ 0 w 1828800"/>
              <a:gd name="connsiteY3" fmla="*/ 457200 h 457200"/>
              <a:gd name="connsiteX0" fmla="*/ 0 w 1828800"/>
              <a:gd name="connsiteY0" fmla="*/ 0 h 457200"/>
              <a:gd name="connsiteX1" fmla="*/ 1664208 w 1828800"/>
              <a:gd name="connsiteY1" fmla="*/ 0 h 457200"/>
              <a:gd name="connsiteX2" fmla="*/ 1828800 w 1828800"/>
              <a:gd name="connsiteY2" fmla="*/ 457200 h 457200"/>
              <a:gd name="connsiteX3" fmla="*/ 0 w 1828800"/>
              <a:gd name="connsiteY3" fmla="*/ 457200 h 457200"/>
              <a:gd name="connsiteX0" fmla="*/ 0 w 1828800"/>
              <a:gd name="connsiteY0" fmla="*/ 0 h 457200"/>
              <a:gd name="connsiteX1" fmla="*/ 1664208 w 1828800"/>
              <a:gd name="connsiteY1" fmla="*/ 0 h 457200"/>
              <a:gd name="connsiteX2" fmla="*/ 1828800 w 1828800"/>
              <a:gd name="connsiteY2" fmla="*/ 457200 h 457200"/>
              <a:gd name="connsiteX3" fmla="*/ 0 w 1828800"/>
              <a:gd name="connsiteY3" fmla="*/ 457200 h 457200"/>
              <a:gd name="connsiteX0" fmla="*/ 0 w 1828800"/>
              <a:gd name="connsiteY0" fmla="*/ 0 h 457200"/>
              <a:gd name="connsiteX1" fmla="*/ 1697126 w 1828800"/>
              <a:gd name="connsiteY1" fmla="*/ 0 h 457200"/>
              <a:gd name="connsiteX2" fmla="*/ 1828800 w 1828800"/>
              <a:gd name="connsiteY2" fmla="*/ 457200 h 457200"/>
              <a:gd name="connsiteX3" fmla="*/ 0 w 1828800"/>
              <a:gd name="connsiteY3" fmla="*/ 457200 h 457200"/>
              <a:gd name="connsiteX0" fmla="*/ 0 w 1828800"/>
              <a:gd name="connsiteY0" fmla="*/ 0 h 457200"/>
              <a:gd name="connsiteX1" fmla="*/ 1697126 w 1828800"/>
              <a:gd name="connsiteY1" fmla="*/ 0 h 457200"/>
              <a:gd name="connsiteX2" fmla="*/ 1828800 w 1828800"/>
              <a:gd name="connsiteY2" fmla="*/ 457200 h 457200"/>
              <a:gd name="connsiteX3" fmla="*/ 0 w 1828800"/>
              <a:gd name="connsiteY3" fmla="*/ 457200 h 457200"/>
              <a:gd name="connsiteX0" fmla="*/ 0 w 1828800"/>
              <a:gd name="connsiteY0" fmla="*/ 0 h 457200"/>
              <a:gd name="connsiteX1" fmla="*/ 1697126 w 1828800"/>
              <a:gd name="connsiteY1" fmla="*/ 0 h 457200"/>
              <a:gd name="connsiteX2" fmla="*/ 1828800 w 1828800"/>
              <a:gd name="connsiteY2" fmla="*/ 457200 h 457200"/>
              <a:gd name="connsiteX3" fmla="*/ 0 w 1828800"/>
              <a:gd name="connsiteY3" fmla="*/ 457200 h 457200"/>
              <a:gd name="connsiteX0" fmla="*/ 0 w 1828800"/>
              <a:gd name="connsiteY0" fmla="*/ 0 h 457200"/>
              <a:gd name="connsiteX1" fmla="*/ 1697126 w 1828800"/>
              <a:gd name="connsiteY1" fmla="*/ 0 h 457200"/>
              <a:gd name="connsiteX2" fmla="*/ 1828800 w 1828800"/>
              <a:gd name="connsiteY2" fmla="*/ 457200 h 457200"/>
              <a:gd name="connsiteX3" fmla="*/ 0 w 1828800"/>
              <a:gd name="connsiteY3" fmla="*/ 457200 h 457200"/>
              <a:gd name="connsiteX0" fmla="*/ 0 w 1828800"/>
              <a:gd name="connsiteY0" fmla="*/ 0 h 457200"/>
              <a:gd name="connsiteX1" fmla="*/ 1697126 w 1828800"/>
              <a:gd name="connsiteY1" fmla="*/ 0 h 457200"/>
              <a:gd name="connsiteX2" fmla="*/ 1828800 w 1828800"/>
              <a:gd name="connsiteY2" fmla="*/ 457200 h 457200"/>
              <a:gd name="connsiteX3" fmla="*/ 0 w 1828800"/>
              <a:gd name="connsiteY3" fmla="*/ 457200 h 457200"/>
              <a:gd name="connsiteX0" fmla="*/ 0 w 1828800"/>
              <a:gd name="connsiteY0" fmla="*/ 0 h 457200"/>
              <a:gd name="connsiteX1" fmla="*/ 1697126 w 1828800"/>
              <a:gd name="connsiteY1" fmla="*/ 0 h 457200"/>
              <a:gd name="connsiteX2" fmla="*/ 1828800 w 1828800"/>
              <a:gd name="connsiteY2" fmla="*/ 457200 h 457200"/>
              <a:gd name="connsiteX3" fmla="*/ 0 w 1828800"/>
              <a:gd name="connsiteY3" fmla="*/ 457200 h 457200"/>
              <a:gd name="connsiteX0" fmla="*/ 0 w 1828800"/>
              <a:gd name="connsiteY0" fmla="*/ 0 h 457200"/>
              <a:gd name="connsiteX1" fmla="*/ 1697126 w 1828800"/>
              <a:gd name="connsiteY1" fmla="*/ 0 h 457200"/>
              <a:gd name="connsiteX2" fmla="*/ 1828800 w 1828800"/>
              <a:gd name="connsiteY2" fmla="*/ 457200 h 457200"/>
              <a:gd name="connsiteX3" fmla="*/ 0 w 1828800"/>
              <a:gd name="connsiteY3" fmla="*/ 457200 h 457200"/>
              <a:gd name="connsiteX0" fmla="*/ 0 w 1828800"/>
              <a:gd name="connsiteY0" fmla="*/ 0 h 457200"/>
              <a:gd name="connsiteX1" fmla="*/ 1697126 w 1828800"/>
              <a:gd name="connsiteY1" fmla="*/ 0 h 457200"/>
              <a:gd name="connsiteX2" fmla="*/ 1828800 w 1828800"/>
              <a:gd name="connsiteY2" fmla="*/ 457200 h 457200"/>
              <a:gd name="connsiteX3" fmla="*/ 0 w 1828800"/>
              <a:gd name="connsiteY3" fmla="*/ 457200 h 457200"/>
              <a:gd name="connsiteX0" fmla="*/ 0 w 1828800"/>
              <a:gd name="connsiteY0" fmla="*/ 0 h 457200"/>
              <a:gd name="connsiteX1" fmla="*/ 1756045 w 1828800"/>
              <a:gd name="connsiteY1" fmla="*/ 0 h 457200"/>
              <a:gd name="connsiteX2" fmla="*/ 1828800 w 1828800"/>
              <a:gd name="connsiteY2" fmla="*/ 457200 h 457200"/>
              <a:gd name="connsiteX3" fmla="*/ 0 w 1828800"/>
              <a:gd name="connsiteY3" fmla="*/ 457200 h 457200"/>
              <a:gd name="connsiteX0" fmla="*/ 0 w 1828800"/>
              <a:gd name="connsiteY0" fmla="*/ 0 h 457200"/>
              <a:gd name="connsiteX1" fmla="*/ 1756045 w 1828800"/>
              <a:gd name="connsiteY1" fmla="*/ 0 h 457200"/>
              <a:gd name="connsiteX2" fmla="*/ 1828800 w 1828800"/>
              <a:gd name="connsiteY2" fmla="*/ 457200 h 457200"/>
              <a:gd name="connsiteX3" fmla="*/ 0 w 1828800"/>
              <a:gd name="connsiteY3" fmla="*/ 457200 h 457200"/>
              <a:gd name="connsiteX0" fmla="*/ 0 w 1828800"/>
              <a:gd name="connsiteY0" fmla="*/ 0 h 457200"/>
              <a:gd name="connsiteX1" fmla="*/ 1756045 w 1828800"/>
              <a:gd name="connsiteY1" fmla="*/ 0 h 457200"/>
              <a:gd name="connsiteX2" fmla="*/ 1828800 w 1828800"/>
              <a:gd name="connsiteY2" fmla="*/ 457200 h 457200"/>
              <a:gd name="connsiteX3" fmla="*/ 72755 w 1828800"/>
              <a:gd name="connsiteY3" fmla="*/ 457200 h 457200"/>
              <a:gd name="connsiteX0" fmla="*/ 0 w 1828800"/>
              <a:gd name="connsiteY0" fmla="*/ 0 h 457200"/>
              <a:gd name="connsiteX1" fmla="*/ 1756045 w 1828800"/>
              <a:gd name="connsiteY1" fmla="*/ 0 h 457200"/>
              <a:gd name="connsiteX2" fmla="*/ 1828800 w 1828800"/>
              <a:gd name="connsiteY2" fmla="*/ 457200 h 457200"/>
              <a:gd name="connsiteX3" fmla="*/ 72755 w 1828800"/>
              <a:gd name="connsiteY3" fmla="*/ 457200 h 457200"/>
              <a:gd name="connsiteX0" fmla="*/ 0 w 1828800"/>
              <a:gd name="connsiteY0" fmla="*/ 0 h 457200"/>
              <a:gd name="connsiteX1" fmla="*/ 1756045 w 1828800"/>
              <a:gd name="connsiteY1" fmla="*/ 0 h 457200"/>
              <a:gd name="connsiteX2" fmla="*/ 1828800 w 1828800"/>
              <a:gd name="connsiteY2" fmla="*/ 457200 h 457200"/>
              <a:gd name="connsiteX3" fmla="*/ 72755 w 1828800"/>
              <a:gd name="connsiteY3" fmla="*/ 457200 h 457200"/>
              <a:gd name="connsiteX0" fmla="*/ 0 w 1828800"/>
              <a:gd name="connsiteY0" fmla="*/ 0 h 457200"/>
              <a:gd name="connsiteX1" fmla="*/ 1756045 w 1828800"/>
              <a:gd name="connsiteY1" fmla="*/ 0 h 457200"/>
              <a:gd name="connsiteX2" fmla="*/ 1828800 w 1828800"/>
              <a:gd name="connsiteY2" fmla="*/ 457200 h 457200"/>
              <a:gd name="connsiteX3" fmla="*/ 72755 w 1828800"/>
              <a:gd name="connsiteY3" fmla="*/ 457200 h 457200"/>
              <a:gd name="connsiteX0" fmla="*/ 0 w 1828800"/>
              <a:gd name="connsiteY0" fmla="*/ 0 h 457200"/>
              <a:gd name="connsiteX1" fmla="*/ 1756045 w 1828800"/>
              <a:gd name="connsiteY1" fmla="*/ 0 h 457200"/>
              <a:gd name="connsiteX2" fmla="*/ 1828800 w 1828800"/>
              <a:gd name="connsiteY2" fmla="*/ 457200 h 457200"/>
              <a:gd name="connsiteX3" fmla="*/ 0 w 18288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828800" h="457200">
                <a:moveTo>
                  <a:pt x="0" y="0"/>
                </a:moveTo>
                <a:lnTo>
                  <a:pt x="1756045" y="0"/>
                </a:lnTo>
                <a:lnTo>
                  <a:pt x="1828800" y="457200"/>
                </a:lnTo>
                <a:lnTo>
                  <a:pt x="0" y="457200"/>
                </a:lnTo>
                <a:close/>
              </a:path>
            </a:pathLst>
          </a:custGeom>
          <a:solidFill>
            <a:schemeClr val="tx1">
              <a:lumMod val="75000"/>
              <a:lumOff val="2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EEEEEE"/>
              </a:solidFill>
              <a:effectLst/>
              <a:uLnTx/>
              <a:uFillTx/>
              <a:latin typeface="Arial" panose="020B0604020202020204"/>
              <a:ea typeface="+mn-ea"/>
              <a:cs typeface="Arial"/>
            </a:endParaRPr>
          </a:p>
        </p:txBody>
      </p:sp>
      <p:cxnSp>
        <p:nvCxnSpPr>
          <p:cNvPr id="49" name="Straight Arrow Connector 48">
            <a:extLst>
              <a:ext uri="{FF2B5EF4-FFF2-40B4-BE49-F238E27FC236}">
                <a16:creationId xmlns:a16="http://schemas.microsoft.com/office/drawing/2014/main" id="{808FF2E9-5EC8-448E-BDD0-2E5DA9A8E9A2}"/>
              </a:ext>
            </a:extLst>
          </p:cNvPr>
          <p:cNvCxnSpPr>
            <a:cxnSpLocks/>
          </p:cNvCxnSpPr>
          <p:nvPr/>
        </p:nvCxnSpPr>
        <p:spPr>
          <a:xfrm flipH="1" flipV="1">
            <a:off x="7559737" y="1312130"/>
            <a:ext cx="4231990" cy="35"/>
          </a:xfrm>
          <a:prstGeom prst="straightConnector1">
            <a:avLst/>
          </a:prstGeom>
          <a:ln w="12700">
            <a:solidFill>
              <a:schemeClr val="accent5"/>
            </a:solidFill>
            <a:headEnd type="arrow"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48" name="Straight Arrow Connector 47">
            <a:extLst>
              <a:ext uri="{FF2B5EF4-FFF2-40B4-BE49-F238E27FC236}">
                <a16:creationId xmlns:a16="http://schemas.microsoft.com/office/drawing/2014/main" id="{43C81B0E-B083-47F6-BAAC-84680EE119A9}"/>
              </a:ext>
            </a:extLst>
          </p:cNvPr>
          <p:cNvCxnSpPr>
            <a:cxnSpLocks/>
          </p:cNvCxnSpPr>
          <p:nvPr/>
        </p:nvCxnSpPr>
        <p:spPr>
          <a:xfrm flipH="1">
            <a:off x="5886449" y="1312438"/>
            <a:ext cx="1554480" cy="0"/>
          </a:xfrm>
          <a:prstGeom prst="straightConnector1">
            <a:avLst/>
          </a:prstGeom>
          <a:ln w="12700">
            <a:solidFill>
              <a:schemeClr val="accent5"/>
            </a:solidFill>
            <a:headEnd type="arrow" w="med" len="med"/>
            <a:tailEnd type="arrow" w="med" len="med"/>
          </a:ln>
        </p:spPr>
        <p:style>
          <a:lnRef idx="2">
            <a:schemeClr val="accent4"/>
          </a:lnRef>
          <a:fillRef idx="0">
            <a:schemeClr val="accent4"/>
          </a:fillRef>
          <a:effectRef idx="1">
            <a:schemeClr val="accent4"/>
          </a:effectRef>
          <a:fontRef idx="minor">
            <a:schemeClr val="tx1"/>
          </a:fontRef>
        </p:style>
      </p:cxnSp>
      <p:graphicFrame>
        <p:nvGraphicFramePr>
          <p:cNvPr id="9" name="Table 8">
            <a:extLst>
              <a:ext uri="{FF2B5EF4-FFF2-40B4-BE49-F238E27FC236}">
                <a16:creationId xmlns:a16="http://schemas.microsoft.com/office/drawing/2014/main" id="{8FA90288-E544-4ECB-BBE5-8F315D101386}"/>
              </a:ext>
            </a:extLst>
          </p:cNvPr>
          <p:cNvGraphicFramePr>
            <a:graphicFrameLocks noGrp="1"/>
          </p:cNvGraphicFramePr>
          <p:nvPr>
            <p:extLst>
              <p:ext uri="{D42A27DB-BD31-4B8C-83A1-F6EECF244321}">
                <p14:modId xmlns:p14="http://schemas.microsoft.com/office/powerpoint/2010/main" val="4096681681"/>
              </p:ext>
            </p:extLst>
          </p:nvPr>
        </p:nvGraphicFramePr>
        <p:xfrm>
          <a:off x="376664" y="4458471"/>
          <a:ext cx="11299630" cy="1302880"/>
        </p:xfrm>
        <a:graphic>
          <a:graphicData uri="http://schemas.openxmlformats.org/drawingml/2006/table">
            <a:tbl>
              <a:tblPr firstRow="1" bandRow="1">
                <a:tableStyleId>{5C22544A-7EE6-4342-B048-85BDC9FD1C3A}</a:tableStyleId>
              </a:tblPr>
              <a:tblGrid>
                <a:gridCol w="2026902">
                  <a:extLst>
                    <a:ext uri="{9D8B030D-6E8A-4147-A177-3AD203B41FA5}">
                      <a16:colId xmlns:a16="http://schemas.microsoft.com/office/drawing/2014/main" val="1407032049"/>
                    </a:ext>
                  </a:extLst>
                </a:gridCol>
                <a:gridCol w="3300984">
                  <a:extLst>
                    <a:ext uri="{9D8B030D-6E8A-4147-A177-3AD203B41FA5}">
                      <a16:colId xmlns:a16="http://schemas.microsoft.com/office/drawing/2014/main" val="3914158750"/>
                    </a:ext>
                  </a:extLst>
                </a:gridCol>
                <a:gridCol w="2720993">
                  <a:extLst>
                    <a:ext uri="{9D8B030D-6E8A-4147-A177-3AD203B41FA5}">
                      <a16:colId xmlns:a16="http://schemas.microsoft.com/office/drawing/2014/main" val="1632640939"/>
                    </a:ext>
                  </a:extLst>
                </a:gridCol>
                <a:gridCol w="3250751">
                  <a:extLst>
                    <a:ext uri="{9D8B030D-6E8A-4147-A177-3AD203B41FA5}">
                      <a16:colId xmlns:a16="http://schemas.microsoft.com/office/drawing/2014/main" val="3578964502"/>
                    </a:ext>
                  </a:extLst>
                </a:gridCol>
              </a:tblGrid>
              <a:tr h="1301947">
                <a:tc>
                  <a:txBody>
                    <a:bodyPr/>
                    <a:lstStyle/>
                    <a:p>
                      <a:pPr marL="144000" marR="0" lvl="0" indent="-144000" algn="l" defTabSz="457166" rtl="0" eaLnBrk="1" fontAlgn="base" latinLnBrk="0" hangingPunct="1">
                        <a:lnSpc>
                          <a:spcPct val="110000"/>
                        </a:lnSpc>
                        <a:spcBef>
                          <a:spcPts val="300"/>
                        </a:spcBef>
                        <a:spcAft>
                          <a:spcPts val="0"/>
                        </a:spcAft>
                        <a:buClr>
                          <a:schemeClr val="accent1"/>
                        </a:buClr>
                        <a:buSzTx/>
                        <a:buFont typeface="Arial" panose="020B0604020202020204" pitchFamily="34" charset="0"/>
                        <a:buChar char="\"/>
                        <a:tabLst/>
                        <a:defRPr/>
                      </a:pPr>
                      <a:r>
                        <a:rPr lang="en-GB" sz="1050" b="0" kern="1200" dirty="0">
                          <a:solidFill>
                            <a:schemeClr val="bg1"/>
                          </a:solidFill>
                          <a:latin typeface="+mn-lt"/>
                          <a:ea typeface="ＭＳ Ｐゴシック"/>
                          <a:cs typeface="Arial"/>
                        </a:rPr>
                        <a:t>Identify and onboard core team </a:t>
                      </a:r>
                    </a:p>
                    <a:p>
                      <a:pPr marL="144000" marR="0" lvl="0" indent="-144000" algn="l" defTabSz="457166" rtl="0" eaLnBrk="1" fontAlgn="base" latinLnBrk="0" hangingPunct="1">
                        <a:lnSpc>
                          <a:spcPct val="110000"/>
                        </a:lnSpc>
                        <a:spcBef>
                          <a:spcPts val="300"/>
                        </a:spcBef>
                        <a:spcAft>
                          <a:spcPts val="0"/>
                        </a:spcAft>
                        <a:buClr>
                          <a:schemeClr val="accent1"/>
                        </a:buClr>
                        <a:buSzTx/>
                        <a:buFont typeface="Arial" panose="020B0604020202020204" pitchFamily="34" charset="0"/>
                        <a:buChar char="\"/>
                        <a:tabLst/>
                        <a:defRPr/>
                      </a:pPr>
                      <a:r>
                        <a:rPr lang="en-GB" sz="1050" b="0" kern="1200" dirty="0">
                          <a:solidFill>
                            <a:schemeClr val="bg1"/>
                          </a:solidFill>
                          <a:latin typeface="+mn-lt"/>
                          <a:ea typeface="ＭＳ Ｐゴシック"/>
                          <a:cs typeface="Arial"/>
                        </a:rPr>
                        <a:t>High-level transition roadmap</a:t>
                      </a:r>
                    </a:p>
                    <a:p>
                      <a:pPr marL="144000" marR="0" lvl="0" indent="-144000" algn="l" defTabSz="457166" rtl="0" eaLnBrk="1" fontAlgn="base" latinLnBrk="0" hangingPunct="1">
                        <a:lnSpc>
                          <a:spcPct val="110000"/>
                        </a:lnSpc>
                        <a:spcBef>
                          <a:spcPts val="300"/>
                        </a:spcBef>
                        <a:spcAft>
                          <a:spcPts val="0"/>
                        </a:spcAft>
                        <a:buClr>
                          <a:schemeClr val="accent1"/>
                        </a:buClr>
                        <a:buSzTx/>
                        <a:buFont typeface="Arial" panose="020B0604020202020204" pitchFamily="34" charset="0"/>
                        <a:buChar char="\"/>
                        <a:tabLst/>
                        <a:defRPr/>
                      </a:pPr>
                      <a:r>
                        <a:rPr lang="en-GB" sz="1050" b="0" kern="1200" dirty="0">
                          <a:solidFill>
                            <a:schemeClr val="bg1"/>
                          </a:solidFill>
                          <a:latin typeface="+mn-lt"/>
                          <a:ea typeface="ＭＳ Ｐゴシック"/>
                          <a:cs typeface="Arial"/>
                        </a:rPr>
                        <a:t>Basic infra set up</a:t>
                      </a:r>
                    </a:p>
                    <a:p>
                      <a:pPr marL="144000" marR="0" lvl="0" indent="-144000" algn="l" defTabSz="457166" rtl="0" eaLnBrk="1" fontAlgn="base" latinLnBrk="0" hangingPunct="1">
                        <a:lnSpc>
                          <a:spcPct val="110000"/>
                        </a:lnSpc>
                        <a:spcBef>
                          <a:spcPts val="300"/>
                        </a:spcBef>
                        <a:spcAft>
                          <a:spcPts val="0"/>
                        </a:spcAft>
                        <a:buClr>
                          <a:schemeClr val="accent1"/>
                        </a:buClr>
                        <a:buSzTx/>
                        <a:buFont typeface="Arial" panose="020B0604020202020204" pitchFamily="34" charset="0"/>
                        <a:buChar char="\"/>
                        <a:tabLst/>
                        <a:defRPr/>
                      </a:pPr>
                      <a:r>
                        <a:rPr lang="en-GB" sz="1050" b="0" kern="1200" dirty="0">
                          <a:solidFill>
                            <a:schemeClr val="bg1"/>
                          </a:solidFill>
                          <a:latin typeface="+mn-lt"/>
                          <a:ea typeface="ＭＳ Ｐゴシック"/>
                          <a:cs typeface="Arial"/>
                        </a:rPr>
                        <a:t>Access provisioning</a:t>
                      </a:r>
                    </a:p>
                  </a:txBody>
                  <a:tcPr marL="72000" marR="72000" marT="72000" marB="36000">
                    <a:lnL w="762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0000"/>
                        <a:lumOff val="10000"/>
                        <a:alpha val="50000"/>
                      </a:schemeClr>
                    </a:solidFill>
                  </a:tcPr>
                </a:tc>
                <a:tc>
                  <a:txBody>
                    <a:bodyPr/>
                    <a:lstStyle/>
                    <a:p>
                      <a:pPr marL="144000" marR="0" lvl="0" indent="-144000" algn="l" defTabSz="457166" rtl="0" eaLnBrk="1" fontAlgn="base" latinLnBrk="0" hangingPunct="1">
                        <a:lnSpc>
                          <a:spcPct val="110000"/>
                        </a:lnSpc>
                        <a:spcBef>
                          <a:spcPts val="300"/>
                        </a:spcBef>
                        <a:spcAft>
                          <a:spcPts val="0"/>
                        </a:spcAft>
                        <a:buClr>
                          <a:schemeClr val="accent1"/>
                        </a:buClr>
                        <a:buSzTx/>
                        <a:buFont typeface="Arial" panose="020B0604020202020204" pitchFamily="34" charset="0"/>
                        <a:buChar char="\"/>
                        <a:tabLst/>
                        <a:defRPr/>
                      </a:pPr>
                      <a:r>
                        <a:rPr lang="en-GB" sz="1050" b="0" kern="1200" dirty="0">
                          <a:solidFill>
                            <a:schemeClr val="bg1"/>
                          </a:solidFill>
                          <a:latin typeface="+mn-lt"/>
                          <a:ea typeface="ＭＳ Ｐゴシック"/>
                          <a:cs typeface="Arial"/>
                        </a:rPr>
                        <a:t>Detailed transition plan across services</a:t>
                      </a:r>
                    </a:p>
                    <a:p>
                      <a:pPr marL="144000" marR="0" lvl="0" indent="-144000" algn="l" defTabSz="457166" rtl="0" eaLnBrk="1" fontAlgn="base" latinLnBrk="0" hangingPunct="1">
                        <a:lnSpc>
                          <a:spcPct val="110000"/>
                        </a:lnSpc>
                        <a:spcBef>
                          <a:spcPts val="300"/>
                        </a:spcBef>
                        <a:spcAft>
                          <a:spcPts val="0"/>
                        </a:spcAft>
                        <a:buClr>
                          <a:schemeClr val="accent1"/>
                        </a:buClr>
                        <a:buSzTx/>
                        <a:buFont typeface="Arial" panose="020B0604020202020204" pitchFamily="34" charset="0"/>
                        <a:buChar char="\"/>
                        <a:tabLst/>
                        <a:defRPr/>
                      </a:pPr>
                      <a:r>
                        <a:rPr lang="en-GB" sz="1050" b="0" kern="1200" dirty="0">
                          <a:solidFill>
                            <a:schemeClr val="bg1"/>
                          </a:solidFill>
                          <a:latin typeface="+mn-lt"/>
                          <a:ea typeface="ＭＳ Ｐゴシック"/>
                          <a:cs typeface="Arial"/>
                        </a:rPr>
                        <a:t>KT progress tracking</a:t>
                      </a:r>
                    </a:p>
                    <a:p>
                      <a:pPr marL="144000" marR="0" lvl="0" indent="-144000" algn="l" defTabSz="457166" rtl="0" eaLnBrk="1" fontAlgn="base" latinLnBrk="0" hangingPunct="1">
                        <a:lnSpc>
                          <a:spcPct val="110000"/>
                        </a:lnSpc>
                        <a:spcBef>
                          <a:spcPts val="300"/>
                        </a:spcBef>
                        <a:spcAft>
                          <a:spcPts val="0"/>
                        </a:spcAft>
                        <a:buClr>
                          <a:schemeClr val="accent1"/>
                        </a:buClr>
                        <a:buSzTx/>
                        <a:buFont typeface="Arial" panose="020B0604020202020204" pitchFamily="34" charset="0"/>
                        <a:buChar char="\"/>
                        <a:tabLst/>
                        <a:defRPr/>
                      </a:pPr>
                      <a:r>
                        <a:rPr lang="en-GB" sz="1050" b="0" kern="1200" dirty="0">
                          <a:solidFill>
                            <a:schemeClr val="bg1"/>
                          </a:solidFill>
                          <a:latin typeface="+mn-lt"/>
                          <a:ea typeface="ＭＳ Ｐゴシック"/>
                          <a:cs typeface="Arial"/>
                        </a:rPr>
                        <a:t>Daily cadence</a:t>
                      </a:r>
                    </a:p>
                    <a:p>
                      <a:pPr marL="144000" marR="0" lvl="0" indent="-144000" algn="l" defTabSz="457166" rtl="0" eaLnBrk="1" fontAlgn="base" latinLnBrk="0" hangingPunct="1">
                        <a:lnSpc>
                          <a:spcPct val="110000"/>
                        </a:lnSpc>
                        <a:spcBef>
                          <a:spcPts val="300"/>
                        </a:spcBef>
                        <a:spcAft>
                          <a:spcPts val="0"/>
                        </a:spcAft>
                        <a:buClr>
                          <a:schemeClr val="accent1"/>
                        </a:buClr>
                        <a:buSzTx/>
                        <a:buFont typeface="Arial" panose="020B0604020202020204" pitchFamily="34" charset="0"/>
                        <a:buChar char="\"/>
                        <a:tabLst/>
                        <a:defRPr/>
                      </a:pPr>
                      <a:r>
                        <a:rPr lang="en-GB" sz="1050" b="0" kern="1200" dirty="0">
                          <a:solidFill>
                            <a:schemeClr val="bg1"/>
                          </a:solidFill>
                          <a:latin typeface="+mn-lt"/>
                          <a:ea typeface="ＭＳ Ｐゴシック"/>
                          <a:cs typeface="Arial"/>
                        </a:rPr>
                        <a:t>Skill matrix fine-tuning</a:t>
                      </a:r>
                    </a:p>
                  </a:txBody>
                  <a:tcPr marL="108000" marR="72000" marT="72000" marB="3600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0000"/>
                        <a:lumOff val="10000"/>
                        <a:alpha val="50000"/>
                      </a:schemeClr>
                    </a:solidFill>
                  </a:tcPr>
                </a:tc>
                <a:tc>
                  <a:txBody>
                    <a:bodyPr/>
                    <a:lstStyle/>
                    <a:p>
                      <a:pPr marL="144000" marR="0" lvl="0" indent="-144000" algn="l" defTabSz="457166" rtl="0" eaLnBrk="1" fontAlgn="base" latinLnBrk="0" hangingPunct="1">
                        <a:lnSpc>
                          <a:spcPct val="110000"/>
                        </a:lnSpc>
                        <a:spcBef>
                          <a:spcPts val="300"/>
                        </a:spcBef>
                        <a:spcAft>
                          <a:spcPts val="0"/>
                        </a:spcAft>
                        <a:buClr>
                          <a:schemeClr val="accent1"/>
                        </a:buClr>
                        <a:buSzTx/>
                        <a:buFont typeface="Arial" panose="020B0604020202020204" pitchFamily="34" charset="0"/>
                        <a:buChar char="\"/>
                        <a:tabLst/>
                        <a:defRPr/>
                      </a:pPr>
                      <a:r>
                        <a:rPr lang="en-GB" sz="1050" b="0" kern="1200" dirty="0">
                          <a:solidFill>
                            <a:schemeClr val="bg1"/>
                          </a:solidFill>
                          <a:latin typeface="+mn-lt"/>
                          <a:ea typeface="ＭＳ Ｐゴシック"/>
                          <a:cs typeface="Arial"/>
                        </a:rPr>
                        <a:t>Completion of knowledge acquisition</a:t>
                      </a:r>
                    </a:p>
                    <a:p>
                      <a:pPr marL="601200" marR="0" lvl="1" indent="-144000" algn="l" defTabSz="457166" rtl="0" eaLnBrk="1" fontAlgn="base" latinLnBrk="0" hangingPunct="1">
                        <a:lnSpc>
                          <a:spcPct val="110000"/>
                        </a:lnSpc>
                        <a:spcBef>
                          <a:spcPts val="300"/>
                        </a:spcBef>
                        <a:spcAft>
                          <a:spcPts val="0"/>
                        </a:spcAft>
                        <a:buClr>
                          <a:schemeClr val="accent1"/>
                        </a:buClr>
                        <a:buSzTx/>
                        <a:buFont typeface="Arial" panose="020B0604020202020204" pitchFamily="34" charset="0"/>
                        <a:buChar char="\"/>
                        <a:tabLst/>
                        <a:defRPr/>
                      </a:pPr>
                      <a:r>
                        <a:rPr lang="en-GB" sz="1050" b="0" kern="1200" dirty="0">
                          <a:solidFill>
                            <a:schemeClr val="bg1"/>
                          </a:solidFill>
                          <a:latin typeface="+mn-lt"/>
                          <a:ea typeface="ＭＳ Ｐゴシック"/>
                          <a:cs typeface="Arial"/>
                        </a:rPr>
                        <a:t>Playback and validation</a:t>
                      </a:r>
                    </a:p>
                    <a:p>
                      <a:pPr marL="601200" marR="0" lvl="1" indent="-144000" algn="l" defTabSz="457166" rtl="0" eaLnBrk="1" fontAlgn="base" latinLnBrk="0" hangingPunct="1">
                        <a:lnSpc>
                          <a:spcPct val="110000"/>
                        </a:lnSpc>
                        <a:spcBef>
                          <a:spcPts val="300"/>
                        </a:spcBef>
                        <a:spcAft>
                          <a:spcPts val="0"/>
                        </a:spcAft>
                        <a:buClr>
                          <a:schemeClr val="accent1"/>
                        </a:buClr>
                        <a:buSzTx/>
                        <a:buFont typeface="Arial" panose="020B0604020202020204" pitchFamily="34" charset="0"/>
                        <a:buChar char="\"/>
                        <a:tabLst/>
                        <a:defRPr/>
                      </a:pPr>
                      <a:r>
                        <a:rPr lang="en-GB" sz="1050" b="0" kern="1200" dirty="0">
                          <a:solidFill>
                            <a:schemeClr val="bg1"/>
                          </a:solidFill>
                          <a:latin typeface="+mn-lt"/>
                          <a:ea typeface="ＭＳ Ｐゴシック"/>
                          <a:cs typeface="Arial"/>
                        </a:rPr>
                        <a:t>KT Sign-off</a:t>
                      </a:r>
                    </a:p>
                    <a:p>
                      <a:pPr marL="144000" marR="0" lvl="0" indent="-144000" algn="l" defTabSz="457166" rtl="0" eaLnBrk="1" fontAlgn="base" latinLnBrk="0" hangingPunct="1">
                        <a:lnSpc>
                          <a:spcPct val="110000"/>
                        </a:lnSpc>
                        <a:spcBef>
                          <a:spcPts val="300"/>
                        </a:spcBef>
                        <a:spcAft>
                          <a:spcPts val="0"/>
                        </a:spcAft>
                        <a:buClr>
                          <a:schemeClr val="accent1"/>
                        </a:buClr>
                        <a:buSzTx/>
                        <a:buFont typeface="Arial" panose="020B0604020202020204" pitchFamily="34" charset="0"/>
                        <a:buChar char="\"/>
                        <a:tabLst/>
                        <a:defRPr/>
                      </a:pPr>
                      <a:r>
                        <a:rPr lang="en-GB" sz="1050" b="0" kern="1200" dirty="0">
                          <a:solidFill>
                            <a:schemeClr val="bg1"/>
                          </a:solidFill>
                          <a:latin typeface="+mn-lt"/>
                          <a:ea typeface="ＭＳ Ｐゴシック"/>
                          <a:cs typeface="Arial"/>
                        </a:rPr>
                        <a:t>Independent operations readiness and sign-off</a:t>
                      </a:r>
                    </a:p>
                    <a:p>
                      <a:pPr marL="144000" marR="0" lvl="0" indent="-144000" algn="l" defTabSz="457166" rtl="0" eaLnBrk="1" fontAlgn="base" latinLnBrk="0" hangingPunct="1">
                        <a:lnSpc>
                          <a:spcPct val="110000"/>
                        </a:lnSpc>
                        <a:spcBef>
                          <a:spcPts val="300"/>
                        </a:spcBef>
                        <a:spcAft>
                          <a:spcPts val="0"/>
                        </a:spcAft>
                        <a:buClr>
                          <a:schemeClr val="accent1"/>
                        </a:buClr>
                        <a:buSzTx/>
                        <a:buFont typeface="Arial" panose="020B0604020202020204" pitchFamily="34" charset="0"/>
                        <a:buChar char="\"/>
                        <a:tabLst/>
                        <a:defRPr/>
                      </a:pPr>
                      <a:r>
                        <a:rPr lang="en-GB" sz="1050" b="0" kern="1200" dirty="0">
                          <a:solidFill>
                            <a:schemeClr val="bg1"/>
                          </a:solidFill>
                          <a:latin typeface="+mn-lt"/>
                          <a:ea typeface="ＭＳ Ｐゴシック"/>
                          <a:cs typeface="Arial"/>
                        </a:rPr>
                        <a:t>Independent ownership of deliverables</a:t>
                      </a:r>
                    </a:p>
                  </a:txBody>
                  <a:tcPr marL="108000" marR="72000" marT="72000" marB="3600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0000"/>
                        <a:lumOff val="10000"/>
                        <a:alpha val="50000"/>
                      </a:schemeClr>
                    </a:solidFill>
                  </a:tcPr>
                </a:tc>
                <a:tc>
                  <a:txBody>
                    <a:bodyPr/>
                    <a:lstStyle/>
                    <a:p>
                      <a:pPr marL="144000" marR="0" lvl="0" indent="-144000" algn="l" defTabSz="457166" rtl="0" eaLnBrk="1" fontAlgn="base" latinLnBrk="0" hangingPunct="1">
                        <a:lnSpc>
                          <a:spcPct val="110000"/>
                        </a:lnSpc>
                        <a:spcBef>
                          <a:spcPts val="300"/>
                        </a:spcBef>
                        <a:spcAft>
                          <a:spcPts val="0"/>
                        </a:spcAft>
                        <a:buClr>
                          <a:schemeClr val="accent1"/>
                        </a:buClr>
                        <a:buSzTx/>
                        <a:buFont typeface="Arial" panose="020B0604020202020204" pitchFamily="34" charset="0"/>
                        <a:buChar char="\"/>
                        <a:tabLst/>
                        <a:defRPr/>
                      </a:pPr>
                      <a:r>
                        <a:rPr lang="en-GB" sz="1050" b="0" kern="1200" dirty="0">
                          <a:solidFill>
                            <a:schemeClr val="bg1"/>
                          </a:solidFill>
                          <a:latin typeface="+mn-lt"/>
                          <a:ea typeface="ＭＳ Ｐゴシック"/>
                          <a:cs typeface="Arial"/>
                        </a:rPr>
                        <a:t>Periodic reviews </a:t>
                      </a:r>
                    </a:p>
                    <a:p>
                      <a:pPr marL="144000" marR="0" lvl="0" indent="-144000" algn="l" defTabSz="457166" rtl="0" eaLnBrk="1" fontAlgn="base" latinLnBrk="0" hangingPunct="1">
                        <a:lnSpc>
                          <a:spcPct val="110000"/>
                        </a:lnSpc>
                        <a:spcBef>
                          <a:spcPts val="300"/>
                        </a:spcBef>
                        <a:spcAft>
                          <a:spcPts val="0"/>
                        </a:spcAft>
                        <a:buClr>
                          <a:schemeClr val="accent1"/>
                        </a:buClr>
                        <a:buSzTx/>
                        <a:buFont typeface="Arial" panose="020B0604020202020204" pitchFamily="34" charset="0"/>
                        <a:buChar char="\"/>
                        <a:tabLst/>
                        <a:defRPr/>
                      </a:pPr>
                      <a:r>
                        <a:rPr lang="en-GB" sz="1050" b="0" kern="1200" dirty="0">
                          <a:solidFill>
                            <a:schemeClr val="bg1"/>
                          </a:solidFill>
                          <a:latin typeface="+mn-lt"/>
                          <a:ea typeface="ＭＳ Ｐゴシック"/>
                          <a:cs typeface="Arial"/>
                        </a:rPr>
                        <a:t>Continuous interaction with Intuit capability teams</a:t>
                      </a:r>
                    </a:p>
                    <a:p>
                      <a:pPr marL="144000" marR="0" lvl="0" indent="-144000" algn="l" defTabSz="457166" rtl="0" eaLnBrk="1" fontAlgn="base" latinLnBrk="0" hangingPunct="1">
                        <a:lnSpc>
                          <a:spcPct val="110000"/>
                        </a:lnSpc>
                        <a:spcBef>
                          <a:spcPts val="300"/>
                        </a:spcBef>
                        <a:spcAft>
                          <a:spcPts val="0"/>
                        </a:spcAft>
                        <a:buClr>
                          <a:schemeClr val="accent1"/>
                        </a:buClr>
                        <a:buSzTx/>
                        <a:buFont typeface="Arial" panose="020B0604020202020204" pitchFamily="34" charset="0"/>
                        <a:buChar char="\"/>
                        <a:tabLst/>
                        <a:defRPr/>
                      </a:pPr>
                      <a:r>
                        <a:rPr lang="en-GB" sz="1050" b="0" kern="1200" dirty="0">
                          <a:solidFill>
                            <a:schemeClr val="bg1"/>
                          </a:solidFill>
                          <a:latin typeface="+mn-lt"/>
                          <a:ea typeface="ＭＳ Ｐゴシック"/>
                          <a:cs typeface="Arial"/>
                        </a:rPr>
                        <a:t>Continuous improvement in efficiencies</a:t>
                      </a:r>
                    </a:p>
                    <a:p>
                      <a:pPr marL="144000" marR="0" lvl="0" indent="-144000" algn="l" defTabSz="457166" rtl="0" eaLnBrk="1" fontAlgn="base" latinLnBrk="0" hangingPunct="1">
                        <a:lnSpc>
                          <a:spcPct val="110000"/>
                        </a:lnSpc>
                        <a:spcBef>
                          <a:spcPts val="300"/>
                        </a:spcBef>
                        <a:spcAft>
                          <a:spcPts val="0"/>
                        </a:spcAft>
                        <a:buClr>
                          <a:schemeClr val="accent1"/>
                        </a:buClr>
                        <a:buSzTx/>
                        <a:buFont typeface="Arial" panose="020B0604020202020204" pitchFamily="34" charset="0"/>
                        <a:buChar char="\"/>
                        <a:tabLst/>
                        <a:defRPr/>
                      </a:pPr>
                      <a:r>
                        <a:rPr lang="en-GB" sz="1050" b="0" kern="1200" dirty="0">
                          <a:solidFill>
                            <a:schemeClr val="bg1"/>
                          </a:solidFill>
                          <a:latin typeface="+mn-lt"/>
                          <a:ea typeface="ＭＳ Ｐゴシック"/>
                          <a:cs typeface="Arial"/>
                        </a:rPr>
                        <a:t>Improved Run Books for faster issue resolutions</a:t>
                      </a:r>
                    </a:p>
                  </a:txBody>
                  <a:tcPr marL="108000" marR="72000" marT="72000" marB="3600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0000"/>
                        <a:lumOff val="10000"/>
                        <a:alpha val="50000"/>
                      </a:schemeClr>
                    </a:solidFill>
                  </a:tcPr>
                </a:tc>
                <a:extLst>
                  <a:ext uri="{0D108BD9-81ED-4DB2-BD59-A6C34878D82A}">
                    <a16:rowId xmlns:a16="http://schemas.microsoft.com/office/drawing/2014/main" val="926602563"/>
                  </a:ext>
                </a:extLst>
              </a:tr>
            </a:tbl>
          </a:graphicData>
        </a:graphic>
      </p:graphicFrame>
      <p:sp>
        <p:nvSpPr>
          <p:cNvPr id="18" name="Rectangle 13">
            <a:extLst>
              <a:ext uri="{FF2B5EF4-FFF2-40B4-BE49-F238E27FC236}">
                <a16:creationId xmlns:a16="http://schemas.microsoft.com/office/drawing/2014/main" id="{F100AD2D-89D1-4E18-9285-3D6EA3B2E9C9}"/>
              </a:ext>
            </a:extLst>
          </p:cNvPr>
          <p:cNvSpPr>
            <a:spLocks noChangeArrowheads="1"/>
          </p:cNvSpPr>
          <p:nvPr/>
        </p:nvSpPr>
        <p:spPr bwMode="auto">
          <a:xfrm>
            <a:off x="354908" y="1982776"/>
            <a:ext cx="1278158" cy="1698704"/>
          </a:xfrm>
          <a:prstGeom prst="rect">
            <a:avLst/>
          </a:prstGeom>
          <a:solidFill>
            <a:schemeClr val="tx1">
              <a:lumMod val="90000"/>
              <a:lumOff val="10000"/>
              <a:alpha val="50000"/>
            </a:schemeClr>
          </a:solidFill>
          <a:ln w="12700">
            <a:noFill/>
            <a:miter lim="800000"/>
            <a:headEnd/>
            <a:tailEnd/>
          </a:ln>
          <a:effectLst/>
        </p:spPr>
        <p:txBody>
          <a:bodyPr wrap="none" lIns="72000" tIns="72000" rIns="72000" bIns="45720" anchor="t"/>
          <a:lstStyle/>
          <a:p>
            <a:pPr marL="0" marR="0" lvl="0" indent="0" algn="l" defTabSz="685800" rtl="0" eaLnBrk="0" fontAlgn="auto" latinLnBrk="0" hangingPunct="0">
              <a:lnSpc>
                <a:spcPct val="110000"/>
              </a:lnSpc>
              <a:spcBef>
                <a:spcPts val="600"/>
              </a:spcBef>
              <a:spcAft>
                <a:spcPts val="0"/>
              </a:spcAft>
              <a:buClrTx/>
              <a:buSzTx/>
              <a:buFontTx/>
              <a:buNone/>
              <a:tabLst/>
              <a:defRPr/>
            </a:pPr>
            <a:r>
              <a:rPr kumimoji="0" lang="en-US" sz="1200" b="1" i="0" u="none" strike="noStrike" kern="1200" cap="none" spc="0" normalizeH="0" baseline="0" noProof="0" dirty="0">
                <a:ln>
                  <a:noFill/>
                </a:ln>
                <a:solidFill>
                  <a:srgbClr val="EEEEEE">
                    <a:lumMod val="75000"/>
                  </a:srgbClr>
                </a:solidFill>
                <a:effectLst/>
                <a:uLnTx/>
                <a:uFillTx/>
                <a:latin typeface="Arial" panose="020B0604020202020204"/>
                <a:ea typeface="+mn-ea"/>
                <a:cs typeface="Arial"/>
              </a:rPr>
              <a:t>Pre-Transition</a:t>
            </a:r>
          </a:p>
        </p:txBody>
      </p:sp>
      <p:sp>
        <p:nvSpPr>
          <p:cNvPr id="37" name="Rectangle 3">
            <a:extLst>
              <a:ext uri="{FF2B5EF4-FFF2-40B4-BE49-F238E27FC236}">
                <a16:creationId xmlns:a16="http://schemas.microsoft.com/office/drawing/2014/main" id="{842E3ECB-D613-4445-A429-3907F1BAE3D0}"/>
              </a:ext>
            </a:extLst>
          </p:cNvPr>
          <p:cNvSpPr>
            <a:spLocks noChangeArrowheads="1"/>
          </p:cNvSpPr>
          <p:nvPr/>
        </p:nvSpPr>
        <p:spPr bwMode="auto">
          <a:xfrm>
            <a:off x="1708312" y="1936645"/>
            <a:ext cx="4009531" cy="1757041"/>
          </a:xfrm>
          <a:prstGeom prst="rect">
            <a:avLst/>
          </a:prstGeom>
          <a:solidFill>
            <a:schemeClr val="tx1">
              <a:lumMod val="90000"/>
              <a:lumOff val="10000"/>
              <a:alpha val="50000"/>
            </a:schemeClr>
          </a:solidFill>
          <a:ln w="12700">
            <a:noFill/>
            <a:miter lim="800000"/>
            <a:headEnd/>
            <a:tailEnd/>
          </a:ln>
          <a:effectLst/>
        </p:spPr>
        <p:txBody>
          <a:bodyPr wrap="none" tIns="72000"/>
          <a:lstStyle/>
          <a:p>
            <a:pPr marL="0" marR="0" lvl="0" indent="0" algn="ctr" defTabSz="685800" rtl="0" eaLnBrk="0" fontAlgn="auto" latinLnBrk="0" hangingPunct="0">
              <a:lnSpc>
                <a:spcPct val="110000"/>
              </a:lnSpc>
              <a:spcBef>
                <a:spcPts val="600"/>
              </a:spcBef>
              <a:spcAft>
                <a:spcPts val="0"/>
              </a:spcAft>
              <a:buClrTx/>
              <a:buSzTx/>
              <a:buFontTx/>
              <a:buNone/>
              <a:tabLst/>
              <a:defRPr/>
            </a:pPr>
            <a:r>
              <a:rPr kumimoji="0" lang="en-US" sz="1200" b="1" i="0" u="none" strike="noStrike" kern="1200" cap="none" spc="0" normalizeH="0" baseline="0" noProof="0" dirty="0">
                <a:ln>
                  <a:noFill/>
                </a:ln>
                <a:solidFill>
                  <a:srgbClr val="EEEEEE">
                    <a:lumMod val="75000"/>
                  </a:srgbClr>
                </a:solidFill>
                <a:effectLst/>
                <a:uLnTx/>
                <a:uFillTx/>
                <a:latin typeface="Arial" panose="020B0604020202020204"/>
                <a:ea typeface="+mn-ea"/>
                <a:cs typeface="Arial"/>
              </a:rPr>
              <a:t>Knowledge Transition</a:t>
            </a:r>
            <a:endParaRPr kumimoji="0" lang="en-US" sz="1200" b="0" i="0" u="none" strike="noStrike" kern="1200" cap="none" spc="0" normalizeH="0" baseline="0" noProof="0" dirty="0">
              <a:ln>
                <a:noFill/>
              </a:ln>
              <a:solidFill>
                <a:srgbClr val="EEEEEE"/>
              </a:solidFill>
              <a:effectLst/>
              <a:uLnTx/>
              <a:uFillTx/>
              <a:latin typeface="Arial" panose="020B0604020202020204"/>
              <a:ea typeface="ＭＳ Ｐゴシック"/>
              <a:cs typeface="Arial"/>
            </a:endParaRPr>
          </a:p>
          <a:p>
            <a:pPr marL="0" marR="0" lvl="0" indent="0" algn="l" defTabSz="685800" rtl="0" eaLnBrk="0" fontAlgn="auto" latinLnBrk="0" hangingPunct="0">
              <a:lnSpc>
                <a:spcPct val="110000"/>
              </a:lnSpc>
              <a:spcBef>
                <a:spcPct val="50000"/>
              </a:spcBef>
              <a:spcAft>
                <a:spcPts val="0"/>
              </a:spcAft>
              <a:buClrTx/>
              <a:buSzTx/>
              <a:buFontTx/>
              <a:buNone/>
              <a:tabLst/>
              <a:defRPr/>
            </a:pPr>
            <a:endParaRPr kumimoji="0" lang="en-US" sz="1000" b="1" i="0" u="none" strike="noStrike" kern="1200" cap="none" spc="0" normalizeH="0" baseline="0" noProof="0" dirty="0">
              <a:ln>
                <a:noFill/>
              </a:ln>
              <a:solidFill>
                <a:srgbClr val="EEEEEE"/>
              </a:solidFill>
              <a:effectLst/>
              <a:uLnTx/>
              <a:uFillTx/>
              <a:latin typeface="Arial" panose="020B0604020202020204"/>
              <a:ea typeface="+mn-ea"/>
              <a:cs typeface="Arial"/>
            </a:endParaRPr>
          </a:p>
        </p:txBody>
      </p:sp>
      <p:sp>
        <p:nvSpPr>
          <p:cNvPr id="17" name="AutoShape 5">
            <a:extLst>
              <a:ext uri="{FF2B5EF4-FFF2-40B4-BE49-F238E27FC236}">
                <a16:creationId xmlns:a16="http://schemas.microsoft.com/office/drawing/2014/main" id="{B93CB78F-C636-4BBF-9A94-9454710A61D6}"/>
              </a:ext>
            </a:extLst>
          </p:cNvPr>
          <p:cNvSpPr>
            <a:spLocks noChangeArrowheads="1"/>
          </p:cNvSpPr>
          <p:nvPr/>
        </p:nvSpPr>
        <p:spPr bwMode="auto">
          <a:xfrm>
            <a:off x="7518169" y="2120401"/>
            <a:ext cx="4202759" cy="1854617"/>
          </a:xfrm>
          <a:custGeom>
            <a:avLst/>
            <a:gdLst>
              <a:gd name="G0" fmla="+- 13875 0 0"/>
              <a:gd name="G1" fmla="+- 1628 0 0"/>
              <a:gd name="G2" fmla="+- 21600 0 1628"/>
              <a:gd name="G3" fmla="+- 10800 0 1628"/>
              <a:gd name="G4" fmla="+- 21600 0 13875"/>
              <a:gd name="G5" fmla="*/ G4 G3 10800"/>
              <a:gd name="G6" fmla="+- 21600 0 G5"/>
              <a:gd name="T0" fmla="*/ 13875 w 21600"/>
              <a:gd name="T1" fmla="*/ 0 h 21600"/>
              <a:gd name="T2" fmla="*/ 0 w 21600"/>
              <a:gd name="T3" fmla="*/ 10800 h 21600"/>
              <a:gd name="T4" fmla="*/ 13875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3875" y="0"/>
                </a:moveTo>
                <a:lnTo>
                  <a:pt x="13875" y="1628"/>
                </a:lnTo>
                <a:lnTo>
                  <a:pt x="3375" y="1628"/>
                </a:lnTo>
                <a:lnTo>
                  <a:pt x="3375" y="19972"/>
                </a:lnTo>
                <a:lnTo>
                  <a:pt x="13875" y="19972"/>
                </a:lnTo>
                <a:lnTo>
                  <a:pt x="13875" y="21600"/>
                </a:lnTo>
                <a:lnTo>
                  <a:pt x="21600" y="10800"/>
                </a:lnTo>
                <a:close/>
              </a:path>
              <a:path w="21600" h="21600">
                <a:moveTo>
                  <a:pt x="1350" y="1628"/>
                </a:moveTo>
                <a:lnTo>
                  <a:pt x="1350" y="19972"/>
                </a:lnTo>
                <a:lnTo>
                  <a:pt x="2700" y="19972"/>
                </a:lnTo>
                <a:lnTo>
                  <a:pt x="2700" y="1628"/>
                </a:lnTo>
                <a:close/>
              </a:path>
              <a:path w="21600" h="21600">
                <a:moveTo>
                  <a:pt x="0" y="1628"/>
                </a:moveTo>
                <a:lnTo>
                  <a:pt x="0" y="19972"/>
                </a:lnTo>
                <a:lnTo>
                  <a:pt x="675" y="19972"/>
                </a:lnTo>
                <a:lnTo>
                  <a:pt x="675" y="1628"/>
                </a:lnTo>
                <a:close/>
              </a:path>
            </a:pathLst>
          </a:custGeom>
          <a:solidFill>
            <a:schemeClr val="tx1">
              <a:lumMod val="90000"/>
              <a:lumOff val="10000"/>
              <a:alpha val="50000"/>
            </a:schemeClr>
          </a:solidFill>
          <a:ln w="15875">
            <a:noFill/>
            <a:miter lim="800000"/>
            <a:headEnd/>
            <a:tailEnd/>
          </a:ln>
          <a:effectLst/>
        </p:spPr>
        <p:txBody>
          <a:bodyPr wrap="square" tIns="72000" rIns="0"/>
          <a:lstStyle/>
          <a:p>
            <a:pPr lvl="0" defTabSz="457166" fontAlgn="base">
              <a:lnSpc>
                <a:spcPct val="110000"/>
              </a:lnSpc>
              <a:spcBef>
                <a:spcPts val="300"/>
              </a:spcBef>
              <a:buClr>
                <a:srgbClr val="FD5F07"/>
              </a:buClr>
              <a:defRPr/>
            </a:pPr>
            <a:r>
              <a:rPr lang="en-US" sz="1200" b="1" dirty="0">
                <a:solidFill>
                  <a:srgbClr val="EEEEEE">
                    <a:lumMod val="75000"/>
                  </a:srgbClr>
                </a:solidFill>
                <a:cs typeface="Arial"/>
              </a:rPr>
              <a:t>Incremental Activities</a:t>
            </a:r>
            <a:endParaRPr lang="en-US" sz="1200" dirty="0">
              <a:solidFill>
                <a:srgbClr val="EEEEEE"/>
              </a:solidFill>
              <a:ea typeface="ＭＳ Ｐゴシック"/>
              <a:cs typeface="Arial"/>
            </a:endParaRPr>
          </a:p>
          <a:p>
            <a:pPr marL="180000" lvl="0" indent="-180000" defTabSz="457166" fontAlgn="base">
              <a:lnSpc>
                <a:spcPct val="110000"/>
              </a:lnSpc>
              <a:spcBef>
                <a:spcPts val="300"/>
              </a:spcBef>
              <a:buClr>
                <a:srgbClr val="FD5F07"/>
              </a:buClr>
              <a:buFont typeface="Arial" panose="020B0604020202020204" pitchFamily="34" charset="0"/>
              <a:buChar char="\"/>
              <a:defRPr/>
            </a:pPr>
            <a:r>
              <a:rPr lang="en-US" sz="1000" dirty="0">
                <a:solidFill>
                  <a:schemeClr val="bg2"/>
                </a:solidFill>
                <a:ea typeface="ＭＳ Ｐゴシック"/>
                <a:cs typeface="Arial"/>
              </a:rPr>
              <a:t>Effective Monitoring of all the databases, replication, storage and performance</a:t>
            </a:r>
          </a:p>
          <a:p>
            <a:pPr marL="180000" lvl="0" indent="-180000" defTabSz="457166" fontAlgn="base">
              <a:lnSpc>
                <a:spcPct val="110000"/>
              </a:lnSpc>
              <a:spcBef>
                <a:spcPts val="300"/>
              </a:spcBef>
              <a:buClr>
                <a:srgbClr val="FD5F07"/>
              </a:buClr>
              <a:buFont typeface="Arial" panose="020B0604020202020204" pitchFamily="34" charset="0"/>
              <a:buChar char="\"/>
              <a:defRPr/>
            </a:pPr>
            <a:r>
              <a:rPr lang="en-US" sz="1000" dirty="0">
                <a:solidFill>
                  <a:schemeClr val="bg2"/>
                </a:solidFill>
                <a:ea typeface="ＭＳ Ｐゴシック"/>
                <a:cs typeface="Arial"/>
              </a:rPr>
              <a:t>Pro Active Identification of Automation Opportunities</a:t>
            </a:r>
          </a:p>
          <a:p>
            <a:pPr marL="180000" indent="-180000" defTabSz="457166" fontAlgn="base">
              <a:lnSpc>
                <a:spcPct val="110000"/>
              </a:lnSpc>
              <a:spcBef>
                <a:spcPts val="300"/>
              </a:spcBef>
              <a:buClr>
                <a:srgbClr val="FD5F07"/>
              </a:buClr>
              <a:buFont typeface="Arial" panose="020B0604020202020204" pitchFamily="34" charset="0"/>
              <a:buChar char="\"/>
              <a:defRPr/>
            </a:pPr>
            <a:r>
              <a:rPr lang="en-US" sz="1000" dirty="0">
                <a:solidFill>
                  <a:schemeClr val="bg1"/>
                </a:solidFill>
                <a:ea typeface="ＭＳ Ｐゴシック"/>
                <a:cs typeface="Arial"/>
              </a:rPr>
              <a:t>Enhancements &amp; Bug Fixes</a:t>
            </a:r>
          </a:p>
        </p:txBody>
      </p:sp>
      <p:sp>
        <p:nvSpPr>
          <p:cNvPr id="47" name="Rectangle 12">
            <a:extLst>
              <a:ext uri="{FF2B5EF4-FFF2-40B4-BE49-F238E27FC236}">
                <a16:creationId xmlns:a16="http://schemas.microsoft.com/office/drawing/2014/main" id="{1B98A332-12C0-419E-8564-9338AB3F4863}"/>
              </a:ext>
            </a:extLst>
          </p:cNvPr>
          <p:cNvSpPr>
            <a:spLocks noChangeArrowheads="1"/>
          </p:cNvSpPr>
          <p:nvPr/>
        </p:nvSpPr>
        <p:spPr bwMode="auto">
          <a:xfrm>
            <a:off x="5813822" y="1981306"/>
            <a:ext cx="2178034" cy="1701482"/>
          </a:xfrm>
          <a:prstGeom prst="rect">
            <a:avLst/>
          </a:prstGeom>
          <a:solidFill>
            <a:schemeClr val="tx1">
              <a:lumMod val="90000"/>
              <a:lumOff val="10000"/>
              <a:alpha val="50000"/>
            </a:schemeClr>
          </a:solidFill>
          <a:ln w="12700">
            <a:noFill/>
            <a:miter lim="800000"/>
            <a:headEnd/>
            <a:tailEnd/>
          </a:ln>
          <a:effectLst/>
        </p:spPr>
        <p:txBody>
          <a:bodyPr wrap="square" tIns="72000"/>
          <a:lstStyle/>
          <a:p>
            <a:pPr marL="0" marR="0" lvl="0" indent="0" algn="l" defTabSz="685800" rtl="0" eaLnBrk="0" fontAlgn="auto" latinLnBrk="0" hangingPunct="0">
              <a:lnSpc>
                <a:spcPct val="110000"/>
              </a:lnSpc>
              <a:spcBef>
                <a:spcPts val="600"/>
              </a:spcBef>
              <a:spcAft>
                <a:spcPts val="0"/>
              </a:spcAft>
              <a:buClrTx/>
              <a:buSzTx/>
              <a:buFontTx/>
              <a:buNone/>
              <a:tabLst/>
              <a:defRPr/>
            </a:pPr>
            <a:r>
              <a:rPr kumimoji="0" lang="en-US" sz="1200" b="1" i="0" u="none" strike="noStrike" kern="1200" cap="none" spc="0" normalizeH="0" baseline="0" noProof="0" dirty="0">
                <a:ln>
                  <a:noFill/>
                </a:ln>
                <a:solidFill>
                  <a:srgbClr val="EEEEEE">
                    <a:lumMod val="75000"/>
                  </a:srgbClr>
                </a:solidFill>
                <a:effectLst/>
                <a:uLnTx/>
                <a:uFillTx/>
                <a:latin typeface="Arial" panose="020B0604020202020204"/>
                <a:ea typeface="+mn-ea"/>
                <a:cs typeface="Arial"/>
              </a:rPr>
              <a:t>Stabilization</a:t>
            </a:r>
            <a:endParaRPr kumimoji="0" lang="en-US" sz="1400" b="1" i="0" u="none" strike="noStrike" kern="1200" cap="none" spc="0" normalizeH="0" baseline="0" noProof="0" dirty="0">
              <a:ln>
                <a:noFill/>
              </a:ln>
              <a:solidFill>
                <a:srgbClr val="EEEEEE">
                  <a:lumMod val="75000"/>
                </a:srgbClr>
              </a:solidFill>
              <a:effectLst/>
              <a:uLnTx/>
              <a:uFillTx/>
              <a:latin typeface="Arial" panose="020B0604020202020204"/>
              <a:ea typeface="+mn-ea"/>
              <a:cs typeface="Arial"/>
            </a:endParaRPr>
          </a:p>
          <a:p>
            <a:pPr marL="180000" lvl="0" indent="-180000" defTabSz="457166" fontAlgn="base">
              <a:lnSpc>
                <a:spcPct val="110000"/>
              </a:lnSpc>
              <a:spcBef>
                <a:spcPts val="600"/>
              </a:spcBef>
              <a:buClr>
                <a:srgbClr val="FD5F07"/>
              </a:buClr>
              <a:buFont typeface="Arial" panose="020B0604020202020204" pitchFamily="34" charset="0"/>
              <a:buChar char="\"/>
              <a:defRPr/>
            </a:pPr>
            <a:r>
              <a:rPr lang="en-US" sz="1000" dirty="0">
                <a:solidFill>
                  <a:srgbClr val="EEEEEE"/>
                </a:solidFill>
                <a:ea typeface="ＭＳ Ｐゴシック"/>
                <a:cs typeface="Arial"/>
              </a:rPr>
              <a:t>Independent handling of all in-scope items &amp; minimal Core team support</a:t>
            </a:r>
          </a:p>
          <a:p>
            <a:pPr marL="180000" lvl="0" indent="-180000" defTabSz="457166" fontAlgn="base">
              <a:lnSpc>
                <a:spcPct val="110000"/>
              </a:lnSpc>
              <a:spcBef>
                <a:spcPts val="600"/>
              </a:spcBef>
              <a:buClr>
                <a:srgbClr val="FD5F07"/>
              </a:buClr>
              <a:buFont typeface="Arial" panose="020B0604020202020204" pitchFamily="34" charset="0"/>
              <a:buChar char="\"/>
              <a:defRPr/>
            </a:pPr>
            <a:endParaRPr lang="en-US" sz="1000" dirty="0">
              <a:solidFill>
                <a:srgbClr val="EEEEEE"/>
              </a:solidFill>
              <a:ea typeface="ＭＳ Ｐゴシック"/>
              <a:cs typeface="Arial"/>
            </a:endParaRPr>
          </a:p>
          <a:p>
            <a:pPr marL="180000" lvl="0" indent="-180000" defTabSz="457166" fontAlgn="base">
              <a:lnSpc>
                <a:spcPct val="110000"/>
              </a:lnSpc>
              <a:spcBef>
                <a:spcPts val="600"/>
              </a:spcBef>
              <a:buClr>
                <a:srgbClr val="FD5F07"/>
              </a:buClr>
              <a:buFont typeface="Arial" panose="020B0604020202020204" pitchFamily="34" charset="0"/>
              <a:buChar char="\"/>
              <a:defRPr/>
            </a:pPr>
            <a:r>
              <a:rPr lang="en-US" sz="1000" dirty="0">
                <a:solidFill>
                  <a:srgbClr val="EEEEEE"/>
                </a:solidFill>
                <a:ea typeface="ＭＳ Ｐゴシック"/>
                <a:cs typeface="Arial"/>
              </a:rPr>
              <a:t>Maintain minimal backlog on a day-to-day basis</a:t>
            </a:r>
          </a:p>
        </p:txBody>
      </p:sp>
      <p:sp>
        <p:nvSpPr>
          <p:cNvPr id="2" name="Title 1">
            <a:extLst>
              <a:ext uri="{FF2B5EF4-FFF2-40B4-BE49-F238E27FC236}">
                <a16:creationId xmlns:a16="http://schemas.microsoft.com/office/drawing/2014/main" id="{400651B6-C433-42A8-9BC1-5452EDD70D85}"/>
              </a:ext>
            </a:extLst>
          </p:cNvPr>
          <p:cNvSpPr>
            <a:spLocks noGrp="1"/>
          </p:cNvSpPr>
          <p:nvPr>
            <p:ph type="title"/>
          </p:nvPr>
        </p:nvSpPr>
        <p:spPr>
          <a:xfrm>
            <a:off x="161180" y="226659"/>
            <a:ext cx="12192000" cy="360000"/>
          </a:xfrm>
        </p:spPr>
        <p:txBody>
          <a:bodyPr/>
          <a:lstStyle/>
          <a:p>
            <a:br>
              <a:rPr lang="en-US" sz="3200" dirty="0"/>
            </a:br>
            <a:r>
              <a:rPr lang="en-US" sz="2000" dirty="0">
                <a:solidFill>
                  <a:schemeClr val="accent5"/>
                </a:solidFill>
              </a:rPr>
              <a:t>Proposed Engagement Roadmap - Guide-Assist-Perform(GAP)</a:t>
            </a:r>
            <a:br>
              <a:rPr lang="en-US" sz="2000" dirty="0">
                <a:solidFill>
                  <a:schemeClr val="accent5"/>
                </a:solidFill>
              </a:rPr>
            </a:br>
            <a:endParaRPr lang="en-US" sz="2000" dirty="0">
              <a:solidFill>
                <a:schemeClr val="accent5"/>
              </a:solidFill>
            </a:endParaRPr>
          </a:p>
        </p:txBody>
      </p:sp>
      <p:grpSp>
        <p:nvGrpSpPr>
          <p:cNvPr id="56" name="Group 55">
            <a:extLst>
              <a:ext uri="{FF2B5EF4-FFF2-40B4-BE49-F238E27FC236}">
                <a16:creationId xmlns:a16="http://schemas.microsoft.com/office/drawing/2014/main" id="{3D57F686-9D46-410E-8BF0-F6653CBB314B}"/>
              </a:ext>
            </a:extLst>
          </p:cNvPr>
          <p:cNvGrpSpPr/>
          <p:nvPr/>
        </p:nvGrpSpPr>
        <p:grpSpPr>
          <a:xfrm>
            <a:off x="361702" y="3822758"/>
            <a:ext cx="11458822" cy="502725"/>
            <a:chOff x="361703" y="4220939"/>
            <a:chExt cx="11299353" cy="629747"/>
          </a:xfrm>
          <a:solidFill>
            <a:schemeClr val="bg1"/>
          </a:solidFill>
        </p:grpSpPr>
        <p:sp>
          <p:nvSpPr>
            <p:cNvPr id="20" name="AutoShape 31">
              <a:extLst>
                <a:ext uri="{FF2B5EF4-FFF2-40B4-BE49-F238E27FC236}">
                  <a16:creationId xmlns:a16="http://schemas.microsoft.com/office/drawing/2014/main" id="{3F52354A-2C00-4F13-BAF9-AC73BA8D12F4}"/>
                </a:ext>
              </a:extLst>
            </p:cNvPr>
            <p:cNvSpPr>
              <a:spLocks noChangeArrowheads="1"/>
            </p:cNvSpPr>
            <p:nvPr/>
          </p:nvSpPr>
          <p:spPr bwMode="auto">
            <a:xfrm>
              <a:off x="1794820" y="4220939"/>
              <a:ext cx="9866236" cy="596083"/>
            </a:xfrm>
            <a:prstGeom prst="homePlate">
              <a:avLst>
                <a:gd name="adj" fmla="val 32541"/>
              </a:avLst>
            </a:prstGeom>
            <a:grpFill/>
            <a:ln w="3175">
              <a:noFill/>
              <a:miter lim="800000"/>
              <a:headEnd/>
              <a:tailEnd/>
            </a:ln>
            <a:effectLst/>
          </p:spPr>
          <p:txBody>
            <a:bodyPr lIns="122767" tIns="61384" rIns="122767" bIns="61384" anchor="ctr">
              <a:noAutofit/>
            </a:bodyPr>
            <a:lstStyle/>
            <a:p>
              <a:pPr marL="0" marR="0" lvl="0" indent="0" algn="ctr" defTabSz="685800" rtl="0" eaLnBrk="0" fontAlgn="auto" latinLnBrk="0" hangingPunct="0">
                <a:lnSpc>
                  <a:spcPct val="110000"/>
                </a:lnSpc>
                <a:spcBef>
                  <a:spcPct val="50000"/>
                </a:spcBef>
                <a:spcAft>
                  <a:spcPts val="0"/>
                </a:spcAft>
                <a:buClrTx/>
                <a:buSzTx/>
                <a:buFontTx/>
                <a:buNone/>
                <a:tabLst/>
                <a:defRPr/>
              </a:pPr>
              <a:r>
                <a:rPr kumimoji="0" lang="en-AU" sz="1100" b="1" i="0" u="none" strike="noStrike" kern="1200" cap="none" spc="0" normalizeH="0" baseline="0" noProof="0" dirty="0">
                  <a:ln>
                    <a:noFill/>
                  </a:ln>
                  <a:solidFill>
                    <a:srgbClr val="231E28"/>
                  </a:solidFill>
                  <a:effectLst/>
                  <a:uLnTx/>
                  <a:uFillTx/>
                  <a:latin typeface="Arial" panose="020B0604020202020204"/>
                  <a:ea typeface="Arial Unicode MS" pitchFamily="34" charset="-128"/>
                  <a:cs typeface="Arial"/>
                </a:rPr>
                <a:t>Process, Governance, Knowledge Management. Operational Efficiency (MBR/QBR)</a:t>
              </a:r>
            </a:p>
          </p:txBody>
        </p:sp>
        <p:sp>
          <p:nvSpPr>
            <p:cNvPr id="21" name="AutoShape 31">
              <a:extLst>
                <a:ext uri="{FF2B5EF4-FFF2-40B4-BE49-F238E27FC236}">
                  <a16:creationId xmlns:a16="http://schemas.microsoft.com/office/drawing/2014/main" id="{5FCF8F6A-A283-49B6-95CE-35F3AE950E38}"/>
                </a:ext>
              </a:extLst>
            </p:cNvPr>
            <p:cNvSpPr>
              <a:spLocks noChangeArrowheads="1"/>
            </p:cNvSpPr>
            <p:nvPr/>
          </p:nvSpPr>
          <p:spPr bwMode="auto">
            <a:xfrm>
              <a:off x="361703" y="4220939"/>
              <a:ext cx="1381009" cy="629747"/>
            </a:xfrm>
            <a:prstGeom prst="rect">
              <a:avLst/>
            </a:prstGeom>
            <a:grpFill/>
            <a:ln w="3175">
              <a:noFill/>
              <a:miter lim="800000"/>
              <a:headEnd/>
              <a:tailEnd/>
            </a:ln>
            <a:effectLst/>
          </p:spPr>
          <p:txBody>
            <a:bodyPr lIns="122764" tIns="61382" rIns="122764" bIns="61382" anchor="ctr"/>
            <a:lstStyle/>
            <a:p>
              <a:pPr marL="0" marR="0" lvl="0" indent="0" algn="ctr" defTabSz="685800" rtl="0" eaLnBrk="0" fontAlgn="auto" latinLnBrk="0" hangingPunct="0">
                <a:lnSpc>
                  <a:spcPct val="110000"/>
                </a:lnSpc>
                <a:spcBef>
                  <a:spcPct val="50000"/>
                </a:spcBef>
                <a:spcAft>
                  <a:spcPts val="0"/>
                </a:spcAft>
                <a:buClrTx/>
                <a:buSzTx/>
                <a:buFontTx/>
                <a:buNone/>
                <a:tabLst/>
                <a:defRPr/>
              </a:pPr>
              <a:r>
                <a:rPr kumimoji="0" lang="en-AU" sz="1050" b="1" i="0" u="none" strike="noStrike" kern="1200" cap="none" spc="0" normalizeH="0" baseline="0" noProof="0" dirty="0">
                  <a:ln>
                    <a:noFill/>
                  </a:ln>
                  <a:solidFill>
                    <a:srgbClr val="231E28"/>
                  </a:solidFill>
                  <a:effectLst/>
                  <a:uLnTx/>
                  <a:uFillTx/>
                  <a:latin typeface="Arial" panose="020B0604020202020204"/>
                  <a:ea typeface="Arial Unicode MS" pitchFamily="34" charset="-128"/>
                  <a:cs typeface="Arial"/>
                </a:rPr>
                <a:t>Infrastructure, Staffing, Logistics </a:t>
              </a:r>
            </a:p>
          </p:txBody>
        </p:sp>
      </p:grpSp>
      <p:sp>
        <p:nvSpPr>
          <p:cNvPr id="29" name="5-Point Star 69">
            <a:extLst>
              <a:ext uri="{FF2B5EF4-FFF2-40B4-BE49-F238E27FC236}">
                <a16:creationId xmlns:a16="http://schemas.microsoft.com/office/drawing/2014/main" id="{45A57BD4-B060-423F-ADBC-6DF5993029CC}"/>
              </a:ext>
            </a:extLst>
          </p:cNvPr>
          <p:cNvSpPr/>
          <p:nvPr/>
        </p:nvSpPr>
        <p:spPr>
          <a:xfrm>
            <a:off x="1117787" y="4337799"/>
            <a:ext cx="97159" cy="109324"/>
          </a:xfrm>
          <a:prstGeom prst="star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685800" rtl="0" eaLnBrk="1" fontAlgn="auto" latinLnBrk="0" hangingPunct="1">
              <a:lnSpc>
                <a:spcPct val="110000"/>
              </a:lnSpc>
              <a:spcBef>
                <a:spcPts val="0"/>
              </a:spcBef>
              <a:spcAft>
                <a:spcPts val="0"/>
              </a:spcAft>
              <a:buClrTx/>
              <a:buSzTx/>
              <a:buFontTx/>
              <a:buNone/>
              <a:tabLst/>
              <a:defRPr/>
            </a:pPr>
            <a:endParaRPr kumimoji="0" lang="en-IN" sz="900" b="0" i="0" u="none" strike="noStrike" kern="1200" cap="none" spc="0" normalizeH="0" baseline="0" noProof="0" dirty="0">
              <a:ln>
                <a:noFill/>
              </a:ln>
              <a:solidFill>
                <a:srgbClr val="EEEEEE"/>
              </a:solidFill>
              <a:effectLst/>
              <a:uLnTx/>
              <a:uFillTx/>
              <a:latin typeface="Arial" panose="020B0604020202020204"/>
              <a:ea typeface="+mn-ea"/>
              <a:cs typeface="Arial"/>
            </a:endParaRPr>
          </a:p>
        </p:txBody>
      </p:sp>
      <p:sp>
        <p:nvSpPr>
          <p:cNvPr id="30" name="5-Point Star 70">
            <a:extLst>
              <a:ext uri="{FF2B5EF4-FFF2-40B4-BE49-F238E27FC236}">
                <a16:creationId xmlns:a16="http://schemas.microsoft.com/office/drawing/2014/main" id="{F213A31E-4A9B-4897-9F8F-E10D5666B606}"/>
              </a:ext>
            </a:extLst>
          </p:cNvPr>
          <p:cNvSpPr/>
          <p:nvPr/>
        </p:nvSpPr>
        <p:spPr>
          <a:xfrm>
            <a:off x="3802409" y="4298610"/>
            <a:ext cx="97159" cy="109324"/>
          </a:xfrm>
          <a:prstGeom prst="star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685800" rtl="0" eaLnBrk="1" fontAlgn="auto" latinLnBrk="0" hangingPunct="1">
              <a:lnSpc>
                <a:spcPct val="110000"/>
              </a:lnSpc>
              <a:spcBef>
                <a:spcPts val="0"/>
              </a:spcBef>
              <a:spcAft>
                <a:spcPts val="0"/>
              </a:spcAft>
              <a:buClrTx/>
              <a:buSzTx/>
              <a:buFontTx/>
              <a:buNone/>
              <a:tabLst/>
              <a:defRPr/>
            </a:pPr>
            <a:endParaRPr kumimoji="0" lang="en-IN" sz="900" b="0" i="0" u="none" strike="noStrike" kern="1200" cap="none" spc="0" normalizeH="0" baseline="0" noProof="0" dirty="0">
              <a:ln>
                <a:noFill/>
              </a:ln>
              <a:solidFill>
                <a:srgbClr val="EEEEEE"/>
              </a:solidFill>
              <a:effectLst/>
              <a:uLnTx/>
              <a:uFillTx/>
              <a:latin typeface="Arial" panose="020B0604020202020204"/>
              <a:ea typeface="+mn-ea"/>
              <a:cs typeface="Arial"/>
            </a:endParaRPr>
          </a:p>
        </p:txBody>
      </p:sp>
      <p:sp>
        <p:nvSpPr>
          <p:cNvPr id="32" name="5-Point Star 72">
            <a:extLst>
              <a:ext uri="{FF2B5EF4-FFF2-40B4-BE49-F238E27FC236}">
                <a16:creationId xmlns:a16="http://schemas.microsoft.com/office/drawing/2014/main" id="{2805A7D6-5177-4C8B-83A3-1C6CF59B6921}"/>
              </a:ext>
            </a:extLst>
          </p:cNvPr>
          <p:cNvSpPr/>
          <p:nvPr/>
        </p:nvSpPr>
        <p:spPr>
          <a:xfrm>
            <a:off x="6456890" y="4298610"/>
            <a:ext cx="97159" cy="109324"/>
          </a:xfrm>
          <a:prstGeom prst="star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685800" rtl="0" eaLnBrk="1" fontAlgn="auto" latinLnBrk="0" hangingPunct="1">
              <a:lnSpc>
                <a:spcPct val="110000"/>
              </a:lnSpc>
              <a:spcBef>
                <a:spcPts val="0"/>
              </a:spcBef>
              <a:spcAft>
                <a:spcPts val="0"/>
              </a:spcAft>
              <a:buClrTx/>
              <a:buSzTx/>
              <a:buFontTx/>
              <a:buNone/>
              <a:tabLst/>
              <a:defRPr/>
            </a:pPr>
            <a:endParaRPr kumimoji="0" lang="en-IN" sz="900" b="0" i="0" u="none" strike="noStrike" kern="1200" cap="none" spc="0" normalizeH="0" baseline="0" noProof="0" dirty="0">
              <a:ln>
                <a:noFill/>
              </a:ln>
              <a:solidFill>
                <a:srgbClr val="EEEEEE"/>
              </a:solidFill>
              <a:effectLst/>
              <a:uLnTx/>
              <a:uFillTx/>
              <a:latin typeface="Arial" panose="020B0604020202020204"/>
              <a:ea typeface="+mn-ea"/>
              <a:cs typeface="Arial"/>
            </a:endParaRPr>
          </a:p>
        </p:txBody>
      </p:sp>
      <p:sp>
        <p:nvSpPr>
          <p:cNvPr id="34" name="5-Point Star 74">
            <a:extLst>
              <a:ext uri="{FF2B5EF4-FFF2-40B4-BE49-F238E27FC236}">
                <a16:creationId xmlns:a16="http://schemas.microsoft.com/office/drawing/2014/main" id="{532135A6-3DBE-4DEC-9D9F-2026DDE1DF7A}"/>
              </a:ext>
            </a:extLst>
          </p:cNvPr>
          <p:cNvSpPr/>
          <p:nvPr/>
        </p:nvSpPr>
        <p:spPr>
          <a:xfrm>
            <a:off x="9886938" y="4298610"/>
            <a:ext cx="97159" cy="109324"/>
          </a:xfrm>
          <a:prstGeom prst="star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685800" rtl="0" eaLnBrk="1" fontAlgn="auto" latinLnBrk="0" hangingPunct="1">
              <a:lnSpc>
                <a:spcPct val="110000"/>
              </a:lnSpc>
              <a:spcBef>
                <a:spcPts val="0"/>
              </a:spcBef>
              <a:spcAft>
                <a:spcPts val="0"/>
              </a:spcAft>
              <a:buClrTx/>
              <a:buSzTx/>
              <a:buFontTx/>
              <a:buNone/>
              <a:tabLst/>
              <a:defRPr/>
            </a:pPr>
            <a:endParaRPr kumimoji="0" lang="en-IN" sz="900" b="1" i="0" u="none" strike="noStrike" kern="1200" cap="none" spc="0" normalizeH="0" baseline="0" noProof="0" dirty="0">
              <a:ln>
                <a:noFill/>
              </a:ln>
              <a:solidFill>
                <a:srgbClr val="EEEEEE"/>
              </a:solidFill>
              <a:effectLst/>
              <a:uLnTx/>
              <a:uFillTx/>
              <a:latin typeface="Arial" panose="020B0604020202020204"/>
              <a:ea typeface="+mn-ea"/>
              <a:cs typeface="Arial"/>
            </a:endParaRPr>
          </a:p>
        </p:txBody>
      </p:sp>
      <p:sp>
        <p:nvSpPr>
          <p:cNvPr id="51" name="Arrow: Chevron 50">
            <a:extLst>
              <a:ext uri="{FF2B5EF4-FFF2-40B4-BE49-F238E27FC236}">
                <a16:creationId xmlns:a16="http://schemas.microsoft.com/office/drawing/2014/main" id="{DC9D3460-47D7-42F7-93D4-40BEBDCFCA77}"/>
              </a:ext>
            </a:extLst>
          </p:cNvPr>
          <p:cNvSpPr/>
          <p:nvPr/>
        </p:nvSpPr>
        <p:spPr>
          <a:xfrm>
            <a:off x="1744803" y="1495278"/>
            <a:ext cx="4141647" cy="40389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1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EEEEE"/>
                </a:solidFill>
                <a:effectLst/>
                <a:uLnTx/>
                <a:uFillTx/>
                <a:latin typeface="Arial" panose="020B0604020202020204"/>
                <a:ea typeface="+mn-ea"/>
                <a:cs typeface="+mn-cs"/>
              </a:rPr>
              <a:t>Knowledge Transition</a:t>
            </a:r>
          </a:p>
        </p:txBody>
      </p:sp>
      <p:sp>
        <p:nvSpPr>
          <p:cNvPr id="52" name="Arrow: Chevron 51">
            <a:extLst>
              <a:ext uri="{FF2B5EF4-FFF2-40B4-BE49-F238E27FC236}">
                <a16:creationId xmlns:a16="http://schemas.microsoft.com/office/drawing/2014/main" id="{E4C65592-77E5-41A0-8C2F-5223FF6A12D6}"/>
              </a:ext>
            </a:extLst>
          </p:cNvPr>
          <p:cNvSpPr/>
          <p:nvPr/>
        </p:nvSpPr>
        <p:spPr>
          <a:xfrm>
            <a:off x="5829299" y="1495278"/>
            <a:ext cx="5962423" cy="40389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1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EEEEE"/>
                </a:solidFill>
                <a:effectLst/>
                <a:uLnTx/>
                <a:uFillTx/>
                <a:latin typeface="Arial" panose="020B0604020202020204"/>
                <a:ea typeface="+mn-ea"/>
                <a:cs typeface="+mn-cs"/>
              </a:rPr>
              <a:t>Steady State</a:t>
            </a:r>
          </a:p>
        </p:txBody>
      </p:sp>
      <p:sp>
        <p:nvSpPr>
          <p:cNvPr id="53" name="Arrow: Pentagon 52">
            <a:extLst>
              <a:ext uri="{FF2B5EF4-FFF2-40B4-BE49-F238E27FC236}">
                <a16:creationId xmlns:a16="http://schemas.microsoft.com/office/drawing/2014/main" id="{B5C724BC-FAD7-4E85-B37B-C243D2AD29BD}"/>
              </a:ext>
            </a:extLst>
          </p:cNvPr>
          <p:cNvSpPr/>
          <p:nvPr/>
        </p:nvSpPr>
        <p:spPr>
          <a:xfrm>
            <a:off x="352424" y="1495278"/>
            <a:ext cx="1462621" cy="40389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1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EEEEE"/>
                </a:solidFill>
                <a:effectLst/>
                <a:uLnTx/>
                <a:uFillTx/>
                <a:latin typeface="Arial" panose="020B0604020202020204"/>
                <a:ea typeface="+mn-ea"/>
                <a:cs typeface="+mn-cs"/>
              </a:rPr>
              <a:t>Onboarding</a:t>
            </a:r>
          </a:p>
        </p:txBody>
      </p:sp>
      <p:cxnSp>
        <p:nvCxnSpPr>
          <p:cNvPr id="6" name="Straight Connector 5">
            <a:extLst>
              <a:ext uri="{FF2B5EF4-FFF2-40B4-BE49-F238E27FC236}">
                <a16:creationId xmlns:a16="http://schemas.microsoft.com/office/drawing/2014/main" id="{46E21B29-6FCB-44B8-9405-A60430790D36}"/>
              </a:ext>
            </a:extLst>
          </p:cNvPr>
          <p:cNvCxnSpPr>
            <a:cxnSpLocks/>
          </p:cNvCxnSpPr>
          <p:nvPr/>
        </p:nvCxnSpPr>
        <p:spPr>
          <a:xfrm>
            <a:off x="1624901" y="1186227"/>
            <a:ext cx="0" cy="227813"/>
          </a:xfrm>
          <a:prstGeom prst="line">
            <a:avLst/>
          </a:prstGeom>
          <a:ln w="12700">
            <a:solidFill>
              <a:schemeClr val="accent5"/>
            </a:solidFill>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9A04B569-5CBC-4827-87DC-F8F0DC757ACC}"/>
              </a:ext>
            </a:extLst>
          </p:cNvPr>
          <p:cNvCxnSpPr>
            <a:cxnSpLocks/>
          </p:cNvCxnSpPr>
          <p:nvPr/>
        </p:nvCxnSpPr>
        <p:spPr>
          <a:xfrm flipH="1">
            <a:off x="341972" y="1312165"/>
            <a:ext cx="1282929" cy="0"/>
          </a:xfrm>
          <a:prstGeom prst="straightConnector1">
            <a:avLst/>
          </a:prstGeom>
          <a:ln w="12700">
            <a:solidFill>
              <a:schemeClr val="accent5"/>
            </a:solidFill>
            <a:headEnd type="arrow"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16" name="Straight Connector 15">
            <a:extLst>
              <a:ext uri="{FF2B5EF4-FFF2-40B4-BE49-F238E27FC236}">
                <a16:creationId xmlns:a16="http://schemas.microsoft.com/office/drawing/2014/main" id="{A7319030-EE9C-400D-B485-539738334335}"/>
              </a:ext>
            </a:extLst>
          </p:cNvPr>
          <p:cNvCxnSpPr>
            <a:cxnSpLocks/>
          </p:cNvCxnSpPr>
          <p:nvPr/>
        </p:nvCxnSpPr>
        <p:spPr>
          <a:xfrm>
            <a:off x="351251" y="1186227"/>
            <a:ext cx="0" cy="227813"/>
          </a:xfrm>
          <a:prstGeom prst="line">
            <a:avLst/>
          </a:prstGeom>
          <a:ln w="12700">
            <a:solidFill>
              <a:schemeClr val="accent5"/>
            </a:solidFill>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C9F40427-087C-4535-A2FD-2FEF1730119E}"/>
              </a:ext>
            </a:extLst>
          </p:cNvPr>
          <p:cNvSpPr/>
          <p:nvPr/>
        </p:nvSpPr>
        <p:spPr>
          <a:xfrm>
            <a:off x="669889" y="1246511"/>
            <a:ext cx="627095" cy="139742"/>
          </a:xfrm>
          <a:prstGeom prst="rect">
            <a:avLst/>
          </a:prstGeom>
          <a:solidFill>
            <a:schemeClr val="tx1"/>
          </a:solidFill>
          <a:ln>
            <a:noFill/>
          </a:ln>
        </p:spPr>
        <p:txBody>
          <a:bodyPr wrap="none" lIns="91440" tIns="45720" rIns="91440" bIns="45720" anchor="ctr">
            <a:noAutofit/>
          </a:bodyPr>
          <a:lstStyle/>
          <a:p>
            <a:pPr marL="0" marR="0" lvl="0" indent="0" algn="ctr" defTabSz="685800" rtl="0" eaLnBrk="1" fontAlgn="auto" latinLnBrk="0" hangingPunct="1">
              <a:lnSpc>
                <a:spcPct val="11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panose="020B0604020202020204"/>
                <a:ea typeface="Arial Unicode MS"/>
                <a:cs typeface="Arial"/>
              </a:rPr>
              <a:t>1 Week</a:t>
            </a:r>
            <a:endParaRPr kumimoji="0" lang="en-US" sz="1200" i="0" u="none" strike="noStrike" kern="1200" cap="none" spc="0" normalizeH="0" baseline="0" noProof="0" dirty="0">
              <a:ln>
                <a:noFill/>
              </a:ln>
              <a:solidFill>
                <a:schemeClr val="bg1"/>
              </a:solidFill>
              <a:effectLst/>
              <a:uLnTx/>
              <a:uFillTx/>
              <a:latin typeface="Arial" panose="020B0604020202020204"/>
              <a:ea typeface="Arial Unicode MS"/>
            </a:endParaRPr>
          </a:p>
        </p:txBody>
      </p:sp>
      <p:cxnSp>
        <p:nvCxnSpPr>
          <p:cNvPr id="67" name="Straight Arrow Connector 66">
            <a:extLst>
              <a:ext uri="{FF2B5EF4-FFF2-40B4-BE49-F238E27FC236}">
                <a16:creationId xmlns:a16="http://schemas.microsoft.com/office/drawing/2014/main" id="{3FBA2A58-5D55-4239-B90B-B169C6795203}"/>
              </a:ext>
            </a:extLst>
          </p:cNvPr>
          <p:cNvCxnSpPr>
            <a:cxnSpLocks/>
          </p:cNvCxnSpPr>
          <p:nvPr/>
        </p:nvCxnSpPr>
        <p:spPr>
          <a:xfrm flipH="1">
            <a:off x="1744805" y="1300133"/>
            <a:ext cx="3968498" cy="0"/>
          </a:xfrm>
          <a:prstGeom prst="straightConnector1">
            <a:avLst/>
          </a:prstGeom>
          <a:ln w="12700">
            <a:solidFill>
              <a:schemeClr val="accent5"/>
            </a:solidFill>
            <a:headEnd type="arrow"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68" name="Straight Connector 67">
            <a:extLst>
              <a:ext uri="{FF2B5EF4-FFF2-40B4-BE49-F238E27FC236}">
                <a16:creationId xmlns:a16="http://schemas.microsoft.com/office/drawing/2014/main" id="{E3140F55-EDA2-4590-B6D3-7C587AFF7D96}"/>
              </a:ext>
            </a:extLst>
          </p:cNvPr>
          <p:cNvCxnSpPr>
            <a:cxnSpLocks/>
          </p:cNvCxnSpPr>
          <p:nvPr/>
        </p:nvCxnSpPr>
        <p:spPr>
          <a:xfrm>
            <a:off x="1745483" y="1186227"/>
            <a:ext cx="0" cy="227813"/>
          </a:xfrm>
          <a:prstGeom prst="line">
            <a:avLst/>
          </a:prstGeom>
          <a:ln w="12700">
            <a:solidFill>
              <a:schemeClr val="accent5"/>
            </a:solidFill>
          </a:ln>
        </p:spPr>
        <p:style>
          <a:lnRef idx="1">
            <a:schemeClr val="accent6"/>
          </a:lnRef>
          <a:fillRef idx="0">
            <a:schemeClr val="accent6"/>
          </a:fillRef>
          <a:effectRef idx="0">
            <a:schemeClr val="accent6"/>
          </a:effectRef>
          <a:fontRef idx="minor">
            <a:schemeClr val="tx1"/>
          </a:fontRef>
        </p:style>
      </p:cxnSp>
      <p:sp>
        <p:nvSpPr>
          <p:cNvPr id="69" name="Rectangle 68">
            <a:extLst>
              <a:ext uri="{FF2B5EF4-FFF2-40B4-BE49-F238E27FC236}">
                <a16:creationId xmlns:a16="http://schemas.microsoft.com/office/drawing/2014/main" id="{B6185C89-D563-4599-ADA0-C95F0FB3924B}"/>
              </a:ext>
            </a:extLst>
          </p:cNvPr>
          <p:cNvSpPr/>
          <p:nvPr/>
        </p:nvSpPr>
        <p:spPr>
          <a:xfrm>
            <a:off x="3713245" y="1221998"/>
            <a:ext cx="769852" cy="156270"/>
          </a:xfrm>
          <a:prstGeom prst="rect">
            <a:avLst/>
          </a:prstGeom>
          <a:solidFill>
            <a:schemeClr val="tx1"/>
          </a:solidFill>
          <a:ln>
            <a:noFill/>
          </a:ln>
        </p:spPr>
        <p:txBody>
          <a:bodyPr wrap="none" lIns="91440" tIns="45720" rIns="91440" bIns="45720" anchor="ctr">
            <a:noAutofit/>
          </a:bodyPr>
          <a:lstStyle/>
          <a:p>
            <a:pPr marL="0" marR="0" lvl="0" indent="0" algn="ctr" defTabSz="6858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a:ea typeface="Arial Unicode MS"/>
                <a:cs typeface="Arial"/>
              </a:rPr>
              <a:t> </a:t>
            </a:r>
            <a:r>
              <a:rPr lang="en-US" sz="1200" b="1" dirty="0">
                <a:solidFill>
                  <a:schemeClr val="bg1"/>
                </a:solidFill>
                <a:latin typeface="Arial" panose="020B0604020202020204"/>
                <a:ea typeface="Arial Unicode MS"/>
                <a:cs typeface="Arial"/>
              </a:rPr>
              <a:t>3-5 </a:t>
            </a:r>
            <a:r>
              <a:rPr kumimoji="0" lang="en-US" sz="1200" b="1" i="0" u="none" strike="noStrike" kern="1200" cap="none" spc="0" normalizeH="0" baseline="0" noProof="0" dirty="0">
                <a:ln>
                  <a:noFill/>
                </a:ln>
                <a:solidFill>
                  <a:schemeClr val="bg1"/>
                </a:solidFill>
                <a:effectLst/>
                <a:uLnTx/>
                <a:uFillTx/>
                <a:latin typeface="Arial" panose="020B0604020202020204"/>
                <a:ea typeface="Arial Unicode MS"/>
                <a:cs typeface="Arial"/>
              </a:rPr>
              <a:t>Weeks </a:t>
            </a:r>
          </a:p>
        </p:txBody>
      </p:sp>
      <p:cxnSp>
        <p:nvCxnSpPr>
          <p:cNvPr id="74" name="Straight Connector 73">
            <a:extLst>
              <a:ext uri="{FF2B5EF4-FFF2-40B4-BE49-F238E27FC236}">
                <a16:creationId xmlns:a16="http://schemas.microsoft.com/office/drawing/2014/main" id="{1B604529-28DE-4B5E-9922-EF239BF25292}"/>
              </a:ext>
            </a:extLst>
          </p:cNvPr>
          <p:cNvCxnSpPr>
            <a:cxnSpLocks/>
          </p:cNvCxnSpPr>
          <p:nvPr/>
        </p:nvCxnSpPr>
        <p:spPr>
          <a:xfrm>
            <a:off x="5713303" y="1186227"/>
            <a:ext cx="0" cy="227813"/>
          </a:xfrm>
          <a:prstGeom prst="line">
            <a:avLst/>
          </a:prstGeom>
          <a:ln w="12700">
            <a:solidFill>
              <a:schemeClr val="accent5"/>
            </a:solidFill>
          </a:ln>
        </p:spPr>
        <p:style>
          <a:lnRef idx="1">
            <a:schemeClr val="accent6"/>
          </a:lnRef>
          <a:fillRef idx="0">
            <a:schemeClr val="accent6"/>
          </a:fillRef>
          <a:effectRef idx="0">
            <a:schemeClr val="accent6"/>
          </a:effectRef>
          <a:fontRef idx="minor">
            <a:schemeClr val="tx1"/>
          </a:fontRef>
        </p:style>
      </p:cxnSp>
      <p:sp>
        <p:nvSpPr>
          <p:cNvPr id="75" name="Rectangle 74">
            <a:extLst>
              <a:ext uri="{FF2B5EF4-FFF2-40B4-BE49-F238E27FC236}">
                <a16:creationId xmlns:a16="http://schemas.microsoft.com/office/drawing/2014/main" id="{6A2FF5B7-02CE-4D40-913B-539D260AB27B}"/>
              </a:ext>
            </a:extLst>
          </p:cNvPr>
          <p:cNvSpPr/>
          <p:nvPr/>
        </p:nvSpPr>
        <p:spPr>
          <a:xfrm>
            <a:off x="9171751" y="1214013"/>
            <a:ext cx="811912" cy="172240"/>
          </a:xfrm>
          <a:prstGeom prst="rect">
            <a:avLst/>
          </a:prstGeom>
          <a:solidFill>
            <a:schemeClr val="tx1"/>
          </a:solidFill>
          <a:ln>
            <a:noFill/>
          </a:ln>
        </p:spPr>
        <p:txBody>
          <a:bodyPr wrap="none" anchor="ctr">
            <a:noAutofit/>
          </a:bodyPr>
          <a:lstStyle/>
          <a:p>
            <a:pPr marL="0" marR="0" lvl="0" indent="0" algn="ctr" defTabSz="6858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a:ea typeface="Arial Unicode MS" pitchFamily="34" charset="-128"/>
                <a:cs typeface="Arial"/>
              </a:rPr>
              <a:t>8 Months</a:t>
            </a:r>
          </a:p>
        </p:txBody>
      </p:sp>
      <p:sp>
        <p:nvSpPr>
          <p:cNvPr id="62" name="Rectangle 61">
            <a:extLst>
              <a:ext uri="{FF2B5EF4-FFF2-40B4-BE49-F238E27FC236}">
                <a16:creationId xmlns:a16="http://schemas.microsoft.com/office/drawing/2014/main" id="{052A0DD6-747F-425D-986E-0EF6A73B01F3}"/>
              </a:ext>
            </a:extLst>
          </p:cNvPr>
          <p:cNvSpPr/>
          <p:nvPr/>
        </p:nvSpPr>
        <p:spPr>
          <a:xfrm>
            <a:off x="6257180" y="1214013"/>
            <a:ext cx="749457" cy="172240"/>
          </a:xfrm>
          <a:prstGeom prst="rect">
            <a:avLst/>
          </a:prstGeom>
          <a:solidFill>
            <a:schemeClr val="tx1"/>
          </a:solidFill>
          <a:ln>
            <a:noFill/>
          </a:ln>
        </p:spPr>
        <p:txBody>
          <a:bodyPr wrap="none" anchor="ctr">
            <a:noAutofit/>
          </a:bodyPr>
          <a:lstStyle/>
          <a:p>
            <a:pPr marL="0" marR="0" lvl="0" indent="0" algn="ctr" defTabSz="685800" rtl="0" eaLnBrk="1" fontAlgn="auto" latinLnBrk="0" hangingPunct="1">
              <a:lnSpc>
                <a:spcPct val="110000"/>
              </a:lnSpc>
              <a:spcBef>
                <a:spcPts val="0"/>
              </a:spcBef>
              <a:spcAft>
                <a:spcPts val="0"/>
              </a:spcAft>
              <a:buClrTx/>
              <a:buSzTx/>
              <a:buFontTx/>
              <a:buNone/>
              <a:tabLst/>
              <a:defRPr/>
            </a:pPr>
            <a:r>
              <a:rPr lang="en-US" sz="1200" b="1" dirty="0">
                <a:solidFill>
                  <a:schemeClr val="bg1"/>
                </a:solidFill>
                <a:latin typeface="Arial" panose="020B0604020202020204"/>
                <a:ea typeface="Arial Unicode MS" pitchFamily="34" charset="-128"/>
                <a:cs typeface="Arial"/>
              </a:rPr>
              <a:t>3</a:t>
            </a:r>
            <a:r>
              <a:rPr kumimoji="0" lang="en-US" sz="1200" b="1" i="0" u="none" strike="noStrike" kern="1200" cap="none" spc="0" normalizeH="0" baseline="0" noProof="0" dirty="0">
                <a:ln>
                  <a:noFill/>
                </a:ln>
                <a:solidFill>
                  <a:schemeClr val="bg1"/>
                </a:solidFill>
                <a:effectLst/>
                <a:uLnTx/>
                <a:uFillTx/>
                <a:latin typeface="Arial" panose="020B0604020202020204"/>
                <a:ea typeface="Arial Unicode MS" pitchFamily="34" charset="-128"/>
                <a:cs typeface="Arial"/>
              </a:rPr>
              <a:t> Months</a:t>
            </a:r>
          </a:p>
        </p:txBody>
      </p:sp>
      <p:cxnSp>
        <p:nvCxnSpPr>
          <p:cNvPr id="64" name="Straight Connector 63">
            <a:extLst>
              <a:ext uri="{FF2B5EF4-FFF2-40B4-BE49-F238E27FC236}">
                <a16:creationId xmlns:a16="http://schemas.microsoft.com/office/drawing/2014/main" id="{BC26DE7D-150D-47C1-A47D-7DC338E9B164}"/>
              </a:ext>
            </a:extLst>
          </p:cNvPr>
          <p:cNvCxnSpPr>
            <a:cxnSpLocks/>
          </p:cNvCxnSpPr>
          <p:nvPr/>
        </p:nvCxnSpPr>
        <p:spPr>
          <a:xfrm>
            <a:off x="5829300" y="1186226"/>
            <a:ext cx="0" cy="227813"/>
          </a:xfrm>
          <a:prstGeom prst="line">
            <a:avLst/>
          </a:prstGeom>
          <a:ln w="12700">
            <a:solidFill>
              <a:schemeClr val="accent5"/>
            </a:solidFill>
          </a:ln>
        </p:spPr>
        <p:style>
          <a:lnRef idx="1">
            <a:schemeClr val="accent6"/>
          </a:lnRef>
          <a:fillRef idx="0">
            <a:schemeClr val="accent6"/>
          </a:fillRef>
          <a:effectRef idx="0">
            <a:schemeClr val="accent6"/>
          </a:effectRef>
          <a:fontRef idx="minor">
            <a:schemeClr val="tx1"/>
          </a:fontRef>
        </p:style>
      </p:cxnSp>
      <p:sp>
        <p:nvSpPr>
          <p:cNvPr id="70" name="Rectangle 69">
            <a:extLst>
              <a:ext uri="{FF2B5EF4-FFF2-40B4-BE49-F238E27FC236}">
                <a16:creationId xmlns:a16="http://schemas.microsoft.com/office/drawing/2014/main" id="{5D3C27EB-7701-464C-A575-0A6F78F325C9}"/>
              </a:ext>
            </a:extLst>
          </p:cNvPr>
          <p:cNvSpPr/>
          <p:nvPr/>
        </p:nvSpPr>
        <p:spPr>
          <a:xfrm>
            <a:off x="4937455" y="827474"/>
            <a:ext cx="1783688" cy="281059"/>
          </a:xfrm>
          <a:prstGeom prst="rect">
            <a:avLst/>
          </a:prstGeom>
          <a:solidFill>
            <a:schemeClr val="tx1"/>
          </a:solidFill>
        </p:spPr>
        <p:txBody>
          <a:bodyPr wrap="none">
            <a:noAutofit/>
          </a:bodyPr>
          <a:lstStyle/>
          <a:p>
            <a:pPr marL="0" marR="0" lvl="0" indent="0" algn="ctr" defTabSz="685800" rtl="0" eaLnBrk="1" fontAlgn="auto" latinLnBrk="0" hangingPunct="1">
              <a:lnSpc>
                <a:spcPct val="11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Black" panose="020B0A04020102020204" pitchFamily="34" charset="0"/>
                <a:ea typeface="Arial Unicode MS" pitchFamily="34" charset="-128"/>
                <a:cs typeface="Arial"/>
              </a:rPr>
              <a:t>Phase Durations</a:t>
            </a:r>
          </a:p>
        </p:txBody>
      </p:sp>
      <p:sp>
        <p:nvSpPr>
          <p:cNvPr id="44" name="Slide Number Placeholder 43">
            <a:extLst>
              <a:ext uri="{FF2B5EF4-FFF2-40B4-BE49-F238E27FC236}">
                <a16:creationId xmlns:a16="http://schemas.microsoft.com/office/drawing/2014/main" id="{C3947240-C3B4-4CAD-BBA0-375490067F5C}"/>
              </a:ext>
            </a:extLst>
          </p:cNvPr>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A0F7689-66CB-EC4F-9B5C-9C3D3ED1F24F}" type="slidenum">
              <a:rPr kumimoji="0" lang="en-US" sz="800" b="0" i="0" u="none" strike="noStrike" kern="1200" cap="none" spc="0" normalizeH="0" baseline="0" noProof="0" smtClean="0">
                <a:ln>
                  <a:noFill/>
                </a:ln>
                <a:solidFill>
                  <a:srgbClr val="79787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dirty="0">
              <a:ln>
                <a:noFill/>
              </a:ln>
              <a:solidFill>
                <a:srgbClr val="79787F"/>
              </a:solidFill>
              <a:effectLst/>
              <a:uLnTx/>
              <a:uFillTx/>
              <a:latin typeface="Arial" panose="020B0604020202020204"/>
              <a:ea typeface="+mn-ea"/>
              <a:cs typeface="+mn-cs"/>
            </a:endParaRPr>
          </a:p>
        </p:txBody>
      </p:sp>
      <p:cxnSp>
        <p:nvCxnSpPr>
          <p:cNvPr id="45" name="Straight Connector 44">
            <a:extLst>
              <a:ext uri="{FF2B5EF4-FFF2-40B4-BE49-F238E27FC236}">
                <a16:creationId xmlns:a16="http://schemas.microsoft.com/office/drawing/2014/main" id="{438E230E-CE95-4F91-A24C-7AA39950B5D3}"/>
              </a:ext>
            </a:extLst>
          </p:cNvPr>
          <p:cNvCxnSpPr>
            <a:cxnSpLocks/>
          </p:cNvCxnSpPr>
          <p:nvPr/>
        </p:nvCxnSpPr>
        <p:spPr>
          <a:xfrm>
            <a:off x="11791727" y="1198223"/>
            <a:ext cx="0" cy="227813"/>
          </a:xfrm>
          <a:prstGeom prst="line">
            <a:avLst/>
          </a:prstGeom>
          <a:ln w="12700">
            <a:solidFill>
              <a:schemeClr val="accent5"/>
            </a:solidFill>
          </a:ln>
        </p:spPr>
        <p:style>
          <a:lnRef idx="1">
            <a:schemeClr val="accent6"/>
          </a:lnRef>
          <a:fillRef idx="0">
            <a:schemeClr val="accent6"/>
          </a:fillRef>
          <a:effectRef idx="0">
            <a:schemeClr val="accent6"/>
          </a:effectRef>
          <a:fontRef idx="minor">
            <a:schemeClr val="tx1"/>
          </a:fontRef>
        </p:style>
      </p:cxnSp>
      <p:cxnSp>
        <p:nvCxnSpPr>
          <p:cNvPr id="46" name="Straight Connector 45">
            <a:extLst>
              <a:ext uri="{FF2B5EF4-FFF2-40B4-BE49-F238E27FC236}">
                <a16:creationId xmlns:a16="http://schemas.microsoft.com/office/drawing/2014/main" id="{2216ADED-9103-4965-AA79-2B5CAFD0A808}"/>
              </a:ext>
            </a:extLst>
          </p:cNvPr>
          <p:cNvCxnSpPr>
            <a:cxnSpLocks/>
          </p:cNvCxnSpPr>
          <p:nvPr/>
        </p:nvCxnSpPr>
        <p:spPr>
          <a:xfrm>
            <a:off x="7518169" y="1214110"/>
            <a:ext cx="0" cy="227813"/>
          </a:xfrm>
          <a:prstGeom prst="line">
            <a:avLst/>
          </a:prstGeom>
          <a:ln w="12700">
            <a:solidFill>
              <a:schemeClr val="accent5"/>
            </a:solidFill>
          </a:ln>
        </p:spPr>
        <p:style>
          <a:lnRef idx="1">
            <a:schemeClr val="accent6"/>
          </a:lnRef>
          <a:fillRef idx="0">
            <a:schemeClr val="accent6"/>
          </a:fillRef>
          <a:effectRef idx="0">
            <a:schemeClr val="accent6"/>
          </a:effectRef>
          <a:fontRef idx="minor">
            <a:schemeClr val="tx1"/>
          </a:fontRef>
        </p:style>
      </p:cxnSp>
      <p:grpSp>
        <p:nvGrpSpPr>
          <p:cNvPr id="50" name="Group 49">
            <a:extLst>
              <a:ext uri="{FF2B5EF4-FFF2-40B4-BE49-F238E27FC236}">
                <a16:creationId xmlns:a16="http://schemas.microsoft.com/office/drawing/2014/main" id="{966D150A-608C-4E13-8BF2-7DD908406321}"/>
              </a:ext>
            </a:extLst>
          </p:cNvPr>
          <p:cNvGrpSpPr/>
          <p:nvPr/>
        </p:nvGrpSpPr>
        <p:grpSpPr>
          <a:xfrm>
            <a:off x="456812" y="2242775"/>
            <a:ext cx="5213930" cy="1436483"/>
            <a:chOff x="598036" y="2351751"/>
            <a:chExt cx="5521781" cy="1436483"/>
          </a:xfrm>
        </p:grpSpPr>
        <p:sp>
          <p:nvSpPr>
            <p:cNvPr id="54" name="Rectangle 110">
              <a:extLst>
                <a:ext uri="{FF2B5EF4-FFF2-40B4-BE49-F238E27FC236}">
                  <a16:creationId xmlns:a16="http://schemas.microsoft.com/office/drawing/2014/main" id="{49F1F6CF-BAA1-40A5-AD85-807AD4A79BA6}"/>
                </a:ext>
              </a:extLst>
            </p:cNvPr>
            <p:cNvSpPr txBox="1"/>
            <p:nvPr>
              <p:custDataLst>
                <p:tags r:id="rId5"/>
              </p:custDataLst>
            </p:nvPr>
          </p:nvSpPr>
          <p:spPr>
            <a:xfrm>
              <a:off x="2009949" y="2351751"/>
              <a:ext cx="4109868" cy="74299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marL="309011" lvl="0" indent="-309011" defTabSz="609555" fontAlgn="base">
                <a:spcBef>
                  <a:spcPct val="20000"/>
                </a:spcBef>
                <a:spcAft>
                  <a:spcPct val="0"/>
                </a:spcAft>
                <a:buClr>
                  <a:srgbClr val="006899"/>
                </a:buClr>
                <a:buFont typeface="Wingdings 2" pitchFamily="18" charset="2"/>
                <a:buChar char=""/>
                <a:defRPr sz="2000">
                  <a:latin typeface="Arial" pitchFamily="-112" charset="0"/>
                  <a:ea typeface="ＭＳ Ｐゴシック" pitchFamily="-112" charset="-128"/>
                  <a:cs typeface="ＭＳ Ｐゴシック" pitchFamily="-112" charset="-128"/>
                </a:defRPr>
              </a:lvl1pPr>
              <a:lvl2pPr marL="679402" lvl="1" indent="-296311" defTabSz="609555" fontAlgn="base">
                <a:spcBef>
                  <a:spcPct val="20000"/>
                </a:spcBef>
                <a:spcAft>
                  <a:spcPct val="0"/>
                </a:spcAft>
                <a:buClr>
                  <a:srgbClr val="8DC63F"/>
                </a:buClr>
                <a:buFont typeface="Wingdings 2" pitchFamily="18" charset="2"/>
                <a:buChar char=""/>
                <a:defRPr sz="2000">
                  <a:latin typeface="Arial" pitchFamily="-112" charset="0"/>
                  <a:ea typeface="ＭＳ Ｐゴシック" pitchFamily="-112" charset="-128"/>
                  <a:cs typeface="ＭＳ Ｐゴシック" pitchFamily="-112" charset="-128"/>
                </a:defRPr>
              </a:lvl2pPr>
              <a:lvl3pPr marL="969963" lvl="2" indent="-280988" defTabSz="609555" fontAlgn="base">
                <a:spcBef>
                  <a:spcPct val="20000"/>
                </a:spcBef>
                <a:spcAft>
                  <a:spcPct val="0"/>
                </a:spcAft>
                <a:buClr>
                  <a:schemeClr val="accent1"/>
                </a:buClr>
                <a:buFont typeface="Wingdings 2" pitchFamily="18" charset="2"/>
                <a:buChar char=""/>
                <a:defRPr sz="2000">
                  <a:latin typeface="Arial" pitchFamily="-112" charset="0"/>
                  <a:ea typeface="ＭＳ Ｐゴシック" pitchFamily="-112" charset="-128"/>
                  <a:cs typeface="ＭＳ Ｐゴシック" pitchFamily="-112" charset="-128"/>
                </a:defRPr>
              </a:lvl3pPr>
              <a:lvl4pPr marL="1308100" indent="-338138" defTabSz="609555" fontAlgn="base">
                <a:spcBef>
                  <a:spcPct val="20000"/>
                </a:spcBef>
                <a:spcAft>
                  <a:spcPct val="0"/>
                </a:spcAft>
                <a:buClr>
                  <a:srgbClr val="8DC63F"/>
                </a:buClr>
                <a:buFont typeface="Wingdings 2" pitchFamily="18" charset="2"/>
                <a:buChar char=""/>
                <a:defRPr>
                  <a:solidFill>
                    <a:srgbClr val="404040"/>
                  </a:solidFill>
                  <a:latin typeface="Arial" pitchFamily="-112" charset="0"/>
                  <a:ea typeface="ＭＳ Ｐゴシック" pitchFamily="-112" charset="-128"/>
                  <a:cs typeface="ＭＳ Ｐゴシック" pitchFamily="-112" charset="-128"/>
                </a:defRPr>
              </a:lvl4pPr>
              <a:lvl5pPr marL="1602197" indent="-156621" defTabSz="609555" fontAlgn="base">
                <a:spcBef>
                  <a:spcPct val="20000"/>
                </a:spcBef>
                <a:spcAft>
                  <a:spcPct val="0"/>
                </a:spcAft>
                <a:buClr>
                  <a:schemeClr val="accent1"/>
                </a:buClr>
                <a:buFont typeface="Arial" charset="0"/>
                <a:buChar char="•"/>
                <a:defRPr sz="1600">
                  <a:solidFill>
                    <a:srgbClr val="404040"/>
                  </a:solidFill>
                  <a:latin typeface="Arial" pitchFamily="-112" charset="0"/>
                  <a:ea typeface="ＭＳ Ｐゴシック" pitchFamily="-112" charset="-128"/>
                  <a:cs typeface="ＭＳ Ｐゴシック" pitchFamily="-112" charset="-128"/>
                </a:defRPr>
              </a:lvl5pPr>
              <a:lvl6pPr marL="3352548" indent="-304776" defTabSz="609555">
                <a:spcBef>
                  <a:spcPct val="20000"/>
                </a:spcBef>
                <a:buFont typeface="Arial"/>
                <a:buChar char="•"/>
                <a:defRPr sz="2700"/>
              </a:lvl6pPr>
              <a:lvl7pPr marL="3962104" indent="-304776" defTabSz="609555">
                <a:spcBef>
                  <a:spcPct val="20000"/>
                </a:spcBef>
                <a:buFont typeface="Arial"/>
                <a:buChar char="•"/>
                <a:defRPr sz="2700"/>
              </a:lvl7pPr>
              <a:lvl8pPr marL="4571658" indent="-304776" defTabSz="609555">
                <a:spcBef>
                  <a:spcPct val="20000"/>
                </a:spcBef>
                <a:buFont typeface="Arial"/>
                <a:buChar char="•"/>
                <a:defRPr sz="2700"/>
              </a:lvl8pPr>
              <a:lvl9pPr marL="5181212" indent="-304776" defTabSz="609555">
                <a:spcBef>
                  <a:spcPct val="20000"/>
                </a:spcBef>
                <a:buFont typeface="Arial"/>
                <a:buChar char="•"/>
                <a:defRPr sz="2700"/>
              </a:lvl9pPr>
            </a:lstStyle>
            <a:p>
              <a:pPr marL="0" marR="0" lvl="0" indent="0" algn="ctr" defTabSz="457166" rtl="0" eaLnBrk="1" fontAlgn="base" latinLnBrk="0" hangingPunct="1">
                <a:lnSpc>
                  <a:spcPct val="120000"/>
                </a:lnSpc>
                <a:spcBef>
                  <a:spcPct val="20000"/>
                </a:spcBef>
                <a:spcAft>
                  <a:spcPct val="0"/>
                </a:spcAft>
                <a:buClr>
                  <a:srgbClr val="006899"/>
                </a:buClr>
                <a:buSzTx/>
                <a:buFont typeface="Wingdings 2" pitchFamily="18" charset="2"/>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ＭＳ Ｐゴシック"/>
                  <a:cs typeface="Arial"/>
                </a:rPr>
                <a:t>Leverage pre-planning to quick start DBA KT along with detailed transition planning. KT</a:t>
              </a:r>
              <a:r>
                <a:rPr kumimoji="0" lang="en-US" altLang="en-US" sz="1000" i="0" u="none" strike="noStrike" kern="1200" cap="none" spc="0" normalizeH="0" baseline="0" noProof="0" dirty="0">
                  <a:ln>
                    <a:noFill/>
                  </a:ln>
                  <a:solidFill>
                    <a:schemeClr val="bg1"/>
                  </a:solidFill>
                  <a:effectLst/>
                  <a:uLnTx/>
                  <a:uFillTx/>
                  <a:latin typeface="Arial" panose="020B0604020202020204"/>
                  <a:ea typeface="ＭＳ Ｐゴシック"/>
                  <a:cs typeface="Arial"/>
                </a:rPr>
                <a:t> framework aims to facilitate and accelerate transition</a:t>
              </a:r>
              <a:r>
                <a:rPr kumimoji="0" lang="en-US" altLang="en-US" sz="1000" b="1" i="0" u="none" strike="noStrike" kern="1200" cap="none" spc="0" normalizeH="0" baseline="0" noProof="0" dirty="0">
                  <a:ln>
                    <a:noFill/>
                  </a:ln>
                  <a:solidFill>
                    <a:schemeClr val="bg1"/>
                  </a:solidFill>
                  <a:effectLst/>
                  <a:uLnTx/>
                  <a:uFillTx/>
                  <a:latin typeface="Arial" panose="020B0604020202020204"/>
                  <a:ea typeface="ＭＳ Ｐゴシック"/>
                  <a:cs typeface="Arial"/>
                </a:rPr>
                <a:t>  </a:t>
              </a:r>
              <a:endParaRPr kumimoji="0" lang="en-US" altLang="en-US" sz="1000" b="1" i="0" u="none" strike="noStrike" kern="1200" cap="none" spc="0" normalizeH="0" baseline="0" noProof="0" dirty="0">
                <a:ln>
                  <a:noFill/>
                </a:ln>
                <a:solidFill>
                  <a:schemeClr val="bg1"/>
                </a:solidFill>
                <a:effectLst/>
                <a:uLnTx/>
                <a:uFillTx/>
                <a:latin typeface="Arial" panose="020B0604020202020204"/>
                <a:cs typeface="Arial"/>
              </a:endParaRPr>
            </a:p>
          </p:txBody>
        </p:sp>
        <p:sp>
          <p:nvSpPr>
            <p:cNvPr id="55" name="Rectangle 110">
              <a:extLst>
                <a:ext uri="{FF2B5EF4-FFF2-40B4-BE49-F238E27FC236}">
                  <a16:creationId xmlns:a16="http://schemas.microsoft.com/office/drawing/2014/main" id="{8BD3ED84-1118-47CA-97F3-378452FFEB40}"/>
                </a:ext>
              </a:extLst>
            </p:cNvPr>
            <p:cNvSpPr txBox="1"/>
            <p:nvPr>
              <p:custDataLst>
                <p:tags r:id="rId6"/>
              </p:custDataLst>
            </p:nvPr>
          </p:nvSpPr>
          <p:spPr>
            <a:xfrm>
              <a:off x="598036" y="2483259"/>
              <a:ext cx="1269788" cy="6333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marL="309011" lvl="0" indent="-309011" defTabSz="609555" fontAlgn="base">
                <a:spcBef>
                  <a:spcPct val="20000"/>
                </a:spcBef>
                <a:spcAft>
                  <a:spcPct val="0"/>
                </a:spcAft>
                <a:buClr>
                  <a:srgbClr val="006899"/>
                </a:buClr>
                <a:buFont typeface="Wingdings 2" pitchFamily="18" charset="2"/>
                <a:buChar char=""/>
                <a:defRPr sz="2000">
                  <a:latin typeface="Arial" pitchFamily="-112" charset="0"/>
                  <a:ea typeface="ＭＳ Ｐゴシック" pitchFamily="-112" charset="-128"/>
                  <a:cs typeface="ＭＳ Ｐゴシック" pitchFamily="-112" charset="-128"/>
                </a:defRPr>
              </a:lvl1pPr>
              <a:lvl2pPr marL="679402" lvl="1" indent="-296311" defTabSz="609555" fontAlgn="base">
                <a:spcBef>
                  <a:spcPct val="20000"/>
                </a:spcBef>
                <a:spcAft>
                  <a:spcPct val="0"/>
                </a:spcAft>
                <a:buClr>
                  <a:srgbClr val="8DC63F"/>
                </a:buClr>
                <a:buFont typeface="Wingdings 2" pitchFamily="18" charset="2"/>
                <a:buChar char=""/>
                <a:defRPr sz="2000">
                  <a:latin typeface="Arial" pitchFamily="-112" charset="0"/>
                  <a:ea typeface="ＭＳ Ｐゴシック" pitchFamily="-112" charset="-128"/>
                  <a:cs typeface="ＭＳ Ｐゴシック" pitchFamily="-112" charset="-128"/>
                </a:defRPr>
              </a:lvl2pPr>
              <a:lvl3pPr marL="969963" lvl="2" indent="-280988" defTabSz="609555" fontAlgn="base">
                <a:spcBef>
                  <a:spcPct val="20000"/>
                </a:spcBef>
                <a:spcAft>
                  <a:spcPct val="0"/>
                </a:spcAft>
                <a:buClr>
                  <a:schemeClr val="accent1"/>
                </a:buClr>
                <a:buFont typeface="Wingdings 2" pitchFamily="18" charset="2"/>
                <a:buChar char=""/>
                <a:defRPr sz="2000">
                  <a:latin typeface="Arial" pitchFamily="-112" charset="0"/>
                  <a:ea typeface="ＭＳ Ｐゴシック" pitchFamily="-112" charset="-128"/>
                  <a:cs typeface="ＭＳ Ｐゴシック" pitchFamily="-112" charset="-128"/>
                </a:defRPr>
              </a:lvl3pPr>
              <a:lvl4pPr marL="1308100" indent="-338138" defTabSz="609555" fontAlgn="base">
                <a:spcBef>
                  <a:spcPct val="20000"/>
                </a:spcBef>
                <a:spcAft>
                  <a:spcPct val="0"/>
                </a:spcAft>
                <a:buClr>
                  <a:srgbClr val="8DC63F"/>
                </a:buClr>
                <a:buFont typeface="Wingdings 2" pitchFamily="18" charset="2"/>
                <a:buChar char=""/>
                <a:defRPr>
                  <a:solidFill>
                    <a:srgbClr val="404040"/>
                  </a:solidFill>
                  <a:latin typeface="Arial" pitchFamily="-112" charset="0"/>
                  <a:ea typeface="ＭＳ Ｐゴシック" pitchFamily="-112" charset="-128"/>
                  <a:cs typeface="ＭＳ Ｐゴシック" pitchFamily="-112" charset="-128"/>
                </a:defRPr>
              </a:lvl4pPr>
              <a:lvl5pPr marL="1602197" indent="-156621" defTabSz="609555" fontAlgn="base">
                <a:spcBef>
                  <a:spcPct val="20000"/>
                </a:spcBef>
                <a:spcAft>
                  <a:spcPct val="0"/>
                </a:spcAft>
                <a:buClr>
                  <a:schemeClr val="accent1"/>
                </a:buClr>
                <a:buFont typeface="Arial" charset="0"/>
                <a:buChar char="•"/>
                <a:defRPr sz="1600">
                  <a:solidFill>
                    <a:srgbClr val="404040"/>
                  </a:solidFill>
                  <a:latin typeface="Arial" pitchFamily="-112" charset="0"/>
                  <a:ea typeface="ＭＳ Ｐゴシック" pitchFamily="-112" charset="-128"/>
                  <a:cs typeface="ＭＳ Ｐゴシック" pitchFamily="-112" charset="-128"/>
                </a:defRPr>
              </a:lvl5pPr>
              <a:lvl6pPr marL="3352548" indent="-304776" defTabSz="609555">
                <a:spcBef>
                  <a:spcPct val="20000"/>
                </a:spcBef>
                <a:buFont typeface="Arial"/>
                <a:buChar char="•"/>
                <a:defRPr sz="2700"/>
              </a:lvl6pPr>
              <a:lvl7pPr marL="3962104" indent="-304776" defTabSz="609555">
                <a:spcBef>
                  <a:spcPct val="20000"/>
                </a:spcBef>
                <a:buFont typeface="Arial"/>
                <a:buChar char="•"/>
                <a:defRPr sz="2700"/>
              </a:lvl7pPr>
              <a:lvl8pPr marL="4571658" indent="-304776" defTabSz="609555">
                <a:spcBef>
                  <a:spcPct val="20000"/>
                </a:spcBef>
                <a:buFont typeface="Arial"/>
                <a:buChar char="•"/>
                <a:defRPr sz="2700"/>
              </a:lvl8pPr>
              <a:lvl9pPr marL="5181212" indent="-304776" defTabSz="609555">
                <a:spcBef>
                  <a:spcPct val="20000"/>
                </a:spcBef>
                <a:buFont typeface="Arial"/>
                <a:buChar char="•"/>
                <a:defRPr sz="2700"/>
              </a:lvl9pPr>
            </a:lstStyle>
            <a:p>
              <a:pPr marL="182880" lvl="0" indent="-180000" defTabSz="457166">
                <a:lnSpc>
                  <a:spcPct val="110000"/>
                </a:lnSpc>
                <a:spcBef>
                  <a:spcPts val="600"/>
                </a:spcBef>
                <a:buClr>
                  <a:srgbClr val="FD5F07"/>
                </a:buClr>
                <a:buFont typeface="Arial" panose="020B0604020202020204" pitchFamily="34" charset="0"/>
                <a:buChar char="\"/>
                <a:defRPr/>
              </a:pPr>
              <a:endParaRPr lang="en-US" sz="1200" dirty="0">
                <a:solidFill>
                  <a:srgbClr val="EEEEEE"/>
                </a:solidFill>
                <a:ea typeface="ＭＳ Ｐゴシック"/>
                <a:cs typeface="Arial"/>
              </a:endParaRPr>
            </a:p>
            <a:p>
              <a:pPr marL="182880" lvl="0" indent="-180000" defTabSz="457166">
                <a:lnSpc>
                  <a:spcPct val="110000"/>
                </a:lnSpc>
                <a:spcBef>
                  <a:spcPts val="600"/>
                </a:spcBef>
                <a:buClr>
                  <a:srgbClr val="FD5F07"/>
                </a:buClr>
                <a:buFont typeface="Arial" panose="020B0604020202020204" pitchFamily="34" charset="0"/>
                <a:buChar char="\"/>
                <a:defRPr/>
              </a:pPr>
              <a:r>
                <a:rPr lang="en-US" sz="1000" dirty="0">
                  <a:solidFill>
                    <a:srgbClr val="EEEEEE"/>
                  </a:solidFill>
                  <a:ea typeface="ＭＳ Ｐゴシック"/>
                  <a:cs typeface="Arial"/>
                </a:rPr>
                <a:t>Team Onboarding</a:t>
              </a:r>
            </a:p>
            <a:p>
              <a:pPr marL="182880" lvl="0" indent="-180000" defTabSz="457166">
                <a:lnSpc>
                  <a:spcPct val="110000"/>
                </a:lnSpc>
                <a:spcBef>
                  <a:spcPts val="600"/>
                </a:spcBef>
                <a:buClr>
                  <a:srgbClr val="FD5F07"/>
                </a:buClr>
                <a:buFont typeface="Arial" panose="020B0604020202020204" pitchFamily="34" charset="0"/>
                <a:buChar char="\"/>
                <a:defRPr/>
              </a:pPr>
              <a:r>
                <a:rPr lang="en-US" sz="1000" dirty="0">
                  <a:solidFill>
                    <a:srgbClr val="EEEEEE"/>
                  </a:solidFill>
                  <a:ea typeface="ＭＳ Ｐゴシック"/>
                  <a:cs typeface="Arial"/>
                </a:rPr>
                <a:t>High Level KT   Plan</a:t>
              </a:r>
            </a:p>
          </p:txBody>
        </p:sp>
        <p:sp>
          <p:nvSpPr>
            <p:cNvPr id="57" name="Rectangle 110">
              <a:extLst>
                <a:ext uri="{FF2B5EF4-FFF2-40B4-BE49-F238E27FC236}">
                  <a16:creationId xmlns:a16="http://schemas.microsoft.com/office/drawing/2014/main" id="{9645F35A-246B-4335-9348-0DEDA3CB89FE}"/>
                </a:ext>
              </a:extLst>
            </p:cNvPr>
            <p:cNvSpPr txBox="1"/>
            <p:nvPr>
              <p:custDataLst>
                <p:tags r:id="rId7"/>
              </p:custDataLst>
            </p:nvPr>
          </p:nvSpPr>
          <p:spPr>
            <a:xfrm>
              <a:off x="4522686" y="3138316"/>
              <a:ext cx="1567498" cy="649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marL="309011" lvl="0" indent="-309011" defTabSz="609555" fontAlgn="base">
                <a:spcBef>
                  <a:spcPct val="20000"/>
                </a:spcBef>
                <a:spcAft>
                  <a:spcPct val="0"/>
                </a:spcAft>
                <a:buClr>
                  <a:srgbClr val="006899"/>
                </a:buClr>
                <a:buFont typeface="Wingdings 2" pitchFamily="18" charset="2"/>
                <a:buChar char=""/>
                <a:defRPr sz="2000">
                  <a:latin typeface="Arial" pitchFamily="-112" charset="0"/>
                  <a:ea typeface="ＭＳ Ｐゴシック" pitchFamily="-112" charset="-128"/>
                  <a:cs typeface="ＭＳ Ｐゴシック" pitchFamily="-112" charset="-128"/>
                </a:defRPr>
              </a:lvl1pPr>
              <a:lvl2pPr marL="679402" lvl="1" indent="-296311" defTabSz="609555" fontAlgn="base">
                <a:spcBef>
                  <a:spcPct val="20000"/>
                </a:spcBef>
                <a:spcAft>
                  <a:spcPct val="0"/>
                </a:spcAft>
                <a:buClr>
                  <a:srgbClr val="8DC63F"/>
                </a:buClr>
                <a:buFont typeface="Wingdings 2" pitchFamily="18" charset="2"/>
                <a:buChar char=""/>
                <a:defRPr sz="2000">
                  <a:latin typeface="Arial" pitchFamily="-112" charset="0"/>
                  <a:ea typeface="ＭＳ Ｐゴシック" pitchFamily="-112" charset="-128"/>
                  <a:cs typeface="ＭＳ Ｐゴシック" pitchFamily="-112" charset="-128"/>
                </a:defRPr>
              </a:lvl2pPr>
              <a:lvl3pPr marL="969963" lvl="2" indent="-280988" defTabSz="609555" fontAlgn="base">
                <a:spcBef>
                  <a:spcPct val="20000"/>
                </a:spcBef>
                <a:spcAft>
                  <a:spcPct val="0"/>
                </a:spcAft>
                <a:buClr>
                  <a:schemeClr val="accent1"/>
                </a:buClr>
                <a:buFont typeface="Wingdings 2" pitchFamily="18" charset="2"/>
                <a:buChar char=""/>
                <a:defRPr sz="2000">
                  <a:latin typeface="Arial" pitchFamily="-112" charset="0"/>
                  <a:ea typeface="ＭＳ Ｐゴシック" pitchFamily="-112" charset="-128"/>
                  <a:cs typeface="ＭＳ Ｐゴシック" pitchFamily="-112" charset="-128"/>
                </a:defRPr>
              </a:lvl3pPr>
              <a:lvl4pPr marL="1308100" indent="-338138" defTabSz="609555" fontAlgn="base">
                <a:spcBef>
                  <a:spcPct val="20000"/>
                </a:spcBef>
                <a:spcAft>
                  <a:spcPct val="0"/>
                </a:spcAft>
                <a:buClr>
                  <a:srgbClr val="8DC63F"/>
                </a:buClr>
                <a:buFont typeface="Wingdings 2" pitchFamily="18" charset="2"/>
                <a:buChar char=""/>
                <a:defRPr>
                  <a:solidFill>
                    <a:srgbClr val="404040"/>
                  </a:solidFill>
                  <a:latin typeface="Arial" pitchFamily="-112" charset="0"/>
                  <a:ea typeface="ＭＳ Ｐゴシック" pitchFamily="-112" charset="-128"/>
                  <a:cs typeface="ＭＳ Ｐゴシック" pitchFamily="-112" charset="-128"/>
                </a:defRPr>
              </a:lvl4pPr>
              <a:lvl5pPr marL="1602197" indent="-156621" defTabSz="609555" fontAlgn="base">
                <a:spcBef>
                  <a:spcPct val="20000"/>
                </a:spcBef>
                <a:spcAft>
                  <a:spcPct val="0"/>
                </a:spcAft>
                <a:buClr>
                  <a:schemeClr val="accent1"/>
                </a:buClr>
                <a:buFont typeface="Arial" charset="0"/>
                <a:buChar char="•"/>
                <a:defRPr sz="1600">
                  <a:solidFill>
                    <a:srgbClr val="404040"/>
                  </a:solidFill>
                  <a:latin typeface="Arial" pitchFamily="-112" charset="0"/>
                  <a:ea typeface="ＭＳ Ｐゴシック" pitchFamily="-112" charset="-128"/>
                  <a:cs typeface="ＭＳ Ｐゴシック" pitchFamily="-112" charset="-128"/>
                </a:defRPr>
              </a:lvl5pPr>
              <a:lvl6pPr marL="3352548" indent="-304776" defTabSz="609555">
                <a:spcBef>
                  <a:spcPct val="20000"/>
                </a:spcBef>
                <a:buFont typeface="Arial"/>
                <a:buChar char="•"/>
                <a:defRPr sz="2700"/>
              </a:lvl6pPr>
              <a:lvl7pPr marL="3962104" indent="-304776" defTabSz="609555">
                <a:spcBef>
                  <a:spcPct val="20000"/>
                </a:spcBef>
                <a:buFont typeface="Arial"/>
                <a:buChar char="•"/>
                <a:defRPr sz="2700"/>
              </a:lvl7pPr>
              <a:lvl8pPr marL="4571658" indent="-304776" defTabSz="609555">
                <a:spcBef>
                  <a:spcPct val="20000"/>
                </a:spcBef>
                <a:buFont typeface="Arial"/>
                <a:buChar char="•"/>
                <a:defRPr sz="2700"/>
              </a:lvl8pPr>
              <a:lvl9pPr marL="5181212" indent="-304776" defTabSz="609555">
                <a:spcBef>
                  <a:spcPct val="20000"/>
                </a:spcBef>
                <a:buFont typeface="Arial"/>
                <a:buChar char="•"/>
                <a:defRPr sz="2700"/>
              </a:lvl9pPr>
            </a:lstStyle>
            <a:p>
              <a:pPr marL="0" marR="0" lvl="0" indent="0" algn="ctr" defTabSz="457166" rtl="0" eaLnBrk="1" fontAlgn="base" latinLnBrk="0" hangingPunct="1">
                <a:lnSpc>
                  <a:spcPct val="120000"/>
                </a:lnSpc>
                <a:spcBef>
                  <a:spcPts val="0"/>
                </a:spcBef>
                <a:spcAft>
                  <a:spcPct val="0"/>
                </a:spcAft>
                <a:buClr>
                  <a:srgbClr val="006899"/>
                </a:buClr>
                <a:buSzTx/>
                <a:buFont typeface="Wingdings 2" pitchFamily="18" charset="2"/>
                <a:buNone/>
                <a:tabLst/>
                <a:defRPr/>
              </a:pPr>
              <a:r>
                <a:rPr kumimoji="0" lang="en-US" sz="1000" i="0" u="none" strike="noStrike" kern="1200" cap="none" spc="0" normalizeH="0" baseline="0" noProof="0" dirty="0">
                  <a:ln>
                    <a:noFill/>
                  </a:ln>
                  <a:solidFill>
                    <a:srgbClr val="EEEEEE"/>
                  </a:solidFill>
                  <a:effectLst/>
                  <a:uLnTx/>
                  <a:uFillTx/>
                  <a:latin typeface="Arial" panose="020B0604020202020204"/>
                  <a:ea typeface="ＭＳ Ｐゴシック"/>
                  <a:cs typeface="Arial"/>
                </a:rPr>
                <a:t>Intuit Shadow and KT Signoff (2 Weeks</a:t>
              </a:r>
              <a:r>
                <a:rPr kumimoji="0" lang="en-US" sz="1200" i="0" u="none" strike="noStrike" kern="1200" cap="none" spc="0" normalizeH="0" baseline="0" noProof="0" dirty="0">
                  <a:ln>
                    <a:noFill/>
                  </a:ln>
                  <a:solidFill>
                    <a:srgbClr val="EEEEEE"/>
                  </a:solidFill>
                  <a:effectLst/>
                  <a:uLnTx/>
                  <a:uFillTx/>
                  <a:latin typeface="Arial" panose="020B0604020202020204"/>
                  <a:ea typeface="ＭＳ Ｐゴシック"/>
                  <a:cs typeface="Arial"/>
                </a:rPr>
                <a:t>)</a:t>
              </a:r>
              <a:endParaRPr kumimoji="0" lang="en-US" sz="1200" b="1" i="0" u="none" strike="noStrike" kern="1200" cap="none" spc="0" normalizeH="0" baseline="0" noProof="0" dirty="0">
                <a:ln>
                  <a:noFill/>
                </a:ln>
                <a:solidFill>
                  <a:srgbClr val="EEEEEE"/>
                </a:solidFill>
                <a:effectLst/>
                <a:uLnTx/>
                <a:uFillTx/>
                <a:latin typeface="Arial" panose="020B0604020202020204"/>
                <a:ea typeface="ＭＳ Ｐゴシック"/>
                <a:cs typeface="Arial"/>
              </a:endParaRPr>
            </a:p>
          </p:txBody>
        </p:sp>
      </p:grpSp>
      <p:sp>
        <p:nvSpPr>
          <p:cNvPr id="61" name="Arrow: Pentagon 60">
            <a:extLst>
              <a:ext uri="{FF2B5EF4-FFF2-40B4-BE49-F238E27FC236}">
                <a16:creationId xmlns:a16="http://schemas.microsoft.com/office/drawing/2014/main" id="{6958F064-B7A1-419A-892B-27A8C54BEF9D}"/>
              </a:ext>
            </a:extLst>
          </p:cNvPr>
          <p:cNvSpPr/>
          <p:nvPr/>
        </p:nvSpPr>
        <p:spPr>
          <a:xfrm>
            <a:off x="7652847" y="1982691"/>
            <a:ext cx="2037368" cy="28254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00" eaLnBrk="0" hangingPunct="0">
              <a:defRPr/>
            </a:pPr>
            <a:r>
              <a:rPr lang="en-US" sz="1200" b="1" dirty="0">
                <a:solidFill>
                  <a:schemeClr val="bg2"/>
                </a:solidFill>
                <a:ea typeface="Arial Unicode MS" pitchFamily="34" charset="-128"/>
                <a:cs typeface="Arial"/>
              </a:rPr>
              <a:t>Steady</a:t>
            </a:r>
            <a:r>
              <a:rPr lang="en-US" sz="1400" b="1" dirty="0">
                <a:solidFill>
                  <a:schemeClr val="bg2"/>
                </a:solidFill>
                <a:ea typeface="Arial Unicode MS" pitchFamily="34" charset="-128"/>
                <a:cs typeface="Arial"/>
              </a:rPr>
              <a:t> State</a:t>
            </a:r>
          </a:p>
        </p:txBody>
      </p:sp>
      <p:sp>
        <p:nvSpPr>
          <p:cNvPr id="65" name="Rectangle 110">
            <a:extLst>
              <a:ext uri="{FF2B5EF4-FFF2-40B4-BE49-F238E27FC236}">
                <a16:creationId xmlns:a16="http://schemas.microsoft.com/office/drawing/2014/main" id="{14F2B58E-DBBE-401F-9605-A0933F5676F7}"/>
              </a:ext>
            </a:extLst>
          </p:cNvPr>
          <p:cNvSpPr txBox="1"/>
          <p:nvPr>
            <p:custDataLst>
              <p:tags r:id="rId4"/>
            </p:custDataLst>
          </p:nvPr>
        </p:nvSpPr>
        <p:spPr>
          <a:xfrm>
            <a:off x="1762201" y="2993583"/>
            <a:ext cx="2300439" cy="649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marL="309011" lvl="0" indent="-309011" defTabSz="609555" fontAlgn="base">
              <a:spcBef>
                <a:spcPct val="20000"/>
              </a:spcBef>
              <a:spcAft>
                <a:spcPct val="0"/>
              </a:spcAft>
              <a:buClr>
                <a:srgbClr val="006899"/>
              </a:buClr>
              <a:buFont typeface="Wingdings 2" pitchFamily="18" charset="2"/>
              <a:buChar char=""/>
              <a:defRPr sz="2000">
                <a:latin typeface="Arial" pitchFamily="-112" charset="0"/>
                <a:ea typeface="ＭＳ Ｐゴシック" pitchFamily="-112" charset="-128"/>
                <a:cs typeface="ＭＳ Ｐゴシック" pitchFamily="-112" charset="-128"/>
              </a:defRPr>
            </a:lvl1pPr>
            <a:lvl2pPr marL="679402" lvl="1" indent="-296311" defTabSz="609555" fontAlgn="base">
              <a:spcBef>
                <a:spcPct val="20000"/>
              </a:spcBef>
              <a:spcAft>
                <a:spcPct val="0"/>
              </a:spcAft>
              <a:buClr>
                <a:srgbClr val="8DC63F"/>
              </a:buClr>
              <a:buFont typeface="Wingdings 2" pitchFamily="18" charset="2"/>
              <a:buChar char=""/>
              <a:defRPr sz="2000">
                <a:latin typeface="Arial" pitchFamily="-112" charset="0"/>
                <a:ea typeface="ＭＳ Ｐゴシック" pitchFamily="-112" charset="-128"/>
                <a:cs typeface="ＭＳ Ｐゴシック" pitchFamily="-112" charset="-128"/>
              </a:defRPr>
            </a:lvl2pPr>
            <a:lvl3pPr marL="969963" lvl="2" indent="-280988" defTabSz="609555" fontAlgn="base">
              <a:spcBef>
                <a:spcPct val="20000"/>
              </a:spcBef>
              <a:spcAft>
                <a:spcPct val="0"/>
              </a:spcAft>
              <a:buClr>
                <a:schemeClr val="accent1"/>
              </a:buClr>
              <a:buFont typeface="Wingdings 2" pitchFamily="18" charset="2"/>
              <a:buChar char=""/>
              <a:defRPr sz="2000">
                <a:latin typeface="Arial" pitchFamily="-112" charset="0"/>
                <a:ea typeface="ＭＳ Ｐゴシック" pitchFamily="-112" charset="-128"/>
                <a:cs typeface="ＭＳ Ｐゴシック" pitchFamily="-112" charset="-128"/>
              </a:defRPr>
            </a:lvl3pPr>
            <a:lvl4pPr marL="1308100" indent="-338138" defTabSz="609555" fontAlgn="base">
              <a:spcBef>
                <a:spcPct val="20000"/>
              </a:spcBef>
              <a:spcAft>
                <a:spcPct val="0"/>
              </a:spcAft>
              <a:buClr>
                <a:srgbClr val="8DC63F"/>
              </a:buClr>
              <a:buFont typeface="Wingdings 2" pitchFamily="18" charset="2"/>
              <a:buChar char=""/>
              <a:defRPr>
                <a:solidFill>
                  <a:srgbClr val="404040"/>
                </a:solidFill>
                <a:latin typeface="Arial" pitchFamily="-112" charset="0"/>
                <a:ea typeface="ＭＳ Ｐゴシック" pitchFamily="-112" charset="-128"/>
                <a:cs typeface="ＭＳ Ｐゴシック" pitchFamily="-112" charset="-128"/>
              </a:defRPr>
            </a:lvl4pPr>
            <a:lvl5pPr marL="1602197" indent="-156621" defTabSz="609555" fontAlgn="base">
              <a:spcBef>
                <a:spcPct val="20000"/>
              </a:spcBef>
              <a:spcAft>
                <a:spcPct val="0"/>
              </a:spcAft>
              <a:buClr>
                <a:schemeClr val="accent1"/>
              </a:buClr>
              <a:buFont typeface="Arial" charset="0"/>
              <a:buChar char="•"/>
              <a:defRPr sz="1600">
                <a:solidFill>
                  <a:srgbClr val="404040"/>
                </a:solidFill>
                <a:latin typeface="Arial" pitchFamily="-112" charset="0"/>
                <a:ea typeface="ＭＳ Ｐゴシック" pitchFamily="-112" charset="-128"/>
                <a:cs typeface="ＭＳ Ｐゴシック" pitchFamily="-112" charset="-128"/>
              </a:defRPr>
            </a:lvl5pPr>
            <a:lvl6pPr marL="3352548" indent="-304776" defTabSz="609555">
              <a:spcBef>
                <a:spcPct val="20000"/>
              </a:spcBef>
              <a:buFont typeface="Arial"/>
              <a:buChar char="•"/>
              <a:defRPr sz="2700"/>
            </a:lvl6pPr>
            <a:lvl7pPr marL="3962104" indent="-304776" defTabSz="609555">
              <a:spcBef>
                <a:spcPct val="20000"/>
              </a:spcBef>
              <a:buFont typeface="Arial"/>
              <a:buChar char="•"/>
              <a:defRPr sz="2700"/>
            </a:lvl7pPr>
            <a:lvl8pPr marL="4571658" indent="-304776" defTabSz="609555">
              <a:spcBef>
                <a:spcPct val="20000"/>
              </a:spcBef>
              <a:buFont typeface="Arial"/>
              <a:buChar char="•"/>
              <a:defRPr sz="2700"/>
            </a:lvl8pPr>
            <a:lvl9pPr marL="5181212" indent="-304776" defTabSz="609555">
              <a:spcBef>
                <a:spcPct val="20000"/>
              </a:spcBef>
              <a:buFont typeface="Arial"/>
              <a:buChar char="•"/>
              <a:defRPr sz="2700"/>
            </a:lvl9pPr>
          </a:lstStyle>
          <a:p>
            <a:pPr marL="0" marR="0" lvl="0" indent="0" algn="ctr" defTabSz="457166" rtl="0" eaLnBrk="1" fontAlgn="base" latinLnBrk="0" hangingPunct="1">
              <a:lnSpc>
                <a:spcPct val="120000"/>
              </a:lnSpc>
              <a:spcBef>
                <a:spcPts val="0"/>
              </a:spcBef>
              <a:spcAft>
                <a:spcPct val="0"/>
              </a:spcAft>
              <a:buClr>
                <a:srgbClr val="006899"/>
              </a:buClr>
              <a:buSzTx/>
              <a:buFont typeface="Wingdings 2" pitchFamily="18" charset="2"/>
              <a:buNone/>
              <a:tabLst/>
              <a:defRPr/>
            </a:pPr>
            <a:r>
              <a:rPr kumimoji="0" lang="en-US" sz="1000" i="0" u="none" strike="noStrike" kern="1200" cap="none" spc="0" normalizeH="0" baseline="0" noProof="0" dirty="0">
                <a:ln>
                  <a:noFill/>
                </a:ln>
                <a:solidFill>
                  <a:srgbClr val="EEEEEE"/>
                </a:solidFill>
                <a:effectLst/>
                <a:uLnTx/>
                <a:uFillTx/>
                <a:latin typeface="Arial" panose="020B0604020202020204"/>
                <a:ea typeface="ＭＳ Ｐゴシック"/>
                <a:cs typeface="Arial"/>
              </a:rPr>
              <a:t>DBA Knowledge Transfer</a:t>
            </a:r>
          </a:p>
          <a:p>
            <a:pPr marL="0" marR="0" lvl="0" indent="0" algn="ctr" defTabSz="457166" rtl="0" eaLnBrk="1" fontAlgn="base" latinLnBrk="0" hangingPunct="1">
              <a:lnSpc>
                <a:spcPct val="120000"/>
              </a:lnSpc>
              <a:spcBef>
                <a:spcPts val="0"/>
              </a:spcBef>
              <a:spcAft>
                <a:spcPct val="0"/>
              </a:spcAft>
              <a:buClr>
                <a:srgbClr val="006899"/>
              </a:buClr>
              <a:buSzTx/>
              <a:buFont typeface="Wingdings 2" pitchFamily="18" charset="2"/>
              <a:buNone/>
              <a:tabLst/>
              <a:defRPr/>
            </a:pPr>
            <a:r>
              <a:rPr kumimoji="0" lang="en-US" sz="1000" i="0" u="none" strike="noStrike" kern="1200" cap="none" spc="0" normalizeH="0" baseline="0" noProof="0" dirty="0">
                <a:ln>
                  <a:noFill/>
                </a:ln>
                <a:solidFill>
                  <a:srgbClr val="EEEEEE"/>
                </a:solidFill>
                <a:effectLst/>
                <a:uLnTx/>
                <a:uFillTx/>
                <a:latin typeface="Arial" panose="020B0604020202020204"/>
                <a:ea typeface="ＭＳ Ｐゴシック"/>
                <a:cs typeface="Arial"/>
              </a:rPr>
              <a:t>(3 weeks)</a:t>
            </a:r>
          </a:p>
        </p:txBody>
      </p:sp>
      <p:sp>
        <p:nvSpPr>
          <p:cNvPr id="66" name="Arrow: Pentagon 60">
            <a:extLst>
              <a:ext uri="{FF2B5EF4-FFF2-40B4-BE49-F238E27FC236}">
                <a16:creationId xmlns:a16="http://schemas.microsoft.com/office/drawing/2014/main" id="{D4ECAE07-4BB6-E24D-9880-7645DCCD2739}"/>
              </a:ext>
            </a:extLst>
          </p:cNvPr>
          <p:cNvSpPr/>
          <p:nvPr/>
        </p:nvSpPr>
        <p:spPr>
          <a:xfrm>
            <a:off x="9745885" y="1985094"/>
            <a:ext cx="2037368" cy="28254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00" eaLnBrk="0" hangingPunct="0">
              <a:defRPr/>
            </a:pPr>
            <a:r>
              <a:rPr lang="en-US" sz="1200" b="1" dirty="0">
                <a:solidFill>
                  <a:schemeClr val="bg2"/>
                </a:solidFill>
                <a:ea typeface="Arial Unicode MS" pitchFamily="34" charset="-128"/>
                <a:cs typeface="Arial"/>
              </a:rPr>
              <a:t>Maturity State</a:t>
            </a:r>
          </a:p>
        </p:txBody>
      </p:sp>
      <p:sp>
        <p:nvSpPr>
          <p:cNvPr id="71" name="Rectangle 70">
            <a:extLst>
              <a:ext uri="{FF2B5EF4-FFF2-40B4-BE49-F238E27FC236}">
                <a16:creationId xmlns:a16="http://schemas.microsoft.com/office/drawing/2014/main" id="{18BEE6E6-DFAB-C544-BD2D-761C96F734A0}"/>
              </a:ext>
            </a:extLst>
          </p:cNvPr>
          <p:cNvSpPr/>
          <p:nvPr/>
        </p:nvSpPr>
        <p:spPr>
          <a:xfrm>
            <a:off x="508891" y="1027005"/>
            <a:ext cx="627095" cy="139742"/>
          </a:xfrm>
          <a:prstGeom prst="rect">
            <a:avLst/>
          </a:prstGeom>
          <a:solidFill>
            <a:schemeClr val="tx1"/>
          </a:solidFill>
          <a:ln>
            <a:noFill/>
          </a:ln>
        </p:spPr>
        <p:txBody>
          <a:bodyPr wrap="none" lIns="91440" tIns="45720" rIns="91440" bIns="45720" anchor="ctr">
            <a:noAutofit/>
          </a:bodyPr>
          <a:lstStyle/>
          <a:p>
            <a:pPr marL="0" marR="0" lvl="0" indent="0" algn="ctr" defTabSz="685800" rtl="0" eaLnBrk="1" fontAlgn="auto" latinLnBrk="0" hangingPunct="1">
              <a:lnSpc>
                <a:spcPct val="11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accent6">
                    <a:lumMod val="75000"/>
                  </a:schemeClr>
                </a:solidFill>
                <a:effectLst/>
                <a:uLnTx/>
                <a:uFillTx/>
                <a:latin typeface="Arial" panose="020B0604020202020204"/>
                <a:ea typeface="Arial Unicode MS"/>
                <a:cs typeface="Arial"/>
              </a:rPr>
              <a:t>Starting 1st June</a:t>
            </a:r>
            <a:endParaRPr kumimoji="0" lang="en-US" sz="1000" i="0" u="none" strike="noStrike" kern="1200" cap="none" spc="0" normalizeH="0" baseline="0" noProof="0" dirty="0">
              <a:ln>
                <a:noFill/>
              </a:ln>
              <a:solidFill>
                <a:schemeClr val="accent6">
                  <a:lumMod val="75000"/>
                </a:schemeClr>
              </a:solidFill>
              <a:effectLst/>
              <a:uLnTx/>
              <a:uFillTx/>
              <a:latin typeface="Arial" panose="020B0604020202020204"/>
              <a:ea typeface="Arial Unicode MS"/>
            </a:endParaRPr>
          </a:p>
        </p:txBody>
      </p:sp>
    </p:spTree>
    <p:extLst>
      <p:ext uri="{BB962C8B-B14F-4D97-AF65-F5344CB8AC3E}">
        <p14:creationId xmlns:p14="http://schemas.microsoft.com/office/powerpoint/2010/main" val="2478808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21F87-226F-FE47-8C60-A0131C536CA3}"/>
              </a:ext>
            </a:extLst>
          </p:cNvPr>
          <p:cNvSpPr>
            <a:spLocks noGrp="1"/>
          </p:cNvSpPr>
          <p:nvPr>
            <p:ph type="title"/>
          </p:nvPr>
        </p:nvSpPr>
        <p:spPr>
          <a:xfrm>
            <a:off x="280985" y="318386"/>
            <a:ext cx="5547024" cy="360000"/>
          </a:xfrm>
        </p:spPr>
        <p:txBody>
          <a:bodyPr/>
          <a:lstStyle/>
          <a:p>
            <a:r>
              <a:rPr lang="en-US" sz="2000" dirty="0">
                <a:solidFill>
                  <a:schemeClr val="accent5"/>
                </a:solidFill>
              </a:rPr>
              <a:t>Intuit Support Process SLAs</a:t>
            </a:r>
          </a:p>
        </p:txBody>
      </p:sp>
      <p:sp>
        <p:nvSpPr>
          <p:cNvPr id="6" name="Rectangle 5">
            <a:extLst>
              <a:ext uri="{FF2B5EF4-FFF2-40B4-BE49-F238E27FC236}">
                <a16:creationId xmlns:a16="http://schemas.microsoft.com/office/drawing/2014/main" id="{5340FB13-D220-BF4B-9C7E-D55E7262843B}"/>
              </a:ext>
            </a:extLst>
          </p:cNvPr>
          <p:cNvSpPr/>
          <p:nvPr/>
        </p:nvSpPr>
        <p:spPr>
          <a:xfrm>
            <a:off x="280985" y="1073150"/>
            <a:ext cx="3477234" cy="307777"/>
          </a:xfrm>
          <a:prstGeom prst="rect">
            <a:avLst/>
          </a:prstGeom>
        </p:spPr>
        <p:txBody>
          <a:bodyPr wrap="none">
            <a:spAutoFit/>
          </a:bodyPr>
          <a:lstStyle/>
          <a:p>
            <a:r>
              <a:rPr lang="en-US" sz="1400" b="1" dirty="0">
                <a:solidFill>
                  <a:schemeClr val="bg1">
                    <a:lumMod val="50000"/>
                  </a:schemeClr>
                </a:solidFill>
              </a:rPr>
              <a:t>Applicable SLAs for Service Requests </a:t>
            </a:r>
          </a:p>
        </p:txBody>
      </p:sp>
      <p:graphicFrame>
        <p:nvGraphicFramePr>
          <p:cNvPr id="7" name="Table 6">
            <a:extLst>
              <a:ext uri="{FF2B5EF4-FFF2-40B4-BE49-F238E27FC236}">
                <a16:creationId xmlns:a16="http://schemas.microsoft.com/office/drawing/2014/main" id="{D3388C44-4F35-D54F-B806-175A93539C1B}"/>
              </a:ext>
            </a:extLst>
          </p:cNvPr>
          <p:cNvGraphicFramePr>
            <a:graphicFrameLocks noGrp="1"/>
          </p:cNvGraphicFramePr>
          <p:nvPr>
            <p:extLst>
              <p:ext uri="{D42A27DB-BD31-4B8C-83A1-F6EECF244321}">
                <p14:modId xmlns:p14="http://schemas.microsoft.com/office/powerpoint/2010/main" val="497686358"/>
              </p:ext>
            </p:extLst>
          </p:nvPr>
        </p:nvGraphicFramePr>
        <p:xfrm>
          <a:off x="349250" y="1511114"/>
          <a:ext cx="11430000" cy="4103899"/>
        </p:xfrm>
        <a:graphic>
          <a:graphicData uri="http://schemas.openxmlformats.org/drawingml/2006/table">
            <a:tbl>
              <a:tblPr firstRow="1" bandRow="1">
                <a:tableStyleId>{69012ECD-51FC-41F1-AA8D-1B2483CD663E}</a:tableStyleId>
              </a:tblPr>
              <a:tblGrid>
                <a:gridCol w="2854329">
                  <a:extLst>
                    <a:ext uri="{9D8B030D-6E8A-4147-A177-3AD203B41FA5}">
                      <a16:colId xmlns:a16="http://schemas.microsoft.com/office/drawing/2014/main" val="1778678828"/>
                    </a:ext>
                  </a:extLst>
                </a:gridCol>
                <a:gridCol w="3133418">
                  <a:extLst>
                    <a:ext uri="{9D8B030D-6E8A-4147-A177-3AD203B41FA5}">
                      <a16:colId xmlns:a16="http://schemas.microsoft.com/office/drawing/2014/main" val="2158209500"/>
                    </a:ext>
                  </a:extLst>
                </a:gridCol>
                <a:gridCol w="2917758">
                  <a:extLst>
                    <a:ext uri="{9D8B030D-6E8A-4147-A177-3AD203B41FA5}">
                      <a16:colId xmlns:a16="http://schemas.microsoft.com/office/drawing/2014/main" val="3348296127"/>
                    </a:ext>
                  </a:extLst>
                </a:gridCol>
                <a:gridCol w="2524495">
                  <a:extLst>
                    <a:ext uri="{9D8B030D-6E8A-4147-A177-3AD203B41FA5}">
                      <a16:colId xmlns:a16="http://schemas.microsoft.com/office/drawing/2014/main" val="2114872037"/>
                    </a:ext>
                  </a:extLst>
                </a:gridCol>
              </a:tblGrid>
              <a:tr h="1079899">
                <a:tc>
                  <a:txBody>
                    <a:bodyPr/>
                    <a:lstStyle/>
                    <a:p>
                      <a:pPr marL="0" marR="0" algn="ctr" rtl="0" eaLnBrk="1" latinLnBrk="0" hangingPunct="1">
                        <a:spcBef>
                          <a:spcPts val="0"/>
                        </a:spcBef>
                        <a:spcAft>
                          <a:spcPts val="0"/>
                        </a:spcAft>
                      </a:pPr>
                      <a:r>
                        <a:rPr lang="en-US" sz="1200" kern="1200" dirty="0">
                          <a:solidFill>
                            <a:schemeClr val="bg1">
                              <a:lumMod val="90000"/>
                            </a:schemeClr>
                          </a:solidFill>
                          <a:effectLst/>
                        </a:rPr>
                        <a:t>Priority:</a:t>
                      </a:r>
                      <a:br>
                        <a:rPr lang="en-US" sz="1200" kern="1200" dirty="0">
                          <a:solidFill>
                            <a:schemeClr val="bg1">
                              <a:lumMod val="90000"/>
                            </a:schemeClr>
                          </a:solidFill>
                          <a:effectLst/>
                        </a:rPr>
                      </a:br>
                      <a:r>
                        <a:rPr lang="en-US" sz="1200" kern="1200" dirty="0">
                          <a:solidFill>
                            <a:schemeClr val="bg1">
                              <a:lumMod val="90000"/>
                            </a:schemeClr>
                          </a:solidFill>
                          <a:effectLst/>
                        </a:rPr>
                        <a:t>Assigned to service request based on a combination of business impact and urgency</a:t>
                      </a:r>
                      <a:endParaRPr lang="en-US" sz="1200" dirty="0">
                        <a:solidFill>
                          <a:schemeClr val="bg1">
                            <a:lumMod val="90000"/>
                          </a:schemeClr>
                        </a:solidFill>
                        <a:effectLst/>
                      </a:endParaRPr>
                    </a:p>
                  </a:txBody>
                  <a:tcPr marL="0" marR="0" marT="0" marB="0" anchor="ctr">
                    <a:lnL w="6350" cap="flat" cmpd="sng" algn="ctr">
                      <a:noFill/>
                      <a:prstDash val="solid"/>
                      <a:miter lim="800000"/>
                    </a:lnL>
                    <a:lnR>
                      <a:noFill/>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rtl="0" eaLnBrk="1" latinLnBrk="0" hangingPunct="1">
                        <a:spcBef>
                          <a:spcPts val="0"/>
                        </a:spcBef>
                        <a:spcAft>
                          <a:spcPts val="0"/>
                        </a:spcAft>
                      </a:pPr>
                      <a:r>
                        <a:rPr lang="en-US" sz="1200" kern="1200" dirty="0">
                          <a:solidFill>
                            <a:schemeClr val="bg1">
                              <a:lumMod val="90000"/>
                            </a:schemeClr>
                          </a:solidFill>
                          <a:effectLst/>
                        </a:rPr>
                        <a:t>Severity Definition:</a:t>
                      </a:r>
                      <a:br>
                        <a:rPr lang="en-US" sz="1200" kern="1200" dirty="0">
                          <a:solidFill>
                            <a:schemeClr val="bg1">
                              <a:lumMod val="90000"/>
                            </a:schemeClr>
                          </a:solidFill>
                          <a:effectLst/>
                        </a:rPr>
                      </a:br>
                      <a:r>
                        <a:rPr lang="en-US" sz="1200" kern="1200" dirty="0">
                          <a:solidFill>
                            <a:schemeClr val="bg1">
                              <a:lumMod val="90000"/>
                            </a:schemeClr>
                          </a:solidFill>
                          <a:effectLst/>
                        </a:rPr>
                        <a:t>Expected effort to resolve,</a:t>
                      </a:r>
                      <a:br>
                        <a:rPr lang="en-US" sz="1200" kern="1200" dirty="0">
                          <a:solidFill>
                            <a:schemeClr val="bg1">
                              <a:lumMod val="90000"/>
                            </a:schemeClr>
                          </a:solidFill>
                          <a:effectLst/>
                        </a:rPr>
                      </a:br>
                      <a:r>
                        <a:rPr lang="en-US" sz="1200" kern="1200" dirty="0">
                          <a:solidFill>
                            <a:schemeClr val="bg1">
                              <a:lumMod val="90000"/>
                            </a:schemeClr>
                          </a:solidFill>
                          <a:effectLst/>
                        </a:rPr>
                        <a:t>measured from BU and customer perspective </a:t>
                      </a:r>
                      <a:endParaRPr lang="en-US" sz="1200" dirty="0">
                        <a:solidFill>
                          <a:schemeClr val="bg1">
                            <a:lumMod val="90000"/>
                          </a:schemeClr>
                        </a:solidFill>
                        <a:effectLst/>
                      </a:endParaRPr>
                    </a:p>
                  </a:txBody>
                  <a:tcPr marL="0" marR="0" marT="0" marB="0" anchor="ctr">
                    <a:lnL>
                      <a:noFill/>
                    </a:lnL>
                    <a:lnR>
                      <a:noFill/>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rtl="0" eaLnBrk="1" latinLnBrk="0" hangingPunct="1">
                        <a:spcBef>
                          <a:spcPts val="0"/>
                        </a:spcBef>
                        <a:spcAft>
                          <a:spcPts val="0"/>
                        </a:spcAft>
                      </a:pPr>
                      <a:r>
                        <a:rPr lang="en-US" sz="1200" kern="1200" dirty="0">
                          <a:solidFill>
                            <a:schemeClr val="bg1">
                              <a:lumMod val="90000"/>
                            </a:schemeClr>
                          </a:solidFill>
                          <a:effectLst/>
                        </a:rPr>
                        <a:t>Response Time:</a:t>
                      </a:r>
                      <a:br>
                        <a:rPr lang="en-US" sz="1200" kern="1200" dirty="0">
                          <a:solidFill>
                            <a:schemeClr val="bg1">
                              <a:lumMod val="90000"/>
                            </a:schemeClr>
                          </a:solidFill>
                          <a:effectLst/>
                        </a:rPr>
                      </a:br>
                      <a:r>
                        <a:rPr lang="en-US" sz="1200" kern="1200" dirty="0">
                          <a:solidFill>
                            <a:schemeClr val="bg1">
                              <a:lumMod val="90000"/>
                            </a:schemeClr>
                          </a:solidFill>
                          <a:effectLst/>
                        </a:rPr>
                        <a:t>Time required to assign an appropriate resource to work </a:t>
                      </a:r>
                      <a:br>
                        <a:rPr lang="en-US" sz="1200" kern="1200" dirty="0">
                          <a:solidFill>
                            <a:schemeClr val="bg1">
                              <a:lumMod val="90000"/>
                            </a:schemeClr>
                          </a:solidFill>
                          <a:effectLst/>
                        </a:rPr>
                      </a:br>
                      <a:r>
                        <a:rPr lang="en-US" sz="1200" kern="1200" dirty="0">
                          <a:solidFill>
                            <a:schemeClr val="bg1">
                              <a:lumMod val="90000"/>
                            </a:schemeClr>
                          </a:solidFill>
                          <a:effectLst/>
                        </a:rPr>
                        <a:t>the issue</a:t>
                      </a:r>
                      <a:endParaRPr lang="en-US" sz="1200" dirty="0">
                        <a:solidFill>
                          <a:schemeClr val="bg1">
                            <a:lumMod val="90000"/>
                          </a:schemeClr>
                        </a:solidFill>
                        <a:effectLst/>
                      </a:endParaRPr>
                    </a:p>
                  </a:txBody>
                  <a:tcPr marL="0" marR="0" marT="0" marB="0" anchor="ctr">
                    <a:lnL>
                      <a:noFill/>
                    </a:lnL>
                    <a:lnR>
                      <a:noFill/>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rtl="0" eaLnBrk="1" latinLnBrk="0" hangingPunct="1">
                        <a:spcBef>
                          <a:spcPts val="0"/>
                        </a:spcBef>
                        <a:spcAft>
                          <a:spcPts val="0"/>
                        </a:spcAft>
                      </a:pPr>
                      <a:r>
                        <a:rPr lang="en-US" sz="1200" kern="1200" dirty="0">
                          <a:solidFill>
                            <a:schemeClr val="bg1">
                              <a:lumMod val="90000"/>
                            </a:schemeClr>
                          </a:solidFill>
                          <a:effectLst/>
                        </a:rPr>
                        <a:t>Resolution Time:</a:t>
                      </a:r>
                      <a:br>
                        <a:rPr lang="en-US" sz="1200" kern="1200" dirty="0">
                          <a:solidFill>
                            <a:schemeClr val="bg1">
                              <a:lumMod val="90000"/>
                            </a:schemeClr>
                          </a:solidFill>
                          <a:effectLst/>
                        </a:rPr>
                      </a:br>
                      <a:r>
                        <a:rPr lang="en-US" sz="1200" kern="1200" dirty="0">
                          <a:solidFill>
                            <a:schemeClr val="bg1">
                              <a:lumMod val="90000"/>
                            </a:schemeClr>
                          </a:solidFill>
                          <a:effectLst/>
                        </a:rPr>
                        <a:t>Time required to evaluate and restore lost services (vital business functions)</a:t>
                      </a:r>
                      <a:endParaRPr lang="en-US" sz="1200" dirty="0">
                        <a:solidFill>
                          <a:schemeClr val="bg1">
                            <a:lumMod val="90000"/>
                          </a:schemeClr>
                        </a:solidFill>
                        <a:effectLst/>
                      </a:endParaRPr>
                    </a:p>
                  </a:txBody>
                  <a:tcPr marL="0" marR="0" marT="0" marB="0" anchor="ctr">
                    <a:lnL>
                      <a:noFill/>
                    </a:lnL>
                    <a:lnR w="6350" cap="flat" cmpd="sng" algn="ctr">
                      <a:noFill/>
                      <a:prstDash val="solid"/>
                      <a:miter lim="800000"/>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7015449"/>
                  </a:ext>
                </a:extLst>
              </a:tr>
              <a:tr h="756000">
                <a:tc>
                  <a:txBody>
                    <a:bodyPr/>
                    <a:lstStyle/>
                    <a:p>
                      <a:pPr marL="0" marR="0" algn="ctr" rtl="0" eaLnBrk="1" latinLnBrk="0" hangingPunct="1">
                        <a:spcBef>
                          <a:spcPts val="0"/>
                        </a:spcBef>
                        <a:spcAft>
                          <a:spcPts val="0"/>
                        </a:spcAft>
                      </a:pPr>
                      <a:r>
                        <a:rPr lang="en-US" sz="1200" kern="1200" dirty="0">
                          <a:solidFill>
                            <a:schemeClr val="bg1">
                              <a:lumMod val="90000"/>
                            </a:schemeClr>
                          </a:solidFill>
                          <a:effectLst/>
                        </a:rPr>
                        <a:t> Critical</a:t>
                      </a:r>
                      <a:endParaRPr lang="en-US" sz="1200" dirty="0">
                        <a:solidFill>
                          <a:schemeClr val="bg1">
                            <a:lumMod val="90000"/>
                          </a:schemeClr>
                        </a:solidFill>
                        <a:effectLst/>
                      </a:endParaRPr>
                    </a:p>
                  </a:txBody>
                  <a:tcPr marL="0" marR="0" marT="0" marB="0" anchor="ctr">
                    <a:lnL w="6350" cap="flat" cmpd="sng" algn="ctr">
                      <a:noFill/>
                      <a:prstDash val="solid"/>
                      <a:miter lim="800000"/>
                    </a:lnL>
                    <a:lnR>
                      <a:noFill/>
                    </a:lnR>
                    <a:lnT w="38100" cap="flat" cmpd="sng" algn="ctr">
                      <a:solidFill>
                        <a:schemeClr val="tx1"/>
                      </a:solidFill>
                      <a:prstDash val="solid"/>
                      <a:round/>
                      <a:headEnd type="none" w="med" len="med"/>
                      <a:tailEnd type="none" w="med" len="med"/>
                    </a:lnT>
                    <a:lnB w="12700"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rtl="0" eaLnBrk="1" latinLnBrk="0" hangingPunct="1">
                        <a:spcBef>
                          <a:spcPts val="0"/>
                        </a:spcBef>
                        <a:spcAft>
                          <a:spcPts val="0"/>
                        </a:spcAft>
                      </a:pPr>
                      <a:r>
                        <a:rPr lang="en-US" sz="1200" kern="1200" dirty="0">
                          <a:solidFill>
                            <a:schemeClr val="bg1">
                              <a:lumMod val="90000"/>
                            </a:schemeClr>
                          </a:solidFill>
                          <a:effectLst/>
                        </a:rPr>
                        <a:t>Critical business need. Fulfillment of request has great impact on business functions. Highest impact, greatest financial risk/loss.</a:t>
                      </a:r>
                      <a:endParaRPr lang="en-US" sz="1200" dirty="0">
                        <a:solidFill>
                          <a:schemeClr val="bg1">
                            <a:lumMod val="90000"/>
                          </a:schemeClr>
                        </a:solidFill>
                        <a:effectLst/>
                      </a:endParaRPr>
                    </a:p>
                  </a:txBody>
                  <a:tcPr marL="0" marR="0" marT="0" marB="0" anchor="ctr">
                    <a:lnL>
                      <a:noFill/>
                    </a:lnL>
                    <a:lnR>
                      <a:noFill/>
                    </a:lnR>
                    <a:lnT w="38100" cap="flat" cmpd="sng" algn="ctr">
                      <a:solidFill>
                        <a:schemeClr val="tx1"/>
                      </a:solidFill>
                      <a:prstDash val="solid"/>
                      <a:round/>
                      <a:headEnd type="none" w="med" len="med"/>
                      <a:tailEnd type="none" w="med" len="med"/>
                    </a:lnT>
                    <a:lnB w="12700"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rtl="0" eaLnBrk="1" latinLnBrk="0" hangingPunct="1">
                        <a:spcBef>
                          <a:spcPts val="0"/>
                        </a:spcBef>
                        <a:spcAft>
                          <a:spcPts val="0"/>
                        </a:spcAft>
                      </a:pPr>
                      <a:r>
                        <a:rPr lang="en-US" sz="1200" kern="1200" dirty="0">
                          <a:solidFill>
                            <a:schemeClr val="bg1">
                              <a:lumMod val="90000"/>
                            </a:schemeClr>
                          </a:solidFill>
                          <a:effectLst/>
                        </a:rPr>
                        <a:t> 7 minutes</a:t>
                      </a:r>
                      <a:endParaRPr lang="en-US" sz="1200" dirty="0">
                        <a:solidFill>
                          <a:schemeClr val="bg1">
                            <a:lumMod val="90000"/>
                          </a:schemeClr>
                        </a:solidFill>
                        <a:effectLst/>
                      </a:endParaRPr>
                    </a:p>
                  </a:txBody>
                  <a:tcPr marL="0" marR="0" marT="0" marB="0" anchor="ctr">
                    <a:lnL>
                      <a:noFill/>
                    </a:lnL>
                    <a:lnR>
                      <a:noFill/>
                    </a:lnR>
                    <a:lnT w="38100" cap="flat" cmpd="sng" algn="ctr">
                      <a:solidFill>
                        <a:schemeClr val="tx1"/>
                      </a:solidFill>
                      <a:prstDash val="solid"/>
                      <a:round/>
                      <a:headEnd type="none" w="med" len="med"/>
                      <a:tailEnd type="none" w="med" len="med"/>
                    </a:lnT>
                    <a:lnB w="12700"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rtl="0" eaLnBrk="1" latinLnBrk="0" hangingPunct="1">
                        <a:spcBef>
                          <a:spcPts val="0"/>
                        </a:spcBef>
                        <a:spcAft>
                          <a:spcPts val="0"/>
                        </a:spcAft>
                      </a:pPr>
                      <a:r>
                        <a:rPr lang="en-US" sz="1200" kern="1200" dirty="0">
                          <a:solidFill>
                            <a:schemeClr val="bg1">
                              <a:lumMod val="90000"/>
                            </a:schemeClr>
                          </a:solidFill>
                          <a:effectLst/>
                        </a:rPr>
                        <a:t> Within 3 hours</a:t>
                      </a:r>
                      <a:endParaRPr lang="en-US" sz="1200" dirty="0">
                        <a:solidFill>
                          <a:schemeClr val="bg1">
                            <a:lumMod val="90000"/>
                          </a:schemeClr>
                        </a:solidFill>
                        <a:effectLst/>
                      </a:endParaRPr>
                    </a:p>
                  </a:txBody>
                  <a:tcPr marL="0" marR="0" marT="0" marB="0" anchor="ctr">
                    <a:lnL>
                      <a:noFill/>
                    </a:lnL>
                    <a:lnR w="6350" cap="flat" cmpd="sng" algn="ctr">
                      <a:noFill/>
                      <a:prstDash val="solid"/>
                      <a:miter lim="800000"/>
                    </a:lnR>
                    <a:lnT w="38100" cap="flat" cmpd="sng" algn="ctr">
                      <a:solidFill>
                        <a:schemeClr val="tx1"/>
                      </a:solidFill>
                      <a:prstDash val="solid"/>
                      <a:round/>
                      <a:headEnd type="none" w="med" len="med"/>
                      <a:tailEnd type="none" w="med" len="med"/>
                    </a:lnT>
                    <a:lnB w="12700"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4024464"/>
                  </a:ext>
                </a:extLst>
              </a:tr>
              <a:tr h="756000">
                <a:tc>
                  <a:txBody>
                    <a:bodyPr/>
                    <a:lstStyle/>
                    <a:p>
                      <a:pPr marL="0" marR="0" algn="ctr" rtl="0" eaLnBrk="1" latinLnBrk="0" hangingPunct="1">
                        <a:spcBef>
                          <a:spcPts val="0"/>
                        </a:spcBef>
                        <a:spcAft>
                          <a:spcPts val="0"/>
                        </a:spcAft>
                      </a:pPr>
                      <a:r>
                        <a:rPr lang="en-US" sz="1200" kern="1200" dirty="0">
                          <a:solidFill>
                            <a:schemeClr val="bg1">
                              <a:lumMod val="90000"/>
                            </a:schemeClr>
                          </a:solidFill>
                          <a:effectLst/>
                        </a:rPr>
                        <a:t> High</a:t>
                      </a:r>
                      <a:endParaRPr lang="en-US" sz="1200" dirty="0">
                        <a:solidFill>
                          <a:schemeClr val="bg1">
                            <a:lumMod val="90000"/>
                          </a:schemeClr>
                        </a:solidFill>
                        <a:effectLst/>
                      </a:endParaRPr>
                    </a:p>
                  </a:txBody>
                  <a:tcPr marL="0" marR="0" marT="0" marB="0" anchor="ctr">
                    <a:lnL w="6350" cap="flat" cmpd="sng" algn="ctr">
                      <a:noFill/>
                      <a:prstDash val="solid"/>
                      <a:miter lim="800000"/>
                    </a:lnL>
                    <a:lnR>
                      <a:noFill/>
                    </a:lnR>
                    <a:lnT w="12700" cap="flat" cmpd="sng" algn="ctr">
                      <a:solidFill>
                        <a:schemeClr val="bg1">
                          <a:lumMod val="90000"/>
                        </a:schemeClr>
                      </a:solidFill>
                      <a:prstDash val="solid"/>
                      <a:round/>
                      <a:headEnd type="none" w="med" len="med"/>
                      <a:tailEnd type="none" w="med" len="med"/>
                    </a:lnT>
                    <a:lnB w="12700"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rtl="0" eaLnBrk="1" latinLnBrk="0" hangingPunct="1">
                        <a:spcBef>
                          <a:spcPts val="0"/>
                        </a:spcBef>
                        <a:spcAft>
                          <a:spcPts val="0"/>
                        </a:spcAft>
                      </a:pPr>
                      <a:r>
                        <a:rPr lang="en-US" sz="1200" kern="1200" dirty="0">
                          <a:solidFill>
                            <a:schemeClr val="bg1">
                              <a:lumMod val="90000"/>
                            </a:schemeClr>
                          </a:solidFill>
                          <a:effectLst/>
                        </a:rPr>
                        <a:t>Important business need. Fulfillment of request has a high level of impact on business functions.</a:t>
                      </a:r>
                      <a:endParaRPr lang="en-US" sz="1200" dirty="0">
                        <a:solidFill>
                          <a:schemeClr val="bg1">
                            <a:lumMod val="90000"/>
                          </a:schemeClr>
                        </a:solidFill>
                        <a:effectLst/>
                      </a:endParaRPr>
                    </a:p>
                  </a:txBody>
                  <a:tcPr marL="0" marR="0" marT="0" marB="0" anchor="ctr">
                    <a:lnL>
                      <a:noFill/>
                    </a:lnL>
                    <a:lnR>
                      <a:noFill/>
                    </a:lnR>
                    <a:lnT w="12700" cap="flat" cmpd="sng" algn="ctr">
                      <a:solidFill>
                        <a:schemeClr val="bg1">
                          <a:lumMod val="90000"/>
                        </a:schemeClr>
                      </a:solidFill>
                      <a:prstDash val="solid"/>
                      <a:round/>
                      <a:headEnd type="none" w="med" len="med"/>
                      <a:tailEnd type="none" w="med" len="med"/>
                    </a:lnT>
                    <a:lnB w="12700"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rtl="0" eaLnBrk="1" latinLnBrk="0" hangingPunct="1">
                        <a:spcBef>
                          <a:spcPts val="0"/>
                        </a:spcBef>
                        <a:spcAft>
                          <a:spcPts val="0"/>
                        </a:spcAft>
                      </a:pPr>
                      <a:r>
                        <a:rPr lang="en-US" sz="1200" kern="1200" dirty="0">
                          <a:solidFill>
                            <a:schemeClr val="bg1">
                              <a:lumMod val="90000"/>
                            </a:schemeClr>
                          </a:solidFill>
                          <a:effectLst/>
                        </a:rPr>
                        <a:t> 1 hour</a:t>
                      </a:r>
                      <a:endParaRPr lang="en-US" sz="1200" dirty="0">
                        <a:solidFill>
                          <a:schemeClr val="bg1">
                            <a:lumMod val="90000"/>
                          </a:schemeClr>
                        </a:solidFill>
                        <a:effectLst/>
                      </a:endParaRPr>
                    </a:p>
                  </a:txBody>
                  <a:tcPr marL="0" marR="0" marT="0" marB="0" anchor="ctr">
                    <a:lnL>
                      <a:noFill/>
                    </a:lnL>
                    <a:lnR>
                      <a:noFill/>
                    </a:lnR>
                    <a:lnT w="12700" cap="flat" cmpd="sng" algn="ctr">
                      <a:solidFill>
                        <a:schemeClr val="bg1">
                          <a:lumMod val="90000"/>
                        </a:schemeClr>
                      </a:solidFill>
                      <a:prstDash val="solid"/>
                      <a:round/>
                      <a:headEnd type="none" w="med" len="med"/>
                      <a:tailEnd type="none" w="med" len="med"/>
                    </a:lnT>
                    <a:lnB w="12700"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rtl="0" eaLnBrk="1" latinLnBrk="0" hangingPunct="1">
                        <a:spcBef>
                          <a:spcPts val="0"/>
                        </a:spcBef>
                        <a:spcAft>
                          <a:spcPts val="0"/>
                        </a:spcAft>
                      </a:pPr>
                      <a:r>
                        <a:rPr lang="en-US" sz="1200" kern="1200" dirty="0">
                          <a:solidFill>
                            <a:schemeClr val="bg1">
                              <a:lumMod val="90000"/>
                            </a:schemeClr>
                          </a:solidFill>
                          <a:effectLst/>
                        </a:rPr>
                        <a:t>  </a:t>
                      </a:r>
                      <a:endParaRPr lang="en-US" sz="1200" dirty="0">
                        <a:solidFill>
                          <a:schemeClr val="bg1">
                            <a:lumMod val="90000"/>
                          </a:schemeClr>
                        </a:solidFill>
                        <a:effectLst/>
                      </a:endParaRPr>
                    </a:p>
                    <a:p>
                      <a:pPr marL="0" marR="0" algn="ctr" rtl="0" eaLnBrk="1" latinLnBrk="0" hangingPunct="1">
                        <a:spcBef>
                          <a:spcPts val="0"/>
                        </a:spcBef>
                        <a:spcAft>
                          <a:spcPts val="0"/>
                        </a:spcAft>
                      </a:pPr>
                      <a:r>
                        <a:rPr lang="en-US" sz="1200" kern="1200" dirty="0">
                          <a:solidFill>
                            <a:schemeClr val="bg1">
                              <a:lumMod val="90000"/>
                            </a:schemeClr>
                          </a:solidFill>
                          <a:effectLst/>
                        </a:rPr>
                        <a:t>Within 8 hours</a:t>
                      </a:r>
                    </a:p>
                    <a:p>
                      <a:pPr marL="0" marR="0" algn="ctr" rtl="0" eaLnBrk="1" latinLnBrk="0" hangingPunct="1">
                        <a:spcBef>
                          <a:spcPts val="0"/>
                        </a:spcBef>
                        <a:spcAft>
                          <a:spcPts val="0"/>
                        </a:spcAft>
                      </a:pPr>
                      <a:r>
                        <a:rPr lang="en-US" sz="1200" kern="1200" dirty="0">
                          <a:solidFill>
                            <a:schemeClr val="bg1">
                              <a:lumMod val="90000"/>
                            </a:schemeClr>
                          </a:solidFill>
                          <a:effectLst/>
                        </a:rPr>
                        <a:t>(1 business day)</a:t>
                      </a:r>
                      <a:endParaRPr lang="en-US" sz="1200" dirty="0">
                        <a:solidFill>
                          <a:schemeClr val="bg1">
                            <a:lumMod val="90000"/>
                          </a:schemeClr>
                        </a:solidFill>
                        <a:effectLst/>
                      </a:endParaRPr>
                    </a:p>
                  </a:txBody>
                  <a:tcPr marL="0" marR="0" marT="0" marB="0" anchor="ctr">
                    <a:lnL>
                      <a:noFill/>
                    </a:lnL>
                    <a:lnR w="6350" cap="flat" cmpd="sng" algn="ctr">
                      <a:noFill/>
                      <a:prstDash val="solid"/>
                      <a:miter lim="800000"/>
                    </a:lnR>
                    <a:lnT w="12700" cap="flat" cmpd="sng" algn="ctr">
                      <a:solidFill>
                        <a:schemeClr val="bg1">
                          <a:lumMod val="90000"/>
                        </a:schemeClr>
                      </a:solidFill>
                      <a:prstDash val="solid"/>
                      <a:round/>
                      <a:headEnd type="none" w="med" len="med"/>
                      <a:tailEnd type="none" w="med" len="med"/>
                    </a:lnT>
                    <a:lnB w="12700"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2750769"/>
                  </a:ext>
                </a:extLst>
              </a:tr>
              <a:tr h="756000">
                <a:tc>
                  <a:txBody>
                    <a:bodyPr/>
                    <a:lstStyle/>
                    <a:p>
                      <a:pPr marL="0" marR="0" algn="ctr" rtl="0" eaLnBrk="1" latinLnBrk="0" hangingPunct="1">
                        <a:spcBef>
                          <a:spcPts val="0"/>
                        </a:spcBef>
                        <a:spcAft>
                          <a:spcPts val="0"/>
                        </a:spcAft>
                      </a:pPr>
                      <a:r>
                        <a:rPr lang="en-US" sz="1200" kern="1200" dirty="0">
                          <a:solidFill>
                            <a:schemeClr val="bg1">
                              <a:lumMod val="90000"/>
                            </a:schemeClr>
                          </a:solidFill>
                          <a:effectLst/>
                        </a:rPr>
                        <a:t> Medium</a:t>
                      </a:r>
                      <a:endParaRPr lang="en-US" sz="1200" dirty="0">
                        <a:solidFill>
                          <a:schemeClr val="bg1">
                            <a:lumMod val="90000"/>
                          </a:schemeClr>
                        </a:solidFill>
                        <a:effectLst/>
                      </a:endParaRPr>
                    </a:p>
                  </a:txBody>
                  <a:tcPr marL="0" marR="0" marT="0" marB="0" anchor="ctr">
                    <a:lnL w="6350" cap="flat" cmpd="sng" algn="ctr">
                      <a:noFill/>
                      <a:prstDash val="solid"/>
                      <a:miter lim="800000"/>
                    </a:lnL>
                    <a:lnR>
                      <a:noFill/>
                    </a:lnR>
                    <a:lnT w="12700" cap="flat" cmpd="sng" algn="ctr">
                      <a:solidFill>
                        <a:schemeClr val="bg1">
                          <a:lumMod val="90000"/>
                        </a:schemeClr>
                      </a:solidFill>
                      <a:prstDash val="solid"/>
                      <a:round/>
                      <a:headEnd type="none" w="med" len="med"/>
                      <a:tailEnd type="none" w="med" len="med"/>
                    </a:lnT>
                    <a:lnB w="12700"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rtl="0" eaLnBrk="1" latinLnBrk="0" hangingPunct="1">
                        <a:spcBef>
                          <a:spcPts val="0"/>
                        </a:spcBef>
                        <a:spcAft>
                          <a:spcPts val="0"/>
                        </a:spcAft>
                      </a:pPr>
                      <a:r>
                        <a:rPr lang="en-US" sz="1200" kern="1200" dirty="0">
                          <a:solidFill>
                            <a:schemeClr val="bg1">
                              <a:lumMod val="90000"/>
                            </a:schemeClr>
                          </a:solidFill>
                          <a:effectLst/>
                        </a:rPr>
                        <a:t>Normal business need. Fulfillment of request is important to business functions.</a:t>
                      </a:r>
                      <a:endParaRPr lang="en-US" sz="1200" dirty="0">
                        <a:solidFill>
                          <a:schemeClr val="bg1">
                            <a:lumMod val="90000"/>
                          </a:schemeClr>
                        </a:solidFill>
                        <a:effectLst/>
                      </a:endParaRPr>
                    </a:p>
                  </a:txBody>
                  <a:tcPr marL="0" marR="0" marT="0" marB="0" anchor="ctr">
                    <a:lnL>
                      <a:noFill/>
                    </a:lnL>
                    <a:lnR>
                      <a:noFill/>
                    </a:lnR>
                    <a:lnT w="12700" cap="flat" cmpd="sng" algn="ctr">
                      <a:solidFill>
                        <a:schemeClr val="bg1">
                          <a:lumMod val="90000"/>
                        </a:schemeClr>
                      </a:solidFill>
                      <a:prstDash val="solid"/>
                      <a:round/>
                      <a:headEnd type="none" w="med" len="med"/>
                      <a:tailEnd type="none" w="med" len="med"/>
                    </a:lnT>
                    <a:lnB w="12700"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rtl="0" eaLnBrk="1" latinLnBrk="0" hangingPunct="1">
                        <a:spcBef>
                          <a:spcPts val="0"/>
                        </a:spcBef>
                        <a:spcAft>
                          <a:spcPts val="0"/>
                        </a:spcAft>
                      </a:pPr>
                      <a:r>
                        <a:rPr lang="en-US" sz="1200" kern="1200" dirty="0">
                          <a:solidFill>
                            <a:schemeClr val="bg1">
                              <a:lumMod val="90000"/>
                            </a:schemeClr>
                          </a:solidFill>
                          <a:effectLst/>
                        </a:rPr>
                        <a:t> 1 business day</a:t>
                      </a:r>
                      <a:endParaRPr lang="en-US" sz="1200" dirty="0">
                        <a:solidFill>
                          <a:schemeClr val="bg1">
                            <a:lumMod val="90000"/>
                          </a:schemeClr>
                        </a:solidFill>
                        <a:effectLst/>
                      </a:endParaRPr>
                    </a:p>
                  </a:txBody>
                  <a:tcPr marL="0" marR="0" marT="0" marB="0" anchor="ctr">
                    <a:lnL>
                      <a:noFill/>
                    </a:lnL>
                    <a:lnR>
                      <a:noFill/>
                    </a:lnR>
                    <a:lnT w="12700" cap="flat" cmpd="sng" algn="ctr">
                      <a:solidFill>
                        <a:schemeClr val="bg1">
                          <a:lumMod val="90000"/>
                        </a:schemeClr>
                      </a:solidFill>
                      <a:prstDash val="solid"/>
                      <a:round/>
                      <a:headEnd type="none" w="med" len="med"/>
                      <a:tailEnd type="none" w="med" len="med"/>
                    </a:lnT>
                    <a:lnB w="12700"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rtl="0" eaLnBrk="1" latinLnBrk="0" hangingPunct="1">
                        <a:spcBef>
                          <a:spcPts val="0"/>
                        </a:spcBef>
                        <a:spcAft>
                          <a:spcPts val="0"/>
                        </a:spcAft>
                      </a:pPr>
                      <a:r>
                        <a:rPr lang="en-US" sz="1200" kern="1200" dirty="0">
                          <a:solidFill>
                            <a:schemeClr val="bg1">
                              <a:lumMod val="90000"/>
                            </a:schemeClr>
                          </a:solidFill>
                          <a:effectLst/>
                        </a:rPr>
                        <a:t>Within 2 business days</a:t>
                      </a:r>
                      <a:endParaRPr lang="en-US" sz="1200" dirty="0">
                        <a:solidFill>
                          <a:schemeClr val="bg1">
                            <a:lumMod val="90000"/>
                          </a:schemeClr>
                        </a:solidFill>
                        <a:effectLst/>
                      </a:endParaRPr>
                    </a:p>
                  </a:txBody>
                  <a:tcPr marL="0" marR="0" marT="0" marB="0" anchor="ctr">
                    <a:lnL>
                      <a:noFill/>
                    </a:lnL>
                    <a:lnR w="6350" cap="flat" cmpd="sng" algn="ctr">
                      <a:noFill/>
                      <a:prstDash val="solid"/>
                      <a:miter lim="800000"/>
                    </a:lnR>
                    <a:lnT w="12700" cap="flat" cmpd="sng" algn="ctr">
                      <a:solidFill>
                        <a:schemeClr val="bg1">
                          <a:lumMod val="90000"/>
                        </a:schemeClr>
                      </a:solidFill>
                      <a:prstDash val="solid"/>
                      <a:round/>
                      <a:headEnd type="none" w="med" len="med"/>
                      <a:tailEnd type="none" w="med" len="med"/>
                    </a:lnT>
                    <a:lnB w="12700"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0547563"/>
                  </a:ext>
                </a:extLst>
              </a:tr>
              <a:tr h="756000">
                <a:tc>
                  <a:txBody>
                    <a:bodyPr/>
                    <a:lstStyle/>
                    <a:p>
                      <a:pPr marL="0" marR="0" algn="ctr" rtl="0" eaLnBrk="1" latinLnBrk="0" hangingPunct="1">
                        <a:spcBef>
                          <a:spcPts val="0"/>
                        </a:spcBef>
                        <a:spcAft>
                          <a:spcPts val="0"/>
                        </a:spcAft>
                      </a:pPr>
                      <a:r>
                        <a:rPr lang="en-US" sz="1200" kern="1200" dirty="0">
                          <a:solidFill>
                            <a:schemeClr val="bg1">
                              <a:lumMod val="90000"/>
                            </a:schemeClr>
                          </a:solidFill>
                          <a:effectLst/>
                        </a:rPr>
                        <a:t> Low</a:t>
                      </a:r>
                      <a:endParaRPr lang="en-US" sz="1200" dirty="0">
                        <a:solidFill>
                          <a:schemeClr val="bg1">
                            <a:lumMod val="90000"/>
                          </a:schemeClr>
                        </a:solidFill>
                        <a:effectLst/>
                      </a:endParaRPr>
                    </a:p>
                  </a:txBody>
                  <a:tcPr marL="0" marR="0" marT="0" marB="0" anchor="ctr">
                    <a:lnL w="6350" cap="flat" cmpd="sng" algn="ctr">
                      <a:noFill/>
                      <a:prstDash val="solid"/>
                      <a:miter lim="800000"/>
                    </a:lnL>
                    <a:lnR>
                      <a:noFill/>
                    </a:lnR>
                    <a:lnT w="12700" cap="flat" cmpd="sng" algn="ctr">
                      <a:solidFill>
                        <a:schemeClr val="bg1">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rtl="0" eaLnBrk="1" latinLnBrk="0" hangingPunct="1">
                        <a:spcBef>
                          <a:spcPts val="0"/>
                        </a:spcBef>
                        <a:spcAft>
                          <a:spcPts val="0"/>
                        </a:spcAft>
                      </a:pPr>
                      <a:r>
                        <a:rPr lang="en-US" sz="1200" kern="1200" dirty="0">
                          <a:solidFill>
                            <a:schemeClr val="bg1">
                              <a:lumMod val="90000"/>
                            </a:schemeClr>
                          </a:solidFill>
                          <a:effectLst/>
                        </a:rPr>
                        <a:t>Less urgent business need. Fulfillment of request is necessary to business functions.</a:t>
                      </a:r>
                      <a:endParaRPr lang="en-US" sz="1200" dirty="0">
                        <a:solidFill>
                          <a:schemeClr val="bg1">
                            <a:lumMod val="90000"/>
                          </a:schemeClr>
                        </a:solidFill>
                        <a:effectLst/>
                      </a:endParaRPr>
                    </a:p>
                  </a:txBody>
                  <a:tcPr marL="0" marR="0" marT="0" marB="0" anchor="ctr">
                    <a:lnL>
                      <a:noFill/>
                    </a:lnL>
                    <a:lnR>
                      <a:noFill/>
                    </a:lnR>
                    <a:lnT w="12700" cap="flat" cmpd="sng" algn="ctr">
                      <a:solidFill>
                        <a:schemeClr val="bg1">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rtl="0" eaLnBrk="1" latinLnBrk="0" hangingPunct="1">
                        <a:spcBef>
                          <a:spcPts val="0"/>
                        </a:spcBef>
                        <a:spcAft>
                          <a:spcPts val="0"/>
                        </a:spcAft>
                      </a:pPr>
                      <a:r>
                        <a:rPr lang="en-US" sz="1200" kern="1200" dirty="0">
                          <a:solidFill>
                            <a:schemeClr val="bg1">
                              <a:lumMod val="90000"/>
                            </a:schemeClr>
                          </a:solidFill>
                          <a:effectLst/>
                        </a:rPr>
                        <a:t> 2 business days</a:t>
                      </a:r>
                      <a:endParaRPr lang="en-US" sz="1200" dirty="0">
                        <a:solidFill>
                          <a:schemeClr val="bg1">
                            <a:lumMod val="90000"/>
                          </a:schemeClr>
                        </a:solidFill>
                        <a:effectLst/>
                      </a:endParaRPr>
                    </a:p>
                  </a:txBody>
                  <a:tcPr marL="0" marR="0" marT="0" marB="0" anchor="ctr">
                    <a:lnL>
                      <a:noFill/>
                    </a:lnL>
                    <a:lnR>
                      <a:noFill/>
                    </a:lnR>
                    <a:lnT w="12700" cap="flat" cmpd="sng" algn="ctr">
                      <a:solidFill>
                        <a:schemeClr val="bg1">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rtl="0" eaLnBrk="1" latinLnBrk="0" hangingPunct="1">
                        <a:spcBef>
                          <a:spcPts val="0"/>
                        </a:spcBef>
                        <a:spcAft>
                          <a:spcPts val="0"/>
                        </a:spcAft>
                      </a:pPr>
                      <a:r>
                        <a:rPr lang="en-US" sz="1200" kern="1200" dirty="0">
                          <a:solidFill>
                            <a:schemeClr val="bg1">
                              <a:lumMod val="90000"/>
                            </a:schemeClr>
                          </a:solidFill>
                          <a:effectLst/>
                        </a:rPr>
                        <a:t>Within 4 business days</a:t>
                      </a:r>
                      <a:endParaRPr lang="en-US" sz="1200" dirty="0">
                        <a:solidFill>
                          <a:schemeClr val="bg1">
                            <a:lumMod val="90000"/>
                          </a:schemeClr>
                        </a:solidFill>
                        <a:effectLst/>
                      </a:endParaRPr>
                    </a:p>
                  </a:txBody>
                  <a:tcPr marL="0" marR="0" marT="0" marB="0" anchor="ctr">
                    <a:lnL>
                      <a:noFill/>
                    </a:lnL>
                    <a:lnR w="6350" cap="flat" cmpd="sng" algn="ctr">
                      <a:noFill/>
                      <a:prstDash val="solid"/>
                      <a:miter lim="800000"/>
                    </a:lnR>
                    <a:lnT w="12700" cap="flat" cmpd="sng" algn="ctr">
                      <a:solidFill>
                        <a:schemeClr val="bg1">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3408003"/>
                  </a:ext>
                </a:extLst>
              </a:tr>
            </a:tbl>
          </a:graphicData>
        </a:graphic>
      </p:graphicFrame>
      <p:sp>
        <p:nvSpPr>
          <p:cNvPr id="8" name="TextBox 7">
            <a:extLst>
              <a:ext uri="{FF2B5EF4-FFF2-40B4-BE49-F238E27FC236}">
                <a16:creationId xmlns:a16="http://schemas.microsoft.com/office/drawing/2014/main" id="{BBC3C66E-472F-EA49-AE13-9202B94E66FB}"/>
              </a:ext>
            </a:extLst>
          </p:cNvPr>
          <p:cNvSpPr txBox="1"/>
          <p:nvPr/>
        </p:nvSpPr>
        <p:spPr>
          <a:xfrm>
            <a:off x="297543" y="5852476"/>
            <a:ext cx="1133081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dirty="0">
                <a:solidFill>
                  <a:schemeClr val="bg1">
                    <a:lumMod val="50000"/>
                  </a:schemeClr>
                </a:solidFill>
              </a:rPr>
              <a:t>Exact scope and SLAs will be finalized during due diligence/transition phase with mutual agreement.</a:t>
            </a:r>
          </a:p>
        </p:txBody>
      </p:sp>
      <p:sp>
        <p:nvSpPr>
          <p:cNvPr id="4" name="Slide Number Placeholder 3">
            <a:extLst>
              <a:ext uri="{FF2B5EF4-FFF2-40B4-BE49-F238E27FC236}">
                <a16:creationId xmlns:a16="http://schemas.microsoft.com/office/drawing/2014/main" id="{53B58C41-0F42-A043-BEA9-2199FDC73DFE}"/>
              </a:ext>
            </a:extLst>
          </p:cNvPr>
          <p:cNvSpPr>
            <a:spLocks noGrp="1"/>
          </p:cNvSpPr>
          <p:nvPr>
            <p:ph type="sldNum" sz="quarter" idx="10"/>
          </p:nvPr>
        </p:nvSpPr>
        <p:spPr/>
        <p:txBody>
          <a:bodyPr/>
          <a:lstStyle/>
          <a:p>
            <a:fld id="{9A0F7689-66CB-EC4F-9B5C-9C3D3ED1F24F}" type="slidenum">
              <a:rPr lang="en-US" smtClean="0"/>
              <a:pPr/>
              <a:t>15</a:t>
            </a:fld>
            <a:endParaRPr lang="en-US" dirty="0"/>
          </a:p>
        </p:txBody>
      </p:sp>
    </p:spTree>
    <p:extLst>
      <p:ext uri="{BB962C8B-B14F-4D97-AF65-F5344CB8AC3E}">
        <p14:creationId xmlns:p14="http://schemas.microsoft.com/office/powerpoint/2010/main" val="41106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8E1D375-906C-B747-8456-868A10C9321E}"/>
              </a:ext>
            </a:extLst>
          </p:cNvPr>
          <p:cNvSpPr>
            <a:spLocks noGrp="1"/>
          </p:cNvSpPr>
          <p:nvPr>
            <p:ph type="title"/>
          </p:nvPr>
        </p:nvSpPr>
        <p:spPr>
          <a:xfrm>
            <a:off x="360000" y="386848"/>
            <a:ext cx="5382432" cy="360000"/>
          </a:xfrm>
        </p:spPr>
        <p:txBody>
          <a:bodyPr/>
          <a:lstStyle/>
          <a:p>
            <a:r>
              <a:rPr lang="en-AU" sz="2000" dirty="0">
                <a:solidFill>
                  <a:schemeClr val="accent5"/>
                </a:solidFill>
              </a:rPr>
              <a:t>Proposed Solution — 24 * 7</a:t>
            </a:r>
            <a:endParaRPr lang="en-US" sz="2000" dirty="0">
              <a:solidFill>
                <a:schemeClr val="accent5"/>
              </a:solidFill>
            </a:endParaRPr>
          </a:p>
        </p:txBody>
      </p:sp>
      <p:sp>
        <p:nvSpPr>
          <p:cNvPr id="3" name="Content Placeholder 2">
            <a:extLst>
              <a:ext uri="{FF2B5EF4-FFF2-40B4-BE49-F238E27FC236}">
                <a16:creationId xmlns:a16="http://schemas.microsoft.com/office/drawing/2014/main" id="{04434156-A97D-4D74-9B7A-2E2F4AB03717}"/>
              </a:ext>
            </a:extLst>
          </p:cNvPr>
          <p:cNvSpPr>
            <a:spLocks noGrp="1"/>
          </p:cNvSpPr>
          <p:nvPr>
            <p:ph idx="1"/>
          </p:nvPr>
        </p:nvSpPr>
        <p:spPr>
          <a:xfrm>
            <a:off x="360000" y="1144932"/>
            <a:ext cx="11463700" cy="1732707"/>
          </a:xfrm>
        </p:spPr>
        <p:txBody>
          <a:bodyPr vert="horz" lIns="0" tIns="0" rIns="0" bIns="0" rtlCol="0" anchor="t">
            <a:noAutofit/>
          </a:bodyPr>
          <a:lstStyle/>
          <a:p>
            <a:pPr marL="179705" indent="-179705">
              <a:spcBef>
                <a:spcPts val="600"/>
              </a:spcBef>
            </a:pPr>
            <a:r>
              <a:rPr lang="en-US" sz="1200" dirty="0"/>
              <a:t>Maximum support bandwidth planned during the peak hours</a:t>
            </a:r>
          </a:p>
          <a:p>
            <a:pPr marL="179705" indent="-179705">
              <a:spcBef>
                <a:spcPts val="600"/>
              </a:spcBef>
            </a:pPr>
            <a:r>
              <a:rPr lang="en-US" sz="1200" dirty="0"/>
              <a:t>Mentioned below the shift hours for 24*7 Support</a:t>
            </a:r>
            <a:endParaRPr lang="en-US" sz="1200" dirty="0">
              <a:cs typeface="Arial"/>
            </a:endParaRPr>
          </a:p>
          <a:p>
            <a:pPr marL="179705" indent="-179705">
              <a:spcBef>
                <a:spcPts val="600"/>
              </a:spcBef>
            </a:pPr>
            <a:r>
              <a:rPr lang="en-US" sz="1200" dirty="0"/>
              <a:t>Lean support during the off-peak hours with flexibility of hours(as needed)</a:t>
            </a:r>
            <a:endParaRPr lang="en-US" sz="1200" dirty="0">
              <a:cs typeface="Arial" panose="020B0604020202020204"/>
            </a:endParaRPr>
          </a:p>
          <a:p>
            <a:pPr marL="179705" indent="-179705">
              <a:spcBef>
                <a:spcPts val="600"/>
              </a:spcBef>
            </a:pPr>
            <a:r>
              <a:rPr lang="en-US" sz="1200" dirty="0"/>
              <a:t>Optimized support during the weekends</a:t>
            </a:r>
            <a:endParaRPr lang="en-US" sz="1200" dirty="0">
              <a:cs typeface="Arial" panose="020B0604020202020204"/>
            </a:endParaRPr>
          </a:p>
          <a:p>
            <a:pPr marL="0" indent="0">
              <a:buNone/>
            </a:pPr>
            <a:r>
              <a:rPr lang="en-GB" sz="1200" b="1" dirty="0"/>
              <a:t>Recommended shift timing to cover PST business hours with maximum support bandwidth </a:t>
            </a:r>
          </a:p>
        </p:txBody>
      </p:sp>
      <p:sp>
        <p:nvSpPr>
          <p:cNvPr id="2" name="Slide Number Placeholder 1">
            <a:extLst>
              <a:ext uri="{FF2B5EF4-FFF2-40B4-BE49-F238E27FC236}">
                <a16:creationId xmlns:a16="http://schemas.microsoft.com/office/drawing/2014/main" id="{20D544D2-FEBE-473E-8D4B-764AAFA3D48A}"/>
              </a:ext>
            </a:extLst>
          </p:cNvPr>
          <p:cNvSpPr>
            <a:spLocks noGrp="1"/>
          </p:cNvSpPr>
          <p:nvPr>
            <p:ph type="sldNum"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A0F7689-66CB-EC4F-9B5C-9C3D3ED1F24F}" type="slidenum">
              <a:rPr kumimoji="0" lang="en-US" sz="800" b="0" i="0" u="none" strike="noStrike" kern="1200" cap="none" spc="0" normalizeH="0" baseline="0" noProof="0" smtClean="0">
                <a:ln>
                  <a:noFill/>
                </a:ln>
                <a:solidFill>
                  <a:srgbClr val="79787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dirty="0">
              <a:ln>
                <a:noFill/>
              </a:ln>
              <a:solidFill>
                <a:srgbClr val="79787F"/>
              </a:solidFill>
              <a:effectLst/>
              <a:uLnTx/>
              <a:uFillTx/>
              <a:latin typeface="Arial" panose="020B0604020202020204"/>
              <a:ea typeface="+mn-ea"/>
              <a:cs typeface="+mn-cs"/>
            </a:endParaRPr>
          </a:p>
        </p:txBody>
      </p:sp>
      <p:sp>
        <p:nvSpPr>
          <p:cNvPr id="6" name="Content Placeholder 8">
            <a:extLst>
              <a:ext uri="{FF2B5EF4-FFF2-40B4-BE49-F238E27FC236}">
                <a16:creationId xmlns:a16="http://schemas.microsoft.com/office/drawing/2014/main" id="{293AA468-767A-E048-BB47-5E20B266BACA}"/>
              </a:ext>
            </a:extLst>
          </p:cNvPr>
          <p:cNvSpPr txBox="1">
            <a:spLocks/>
          </p:cNvSpPr>
          <p:nvPr/>
        </p:nvSpPr>
        <p:spPr>
          <a:xfrm>
            <a:off x="7525600" y="3831746"/>
            <a:ext cx="4035030" cy="1424609"/>
          </a:xfrm>
          <a:prstGeom prst="rect">
            <a:avLst/>
          </a:prstGeom>
        </p:spPr>
        <p:txBody>
          <a:bodyPr vert="horz" lIns="0" tIns="0" rIns="0" bIns="0" rtlCol="0" anchor="t">
            <a:noAutofit/>
          </a:bodyPr>
          <a:lstStyle>
            <a:lvl1pPr marL="228600" indent="-228600" algn="l" defTabSz="914400" rtl="0" eaLnBrk="1" latinLnBrk="0" hangingPunct="1">
              <a:lnSpc>
                <a:spcPct val="120000"/>
              </a:lnSpc>
              <a:spcBef>
                <a:spcPts val="1200"/>
              </a:spcBef>
              <a:buClr>
                <a:schemeClr val="accent1"/>
              </a:buClr>
              <a:buFont typeface="Arial" panose="020B0604020202020204" pitchFamily="34" charset="0"/>
              <a:buChar char="•"/>
              <a:defRPr sz="1600" kern="1200" baseline="0">
                <a:solidFill>
                  <a:schemeClr val="tx1"/>
                </a:solidFill>
                <a:latin typeface="+mn-lt"/>
                <a:ea typeface="+mn-ea"/>
                <a:cs typeface="+mn-cs"/>
              </a:defRPr>
            </a:lvl1pPr>
            <a:lvl2pPr marL="649287" indent="-285750" algn="l" defTabSz="914400" rtl="0" eaLnBrk="1" latinLnBrk="0" hangingPunct="1">
              <a:lnSpc>
                <a:spcPct val="120000"/>
              </a:lnSpc>
              <a:spcBef>
                <a:spcPts val="1200"/>
              </a:spcBef>
              <a:buClr>
                <a:schemeClr val="accent1"/>
              </a:buClr>
              <a:buFont typeface="System Font Regular"/>
              <a:buChar char="-"/>
              <a:defRPr lang="en-US" sz="1600" kern="1200" baseline="0" dirty="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0" indent="-180000" fontAlgn="auto">
              <a:lnSpc>
                <a:spcPct val="110000"/>
              </a:lnSpc>
              <a:spcBef>
                <a:spcPts val="600"/>
              </a:spcBef>
              <a:spcAft>
                <a:spcPts val="0"/>
              </a:spcAft>
              <a:buSzTx/>
              <a:buFont typeface="Arial" panose="020B0604020202020204" pitchFamily="34" charset="0"/>
              <a:buChar char="\"/>
              <a:tabLst/>
              <a:defRPr/>
            </a:pPr>
            <a:r>
              <a:rPr lang="en-US" sz="1200" dirty="0">
                <a:solidFill>
                  <a:schemeClr val="bg1"/>
                </a:solidFill>
              </a:rPr>
              <a:t>Recommended team size of  9 : 2 On-Site, 6 Off-Shore  and 1 PM</a:t>
            </a:r>
          </a:p>
          <a:p>
            <a:pPr marL="180000" marR="0" lvl="0" indent="-180000" fontAlgn="auto">
              <a:lnSpc>
                <a:spcPct val="110000"/>
              </a:lnSpc>
              <a:spcBef>
                <a:spcPts val="600"/>
              </a:spcBef>
              <a:spcAft>
                <a:spcPts val="0"/>
              </a:spcAft>
              <a:buSzTx/>
              <a:buFont typeface="Arial" panose="020B0604020202020204" pitchFamily="34" charset="0"/>
              <a:buChar char="\"/>
              <a:tabLst/>
              <a:defRPr/>
            </a:pPr>
            <a:r>
              <a:rPr lang="en-US" sz="1200" dirty="0">
                <a:solidFill>
                  <a:schemeClr val="bg1"/>
                </a:solidFill>
              </a:rPr>
              <a:t>Increased support hours and resilient team size for managing unplanned leaves and backlog management</a:t>
            </a:r>
          </a:p>
          <a:p>
            <a:pPr marL="180000" marR="0" lvl="0" indent="-180000" fontAlgn="auto">
              <a:lnSpc>
                <a:spcPct val="110000"/>
              </a:lnSpc>
              <a:spcBef>
                <a:spcPts val="600"/>
              </a:spcBef>
              <a:spcAft>
                <a:spcPts val="0"/>
              </a:spcAft>
              <a:buSzTx/>
              <a:buFont typeface="Arial" panose="020B0604020202020204" pitchFamily="34" charset="0"/>
              <a:buChar char="\"/>
              <a:tabLst/>
              <a:defRPr/>
            </a:pPr>
            <a:r>
              <a:rPr lang="en-US" sz="1200" dirty="0">
                <a:solidFill>
                  <a:schemeClr val="bg1"/>
                </a:solidFill>
              </a:rPr>
              <a:t>On Call Support during Weekends</a:t>
            </a:r>
          </a:p>
          <a:p>
            <a:pPr marL="180000" marR="0" lvl="0" indent="-180000" fontAlgn="auto">
              <a:lnSpc>
                <a:spcPct val="110000"/>
              </a:lnSpc>
              <a:spcBef>
                <a:spcPts val="600"/>
              </a:spcBef>
              <a:spcAft>
                <a:spcPts val="0"/>
              </a:spcAft>
              <a:buSzTx/>
              <a:buFont typeface="Arial" panose="020B0604020202020204" pitchFamily="34" charset="0"/>
              <a:buChar char="\"/>
              <a:tabLst/>
              <a:defRPr/>
            </a:pPr>
            <a:r>
              <a:rPr lang="en-US" sz="1200" dirty="0">
                <a:solidFill>
                  <a:schemeClr val="bg1"/>
                </a:solidFill>
              </a:rPr>
              <a:t>Project Manager to work in the general Shift hours (9AM – 5 PM)</a:t>
            </a:r>
          </a:p>
          <a:p>
            <a:pPr marL="0" indent="0">
              <a:lnSpc>
                <a:spcPct val="110000"/>
              </a:lnSpc>
              <a:spcBef>
                <a:spcPts val="600"/>
              </a:spcBef>
              <a:buNone/>
              <a:defRPr/>
            </a:pPr>
            <a:r>
              <a:rPr lang="en-US" sz="1200" dirty="0">
                <a:solidFill>
                  <a:schemeClr val="bg1"/>
                </a:solidFill>
              </a:rPr>
              <a:t> </a:t>
            </a:r>
            <a:endParaRPr lang="en-US" sz="1100" dirty="0">
              <a:solidFill>
                <a:schemeClr val="bg2"/>
              </a:solidFill>
            </a:endParaRPr>
          </a:p>
        </p:txBody>
      </p:sp>
      <p:cxnSp>
        <p:nvCxnSpPr>
          <p:cNvPr id="7" name="Straight Connector 6">
            <a:extLst>
              <a:ext uri="{FF2B5EF4-FFF2-40B4-BE49-F238E27FC236}">
                <a16:creationId xmlns:a16="http://schemas.microsoft.com/office/drawing/2014/main" id="{0A227B93-66B2-1D44-B7AE-A7B955B50CF2}"/>
              </a:ext>
            </a:extLst>
          </p:cNvPr>
          <p:cNvCxnSpPr>
            <a:cxnSpLocks/>
          </p:cNvCxnSpPr>
          <p:nvPr/>
        </p:nvCxnSpPr>
        <p:spPr>
          <a:xfrm>
            <a:off x="7467600" y="3523969"/>
            <a:ext cx="35661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FF5C42-DB09-1141-8DFF-BECAF2E9A113}"/>
              </a:ext>
            </a:extLst>
          </p:cNvPr>
          <p:cNvSpPr txBox="1"/>
          <p:nvPr/>
        </p:nvSpPr>
        <p:spPr>
          <a:xfrm>
            <a:off x="360000" y="3298846"/>
            <a:ext cx="2994291" cy="30777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EEEEEE"/>
                </a:solidFill>
                <a:latin typeface="Arial" panose="020B0604020202020204"/>
              </a:rPr>
              <a:t>Shift Hours For 24</a:t>
            </a:r>
            <a:r>
              <a:rPr kumimoji="0" lang="en-US" sz="1400" b="1" i="0" u="none" strike="noStrike" kern="1200" cap="none" spc="0" normalizeH="0" baseline="0" noProof="0" dirty="0">
                <a:ln>
                  <a:noFill/>
                </a:ln>
                <a:solidFill>
                  <a:srgbClr val="EEEEEE"/>
                </a:solidFill>
                <a:effectLst/>
                <a:uLnTx/>
                <a:uFillTx/>
                <a:latin typeface="Arial" panose="020B0604020202020204"/>
                <a:ea typeface="+mn-ea"/>
                <a:cs typeface="+mn-cs"/>
              </a:rPr>
              <a:t>/7 Support</a:t>
            </a:r>
          </a:p>
        </p:txBody>
      </p:sp>
      <p:graphicFrame>
        <p:nvGraphicFramePr>
          <p:cNvPr id="10" name="Table 9">
            <a:extLst>
              <a:ext uri="{FF2B5EF4-FFF2-40B4-BE49-F238E27FC236}">
                <a16:creationId xmlns:a16="http://schemas.microsoft.com/office/drawing/2014/main" id="{8A7B8964-8A50-604A-BF7F-01B6B1DCEC08}"/>
              </a:ext>
            </a:extLst>
          </p:cNvPr>
          <p:cNvGraphicFramePr>
            <a:graphicFrameLocks noGrp="1"/>
          </p:cNvGraphicFramePr>
          <p:nvPr>
            <p:extLst>
              <p:ext uri="{D42A27DB-BD31-4B8C-83A1-F6EECF244321}">
                <p14:modId xmlns:p14="http://schemas.microsoft.com/office/powerpoint/2010/main" val="678661567"/>
              </p:ext>
            </p:extLst>
          </p:nvPr>
        </p:nvGraphicFramePr>
        <p:xfrm>
          <a:off x="360000" y="3709851"/>
          <a:ext cx="6793403" cy="1732708"/>
        </p:xfrm>
        <a:graphic>
          <a:graphicData uri="http://schemas.openxmlformats.org/drawingml/2006/table">
            <a:tbl>
              <a:tblPr firstRow="1" bandRow="1">
                <a:tableStyleId>{5C22544A-7EE6-4342-B048-85BDC9FD1C3A}</a:tableStyleId>
              </a:tblPr>
              <a:tblGrid>
                <a:gridCol w="1653515">
                  <a:extLst>
                    <a:ext uri="{9D8B030D-6E8A-4147-A177-3AD203B41FA5}">
                      <a16:colId xmlns:a16="http://schemas.microsoft.com/office/drawing/2014/main" val="3745535853"/>
                    </a:ext>
                  </a:extLst>
                </a:gridCol>
                <a:gridCol w="683394">
                  <a:extLst>
                    <a:ext uri="{9D8B030D-6E8A-4147-A177-3AD203B41FA5}">
                      <a16:colId xmlns:a16="http://schemas.microsoft.com/office/drawing/2014/main" val="2668588068"/>
                    </a:ext>
                  </a:extLst>
                </a:gridCol>
                <a:gridCol w="616017">
                  <a:extLst>
                    <a:ext uri="{9D8B030D-6E8A-4147-A177-3AD203B41FA5}">
                      <a16:colId xmlns:a16="http://schemas.microsoft.com/office/drawing/2014/main" val="1013458984"/>
                    </a:ext>
                  </a:extLst>
                </a:gridCol>
                <a:gridCol w="625642">
                  <a:extLst>
                    <a:ext uri="{9D8B030D-6E8A-4147-A177-3AD203B41FA5}">
                      <a16:colId xmlns:a16="http://schemas.microsoft.com/office/drawing/2014/main" val="3092889052"/>
                    </a:ext>
                  </a:extLst>
                </a:gridCol>
                <a:gridCol w="519764">
                  <a:extLst>
                    <a:ext uri="{9D8B030D-6E8A-4147-A177-3AD203B41FA5}">
                      <a16:colId xmlns:a16="http://schemas.microsoft.com/office/drawing/2014/main" val="437394442"/>
                    </a:ext>
                  </a:extLst>
                </a:gridCol>
                <a:gridCol w="727622">
                  <a:extLst>
                    <a:ext uri="{9D8B030D-6E8A-4147-A177-3AD203B41FA5}">
                      <a16:colId xmlns:a16="http://schemas.microsoft.com/office/drawing/2014/main" val="630915260"/>
                    </a:ext>
                  </a:extLst>
                </a:gridCol>
                <a:gridCol w="992777">
                  <a:extLst>
                    <a:ext uri="{9D8B030D-6E8A-4147-A177-3AD203B41FA5}">
                      <a16:colId xmlns:a16="http://schemas.microsoft.com/office/drawing/2014/main" val="1861132056"/>
                    </a:ext>
                  </a:extLst>
                </a:gridCol>
                <a:gridCol w="974672">
                  <a:extLst>
                    <a:ext uri="{9D8B030D-6E8A-4147-A177-3AD203B41FA5}">
                      <a16:colId xmlns:a16="http://schemas.microsoft.com/office/drawing/2014/main" val="3618081603"/>
                    </a:ext>
                  </a:extLst>
                </a:gridCol>
              </a:tblGrid>
              <a:tr h="721040">
                <a:tc>
                  <a:txBody>
                    <a:bodyPr/>
                    <a:lstStyle/>
                    <a:p>
                      <a:pPr algn="l" rtl="0" fontAlgn="b">
                        <a:lnSpc>
                          <a:spcPct val="120000"/>
                        </a:lnSpc>
                      </a:pPr>
                      <a:r>
                        <a:rPr lang="en-US" sz="1200" b="1" i="0" u="none" strike="noStrike" dirty="0">
                          <a:solidFill>
                            <a:schemeClr val="accent5"/>
                          </a:solidFill>
                          <a:effectLst/>
                          <a:latin typeface="+mn-lt"/>
                        </a:rPr>
                        <a:t>IST</a:t>
                      </a:r>
                    </a:p>
                  </a:txBody>
                  <a:tcPr marL="72000" marR="72000" marT="72000" marB="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lnSpc>
                          <a:spcPct val="120000"/>
                        </a:lnSpc>
                      </a:pPr>
                      <a:r>
                        <a:rPr lang="en-US" sz="1200" b="1" i="0" u="none" strike="noStrike" dirty="0">
                          <a:solidFill>
                            <a:schemeClr val="accent5"/>
                          </a:solidFill>
                          <a:effectLst/>
                          <a:latin typeface="+mn-lt"/>
                        </a:rPr>
                        <a:t>Mon</a:t>
                      </a:r>
                    </a:p>
                  </a:txBody>
                  <a:tcPr marL="72000" marR="72000" marT="72000" marB="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lnSpc>
                          <a:spcPct val="120000"/>
                        </a:lnSpc>
                      </a:pPr>
                      <a:r>
                        <a:rPr lang="en-US" sz="1200" b="1" i="0" u="none" strike="noStrike" dirty="0">
                          <a:solidFill>
                            <a:schemeClr val="accent5"/>
                          </a:solidFill>
                          <a:effectLst/>
                          <a:latin typeface="+mn-lt"/>
                        </a:rPr>
                        <a:t>Tue</a:t>
                      </a:r>
                    </a:p>
                  </a:txBody>
                  <a:tcPr marL="72000" marR="72000" marT="72000" marB="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lnSpc>
                          <a:spcPct val="120000"/>
                        </a:lnSpc>
                      </a:pPr>
                      <a:r>
                        <a:rPr lang="en-US" sz="1200" b="1" i="0" u="none" strike="noStrike" dirty="0">
                          <a:solidFill>
                            <a:schemeClr val="accent5"/>
                          </a:solidFill>
                          <a:effectLst/>
                          <a:latin typeface="+mn-lt"/>
                        </a:rPr>
                        <a:t>Wed</a:t>
                      </a:r>
                    </a:p>
                  </a:txBody>
                  <a:tcPr marL="72000" marR="72000" marT="72000" marB="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lnSpc>
                          <a:spcPct val="120000"/>
                        </a:lnSpc>
                      </a:pPr>
                      <a:r>
                        <a:rPr lang="en-US" sz="1200" b="1" i="0" u="none" strike="noStrike" dirty="0">
                          <a:solidFill>
                            <a:schemeClr val="accent5"/>
                          </a:solidFill>
                          <a:effectLst/>
                          <a:latin typeface="+mn-lt"/>
                        </a:rPr>
                        <a:t>Thu</a:t>
                      </a:r>
                    </a:p>
                  </a:txBody>
                  <a:tcPr marL="72000" marR="72000" marT="72000" marB="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lnSpc>
                          <a:spcPct val="120000"/>
                        </a:lnSpc>
                      </a:pPr>
                      <a:r>
                        <a:rPr lang="en-US" sz="1200" b="1" i="0" u="none" strike="noStrike" dirty="0">
                          <a:solidFill>
                            <a:schemeClr val="accent5"/>
                          </a:solidFill>
                          <a:effectLst/>
                          <a:latin typeface="+mn-lt"/>
                        </a:rPr>
                        <a:t>Fri</a:t>
                      </a:r>
                    </a:p>
                  </a:txBody>
                  <a:tcPr marL="72000" marR="72000" marT="72000" marB="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lnSpc>
                          <a:spcPct val="120000"/>
                        </a:lnSpc>
                      </a:pPr>
                      <a:r>
                        <a:rPr lang="en-US" sz="1200" b="1" i="0" u="none" strike="noStrike" dirty="0">
                          <a:solidFill>
                            <a:schemeClr val="accent5"/>
                          </a:solidFill>
                          <a:effectLst/>
                          <a:latin typeface="+mn-lt"/>
                        </a:rPr>
                        <a:t>Sat</a:t>
                      </a:r>
                    </a:p>
                    <a:p>
                      <a:pPr marL="0" marR="0" lvl="0" indent="0" algn="ctr" defTabSz="914400" rtl="0" eaLnBrk="1" fontAlgn="b" latinLnBrk="0" hangingPunct="1">
                        <a:lnSpc>
                          <a:spcPct val="120000"/>
                        </a:lnSpc>
                        <a:spcBef>
                          <a:spcPts val="0"/>
                        </a:spcBef>
                        <a:spcAft>
                          <a:spcPts val="0"/>
                        </a:spcAft>
                        <a:buClrTx/>
                        <a:buSzTx/>
                        <a:buFontTx/>
                        <a:buNone/>
                        <a:tabLst/>
                        <a:defRPr/>
                      </a:pPr>
                      <a:r>
                        <a:rPr lang="en-US" sz="1200" b="1" i="0" u="none" strike="noStrike" kern="1200" dirty="0">
                          <a:solidFill>
                            <a:schemeClr val="accent5"/>
                          </a:solidFill>
                          <a:effectLst/>
                          <a:latin typeface="+mn-lt"/>
                          <a:ea typeface="+mn-ea"/>
                          <a:cs typeface="+mn-cs"/>
                        </a:rPr>
                        <a:t>(On Call)</a:t>
                      </a:r>
                    </a:p>
                  </a:txBody>
                  <a:tcPr marL="72000" marR="72000" marT="72000" marB="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lnSpc>
                          <a:spcPct val="120000"/>
                        </a:lnSpc>
                      </a:pPr>
                      <a:r>
                        <a:rPr lang="en-US" sz="1200" b="1" i="0" u="none" strike="noStrike" dirty="0">
                          <a:solidFill>
                            <a:schemeClr val="accent5"/>
                          </a:solidFill>
                          <a:effectLst/>
                          <a:latin typeface="+mn-lt"/>
                        </a:rPr>
                        <a:t>Sun</a:t>
                      </a:r>
                    </a:p>
                    <a:p>
                      <a:pPr algn="ctr" rtl="0" fontAlgn="b">
                        <a:lnSpc>
                          <a:spcPct val="120000"/>
                        </a:lnSpc>
                      </a:pPr>
                      <a:r>
                        <a:rPr lang="en-US" sz="1200" b="1" i="0" u="none" strike="noStrike" kern="1200" dirty="0">
                          <a:solidFill>
                            <a:schemeClr val="accent5"/>
                          </a:solidFill>
                          <a:effectLst/>
                          <a:latin typeface="+mn-lt"/>
                          <a:ea typeface="+mn-ea"/>
                          <a:cs typeface="+mn-cs"/>
                        </a:rPr>
                        <a:t>(On Call)</a:t>
                      </a:r>
                    </a:p>
                  </a:txBody>
                  <a:tcPr marL="72000" marR="72000" marT="72000" marB="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0300905"/>
                  </a:ext>
                </a:extLst>
              </a:tr>
              <a:tr h="252917">
                <a:tc>
                  <a:txBody>
                    <a:bodyPr/>
                    <a:lstStyle/>
                    <a:p>
                      <a:pPr marL="0" marR="0" lvl="0" indent="0" algn="ctr" defTabSz="914400" rtl="0" eaLnBrk="1" fontAlgn="b" latinLnBrk="0" hangingPunct="1">
                        <a:lnSpc>
                          <a:spcPct val="100000"/>
                        </a:lnSpc>
                        <a:spcBef>
                          <a:spcPts val="0"/>
                        </a:spcBef>
                        <a:spcAft>
                          <a:spcPts val="0"/>
                        </a:spcAft>
                        <a:buNone/>
                      </a:pPr>
                      <a:r>
                        <a:rPr lang="en-US" sz="1200" b="0" kern="1200" baseline="0" noProof="0" dirty="0">
                          <a:solidFill>
                            <a:schemeClr val="bg1"/>
                          </a:solidFill>
                          <a:latin typeface="+mn-lt"/>
                          <a:ea typeface="+mn-ea"/>
                          <a:cs typeface="+mn-cs"/>
                        </a:rPr>
                        <a:t>06:00 AM – 02:00 PM</a:t>
                      </a:r>
                      <a:endParaRPr lang="en-US" sz="1200" b="0" kern="1200" baseline="0" dirty="0">
                        <a:solidFill>
                          <a:schemeClr val="bg1"/>
                        </a:solidFill>
                        <a:latin typeface="+mn-lt"/>
                        <a:ea typeface="+mn-ea"/>
                        <a:cs typeface="+mn-cs"/>
                      </a:endParaRP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2</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2</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2</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2</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2</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2</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2</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4838659"/>
                  </a:ext>
                </a:extLst>
              </a:tr>
              <a:tr h="252917">
                <a:tc>
                  <a:txBody>
                    <a:bodyPr/>
                    <a:lstStyle/>
                    <a:p>
                      <a:pPr marL="0" lvl="0" algn="ctr" defTabSz="914400" rtl="0" eaLnBrk="1" fontAlgn="b" latinLnBrk="0" hangingPunct="1">
                        <a:buNone/>
                      </a:pPr>
                      <a:r>
                        <a:rPr lang="is-IS" sz="1200" b="0" kern="1200" baseline="0" noProof="0" dirty="0">
                          <a:solidFill>
                            <a:schemeClr val="bg1"/>
                          </a:solidFill>
                          <a:latin typeface="+mn-lt"/>
                          <a:ea typeface="+mn-ea"/>
                          <a:cs typeface="+mn-cs"/>
                        </a:rPr>
                        <a:t>02:00 PM – 10:00 PM</a:t>
                      </a:r>
                      <a:endParaRPr lang="en-US" sz="1200" b="0" kern="1200" baseline="0" dirty="0">
                        <a:solidFill>
                          <a:schemeClr val="bg1"/>
                        </a:solidFill>
                        <a:latin typeface="+mn-lt"/>
                        <a:ea typeface="+mn-ea"/>
                        <a:cs typeface="+mn-cs"/>
                      </a:endParaRP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2</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2</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2</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2</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2</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2</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2</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1241503"/>
                  </a:ext>
                </a:extLst>
              </a:tr>
              <a:tr h="252917">
                <a:tc>
                  <a:txBody>
                    <a:bodyPr/>
                    <a:lstStyle/>
                    <a:p>
                      <a:pPr marL="0" marR="0" lvl="0" indent="0" algn="ctr" defTabSz="914400" rtl="0" eaLnBrk="1" fontAlgn="b" latinLnBrk="0" hangingPunct="1">
                        <a:lnSpc>
                          <a:spcPct val="100000"/>
                        </a:lnSpc>
                        <a:spcBef>
                          <a:spcPts val="0"/>
                        </a:spcBef>
                        <a:spcAft>
                          <a:spcPts val="0"/>
                        </a:spcAft>
                        <a:buNone/>
                      </a:pPr>
                      <a:r>
                        <a:rPr lang="en-US" sz="1200" b="0" kern="1200" baseline="0" noProof="0" dirty="0">
                          <a:solidFill>
                            <a:schemeClr val="bg1"/>
                          </a:solidFill>
                          <a:latin typeface="+mn-lt"/>
                          <a:ea typeface="+mn-ea"/>
                          <a:cs typeface="+mn-cs"/>
                        </a:rPr>
                        <a:t>10:00 PM – 06:00 AM</a:t>
                      </a:r>
                      <a:endParaRPr lang="en-US" sz="1200" b="0" kern="1200" baseline="0" dirty="0">
                        <a:solidFill>
                          <a:schemeClr val="bg1"/>
                        </a:solidFill>
                        <a:latin typeface="+mn-lt"/>
                        <a:ea typeface="+mn-ea"/>
                        <a:cs typeface="+mn-cs"/>
                      </a:endParaRP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4</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4</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4</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4</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4</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2</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2</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0105860"/>
                  </a:ext>
                </a:extLst>
              </a:tr>
              <a:tr h="25291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09:00 AM – 05:00 PM</a:t>
                      </a:r>
                      <a:endParaRPr lang="en-US" sz="1200" b="0" kern="1200" baseline="0" dirty="0">
                        <a:solidFill>
                          <a:schemeClr val="bg1"/>
                        </a:solidFill>
                        <a:latin typeface="+mn-lt"/>
                        <a:ea typeface="+mn-ea"/>
                        <a:cs typeface="+mn-cs"/>
                      </a:endParaRP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1</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1</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1</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1</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1</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1</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kern="1200" baseline="0" noProof="0" dirty="0">
                          <a:solidFill>
                            <a:schemeClr val="bg1"/>
                          </a:solidFill>
                          <a:latin typeface="+mn-lt"/>
                          <a:ea typeface="+mn-ea"/>
                          <a:cs typeface="+mn-cs"/>
                        </a:rPr>
                        <a:t>1</a:t>
                      </a:r>
                    </a:p>
                  </a:txBody>
                  <a:tcPr marL="8467" marR="8467" marT="846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7439082"/>
                  </a:ext>
                </a:extLst>
              </a:tr>
            </a:tbl>
          </a:graphicData>
        </a:graphic>
      </p:graphicFrame>
    </p:spTree>
    <p:extLst>
      <p:ext uri="{BB962C8B-B14F-4D97-AF65-F5344CB8AC3E}">
        <p14:creationId xmlns:p14="http://schemas.microsoft.com/office/powerpoint/2010/main" val="405546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a:extLst>
              <a:ext uri="{FF2B5EF4-FFF2-40B4-BE49-F238E27FC236}">
                <a16:creationId xmlns:a16="http://schemas.microsoft.com/office/drawing/2014/main" id="{8963BCAF-C4DB-4DAD-AB9C-D16C1F3A26E3}"/>
              </a:ext>
            </a:extLst>
          </p:cNvPr>
          <p:cNvCxnSpPr/>
          <p:nvPr/>
        </p:nvCxnSpPr>
        <p:spPr>
          <a:xfrm flipV="1">
            <a:off x="3266280" y="1827836"/>
            <a:ext cx="0" cy="521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423CD3-DD7F-46EF-8DAB-A4DEF097350E}"/>
              </a:ext>
            </a:extLst>
          </p:cNvPr>
          <p:cNvSpPr>
            <a:spLocks noGrp="1"/>
          </p:cNvSpPr>
          <p:nvPr>
            <p:ph type="title"/>
          </p:nvPr>
        </p:nvSpPr>
        <p:spPr>
          <a:xfrm>
            <a:off x="403641" y="290094"/>
            <a:ext cx="2986704" cy="360000"/>
          </a:xfrm>
        </p:spPr>
        <p:txBody>
          <a:bodyPr/>
          <a:lstStyle/>
          <a:p>
            <a:r>
              <a:rPr lang="en-US" sz="2000" dirty="0">
                <a:solidFill>
                  <a:schemeClr val="accent5"/>
                </a:solidFill>
              </a:rPr>
              <a:t>Team Structure</a:t>
            </a:r>
          </a:p>
        </p:txBody>
      </p:sp>
      <p:sp>
        <p:nvSpPr>
          <p:cNvPr id="4" name="Slide Number Placeholder 3">
            <a:extLst>
              <a:ext uri="{FF2B5EF4-FFF2-40B4-BE49-F238E27FC236}">
                <a16:creationId xmlns:a16="http://schemas.microsoft.com/office/drawing/2014/main" id="{87892D60-0BA5-4098-BDA1-F5D32D1DFA9A}"/>
              </a:ext>
            </a:extLst>
          </p:cNvPr>
          <p:cNvSpPr>
            <a:spLocks noGrp="1"/>
          </p:cNvSpPr>
          <p:nvPr>
            <p:ph type="sldNum" sz="quarter" idx="13"/>
          </p:nvPr>
        </p:nvSpPr>
        <p:spPr/>
        <p:txBody>
          <a:bodyPr/>
          <a:lstStyle/>
          <a:p>
            <a:fld id="{9A0F7689-66CB-EC4F-9B5C-9C3D3ED1F24F}" type="slidenum">
              <a:rPr lang="en-US" smtClean="0"/>
              <a:pPr/>
              <a:t>17</a:t>
            </a:fld>
            <a:endParaRPr lang="en-US" dirty="0"/>
          </a:p>
        </p:txBody>
      </p:sp>
      <p:graphicFrame>
        <p:nvGraphicFramePr>
          <p:cNvPr id="5" name="Diagram 4">
            <a:extLst>
              <a:ext uri="{FF2B5EF4-FFF2-40B4-BE49-F238E27FC236}">
                <a16:creationId xmlns:a16="http://schemas.microsoft.com/office/drawing/2014/main" id="{479972B8-C3C6-475E-8DCD-6A38C3E9EFE5}"/>
              </a:ext>
            </a:extLst>
          </p:cNvPr>
          <p:cNvGraphicFramePr/>
          <p:nvPr>
            <p:extLst>
              <p:ext uri="{D42A27DB-BD31-4B8C-83A1-F6EECF244321}">
                <p14:modId xmlns:p14="http://schemas.microsoft.com/office/powerpoint/2010/main" val="443050622"/>
              </p:ext>
            </p:extLst>
          </p:nvPr>
        </p:nvGraphicFramePr>
        <p:xfrm>
          <a:off x="1001973" y="2245317"/>
          <a:ext cx="4692245" cy="2062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8322860" y="1251604"/>
            <a:ext cx="2691503"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Intuit Stakeholders</a:t>
            </a:r>
          </a:p>
          <a:p>
            <a:pPr algn="ctr"/>
            <a:r>
              <a:rPr lang="en-US" sz="1200" dirty="0">
                <a:latin typeface="+mj-lt"/>
              </a:rPr>
              <a:t>[</a:t>
            </a:r>
            <a:r>
              <a:rPr lang="en-US" sz="1200" dirty="0">
                <a:solidFill>
                  <a:schemeClr val="bg1"/>
                </a:solidFill>
                <a:latin typeface="+mj-lt"/>
              </a:rPr>
              <a:t>Muthu/Manohar/Ramesh</a:t>
            </a:r>
            <a:r>
              <a:rPr lang="en-US" sz="1200" dirty="0">
                <a:latin typeface="+mj-lt"/>
              </a:rPr>
              <a:t>]</a:t>
            </a:r>
          </a:p>
        </p:txBody>
      </p:sp>
      <p:sp>
        <p:nvSpPr>
          <p:cNvPr id="7" name="Rectangle 6"/>
          <p:cNvSpPr/>
          <p:nvPr/>
        </p:nvSpPr>
        <p:spPr>
          <a:xfrm>
            <a:off x="8322856" y="3855006"/>
            <a:ext cx="2691503"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Technical Lead/s</a:t>
            </a:r>
          </a:p>
          <a:p>
            <a:pPr algn="ctr"/>
            <a:r>
              <a:rPr lang="en-US" sz="1200" dirty="0">
                <a:latin typeface="+mj-lt"/>
              </a:rPr>
              <a:t>[</a:t>
            </a:r>
            <a:r>
              <a:rPr lang="en-US" sz="1200" dirty="0">
                <a:solidFill>
                  <a:schemeClr val="bg1"/>
                </a:solidFill>
                <a:latin typeface="+mj-lt"/>
              </a:rPr>
              <a:t>Chetan</a:t>
            </a:r>
            <a:r>
              <a:rPr lang="en-US" sz="1200" dirty="0">
                <a:latin typeface="+mj-lt"/>
              </a:rPr>
              <a:t>]</a:t>
            </a:r>
          </a:p>
        </p:txBody>
      </p:sp>
      <p:sp>
        <p:nvSpPr>
          <p:cNvPr id="22" name="TextBox 21">
            <a:extLst>
              <a:ext uri="{FF2B5EF4-FFF2-40B4-BE49-F238E27FC236}">
                <a16:creationId xmlns:a16="http://schemas.microsoft.com/office/drawing/2014/main" id="{1555CC15-619A-4F25-95B7-D7DFA10069BE}"/>
              </a:ext>
            </a:extLst>
          </p:cNvPr>
          <p:cNvSpPr txBox="1"/>
          <p:nvPr/>
        </p:nvSpPr>
        <p:spPr>
          <a:xfrm>
            <a:off x="3197005" y="8138175"/>
            <a:ext cx="10527632"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mj-lt"/>
              </a:rPr>
              <a:t>Proposed team size of 2 at this stage</a:t>
            </a:r>
          </a:p>
        </p:txBody>
      </p:sp>
      <p:sp>
        <p:nvSpPr>
          <p:cNvPr id="32" name="Rectangle 31">
            <a:extLst>
              <a:ext uri="{FF2B5EF4-FFF2-40B4-BE49-F238E27FC236}">
                <a16:creationId xmlns:a16="http://schemas.microsoft.com/office/drawing/2014/main" id="{90C64378-827E-46D0-9F8A-CF9508D34E55}"/>
              </a:ext>
            </a:extLst>
          </p:cNvPr>
          <p:cNvSpPr/>
          <p:nvPr/>
        </p:nvSpPr>
        <p:spPr>
          <a:xfrm>
            <a:off x="1898073" y="1328642"/>
            <a:ext cx="2743200" cy="457200"/>
          </a:xfrm>
          <a:prstGeom prst="rect">
            <a:avLst/>
          </a:prstGeom>
          <a:gradFill rotWithShape="0">
            <a:gsLst>
              <a:gs pos="0">
                <a:srgbClr val="FD5F07">
                  <a:hueOff val="0"/>
                  <a:satOff val="0"/>
                  <a:lumOff val="0"/>
                  <a:alphaOff val="0"/>
                  <a:satMod val="103000"/>
                  <a:lumMod val="102000"/>
                  <a:tint val="94000"/>
                </a:srgbClr>
              </a:gs>
              <a:gs pos="50000">
                <a:srgbClr val="FD5F07">
                  <a:hueOff val="0"/>
                  <a:satOff val="0"/>
                  <a:lumOff val="0"/>
                  <a:alphaOff val="0"/>
                  <a:satMod val="110000"/>
                  <a:lumMod val="100000"/>
                  <a:shade val="100000"/>
                </a:srgbClr>
              </a:gs>
              <a:gs pos="100000">
                <a:srgbClr val="FD5F07">
                  <a:hueOff val="0"/>
                  <a:satOff val="0"/>
                  <a:lumOff val="0"/>
                  <a:alphaOff val="0"/>
                  <a:lumMod val="99000"/>
                  <a:satMod val="120000"/>
                  <a:shade val="78000"/>
                </a:srgbClr>
              </a:gs>
            </a:gsLst>
            <a:lin ang="5400000" scaled="0"/>
          </a:gradFill>
          <a:ln>
            <a:noFill/>
          </a:ln>
          <a:effectLst/>
        </p:spPr>
        <p:txBody>
          <a:bodyPr spcFirstLastPara="0" vert="horz" wrap="square" lIns="10160" tIns="10160" rIns="10160" bIns="10160" numCol="1" spcCol="1270" anchor="ctr" anchorCtr="0">
            <a:noAutofit/>
          </a:bodyPr>
          <a:lstStyle/>
          <a:p>
            <a:pPr algn="ctr"/>
            <a:r>
              <a:rPr lang="en-US" sz="1400" dirty="0">
                <a:solidFill>
                  <a:srgbClr val="EEEEEE"/>
                </a:solidFill>
                <a:latin typeface="+mj-lt"/>
              </a:rPr>
              <a:t>Delivery Partner</a:t>
            </a:r>
          </a:p>
          <a:p>
            <a:pPr algn="ctr"/>
            <a:r>
              <a:rPr lang="en-US" sz="1200" dirty="0">
                <a:solidFill>
                  <a:srgbClr val="EEEEEE"/>
                </a:solidFill>
                <a:latin typeface="+mj-lt"/>
              </a:rPr>
              <a:t>[Jeewan Gupta</a:t>
            </a:r>
            <a:r>
              <a:rPr lang="en-US" sz="1400" dirty="0">
                <a:solidFill>
                  <a:srgbClr val="EEEEEE"/>
                </a:solidFill>
                <a:latin typeface="+mj-lt"/>
              </a:rPr>
              <a:t>]</a:t>
            </a:r>
          </a:p>
        </p:txBody>
      </p:sp>
      <p:cxnSp>
        <p:nvCxnSpPr>
          <p:cNvPr id="40" name="Straight Connector 39">
            <a:extLst>
              <a:ext uri="{FF2B5EF4-FFF2-40B4-BE49-F238E27FC236}">
                <a16:creationId xmlns:a16="http://schemas.microsoft.com/office/drawing/2014/main" id="{C9FBB87A-167F-4AF5-8A9F-F559152C1ED0}"/>
              </a:ext>
            </a:extLst>
          </p:cNvPr>
          <p:cNvCxnSpPr>
            <a:cxnSpLocks/>
            <a:endCxn id="7" idx="1"/>
          </p:cNvCxnSpPr>
          <p:nvPr/>
        </p:nvCxnSpPr>
        <p:spPr>
          <a:xfrm>
            <a:off x="5694218" y="4083606"/>
            <a:ext cx="2628638"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FF9175CE-BA06-4FE7-B0B1-96DF2A57CD48}"/>
              </a:ext>
            </a:extLst>
          </p:cNvPr>
          <p:cNvCxnSpPr>
            <a:cxnSpLocks/>
            <a:endCxn id="3" idx="1"/>
          </p:cNvCxnSpPr>
          <p:nvPr/>
        </p:nvCxnSpPr>
        <p:spPr>
          <a:xfrm flipV="1">
            <a:off x="4724400" y="1480204"/>
            <a:ext cx="3598460" cy="1006031"/>
          </a:xfrm>
          <a:prstGeom prst="bentConnector3">
            <a:avLst/>
          </a:prstGeom>
          <a:ln>
            <a:prstDash val="lgDashDotDot"/>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9B887C9-4F55-45AD-9B55-C037B0B6BD16}"/>
              </a:ext>
            </a:extLst>
          </p:cNvPr>
          <p:cNvCxnSpPr>
            <a:stCxn id="7" idx="0"/>
            <a:endCxn id="3" idx="2"/>
          </p:cNvCxnSpPr>
          <p:nvPr/>
        </p:nvCxnSpPr>
        <p:spPr>
          <a:xfrm flipV="1">
            <a:off x="9668608" y="1708804"/>
            <a:ext cx="4" cy="21462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1932632214"/>
              </p:ext>
            </p:extLst>
          </p:nvPr>
        </p:nvGraphicFramePr>
        <p:xfrm>
          <a:off x="87491" y="4686827"/>
          <a:ext cx="1392865" cy="457200"/>
        </p:xfrm>
        <a:graphic>
          <a:graphicData uri="http://schemas.openxmlformats.org/drawingml/2006/table">
            <a:tbl>
              <a:tblPr firstRow="1" bandRow="1">
                <a:tableStyleId>{5C22544A-7EE6-4342-B048-85BDC9FD1C3A}</a:tableStyleId>
              </a:tblPr>
              <a:tblGrid>
                <a:gridCol w="1392865">
                  <a:extLst>
                    <a:ext uri="{9D8B030D-6E8A-4147-A177-3AD203B41FA5}">
                      <a16:colId xmlns:a16="http://schemas.microsoft.com/office/drawing/2014/main" val="3786849519"/>
                    </a:ext>
                  </a:extLst>
                </a:gridCol>
              </a:tblGrid>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t>Azharul</a:t>
                      </a:r>
                    </a:p>
                  </a:txBody>
                  <a:tcPr anchor="ctr">
                    <a:solidFill>
                      <a:schemeClr val="accent1"/>
                    </a:solidFill>
                  </a:tcPr>
                </a:tc>
                <a:extLst>
                  <a:ext uri="{0D108BD9-81ED-4DB2-BD59-A6C34878D82A}">
                    <a16:rowId xmlns:a16="http://schemas.microsoft.com/office/drawing/2014/main" val="421882298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450877643"/>
              </p:ext>
            </p:extLst>
          </p:nvPr>
        </p:nvGraphicFramePr>
        <p:xfrm>
          <a:off x="1642629" y="4686828"/>
          <a:ext cx="1488559" cy="457200"/>
        </p:xfrm>
        <a:graphic>
          <a:graphicData uri="http://schemas.openxmlformats.org/drawingml/2006/table">
            <a:tbl>
              <a:tblPr firstRow="1" bandRow="1">
                <a:tableStyleId>{5C22544A-7EE6-4342-B048-85BDC9FD1C3A}</a:tableStyleId>
              </a:tblPr>
              <a:tblGrid>
                <a:gridCol w="1488559">
                  <a:extLst>
                    <a:ext uri="{9D8B030D-6E8A-4147-A177-3AD203B41FA5}">
                      <a16:colId xmlns:a16="http://schemas.microsoft.com/office/drawing/2014/main" val="3786849519"/>
                    </a:ext>
                  </a:extLst>
                </a:gridCol>
              </a:tblGrid>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t>DBA 2</a:t>
                      </a:r>
                    </a:p>
                  </a:txBody>
                  <a:tcPr anchor="ctr"/>
                </a:tc>
                <a:extLst>
                  <a:ext uri="{0D108BD9-81ED-4DB2-BD59-A6C34878D82A}">
                    <a16:rowId xmlns:a16="http://schemas.microsoft.com/office/drawing/2014/main" val="4218822982"/>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401465522"/>
              </p:ext>
            </p:extLst>
          </p:nvPr>
        </p:nvGraphicFramePr>
        <p:xfrm>
          <a:off x="3297049" y="4697461"/>
          <a:ext cx="1444269" cy="457200"/>
        </p:xfrm>
        <a:graphic>
          <a:graphicData uri="http://schemas.openxmlformats.org/drawingml/2006/table">
            <a:tbl>
              <a:tblPr firstRow="1" bandRow="1">
                <a:tableStyleId>{5C22544A-7EE6-4342-B048-85BDC9FD1C3A}</a:tableStyleId>
              </a:tblPr>
              <a:tblGrid>
                <a:gridCol w="1444269">
                  <a:extLst>
                    <a:ext uri="{9D8B030D-6E8A-4147-A177-3AD203B41FA5}">
                      <a16:colId xmlns:a16="http://schemas.microsoft.com/office/drawing/2014/main" val="3786849519"/>
                    </a:ext>
                  </a:extLst>
                </a:gridCol>
              </a:tblGrid>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t>DBA 3</a:t>
                      </a:r>
                    </a:p>
                  </a:txBody>
                  <a:tcPr anchor="ctr"/>
                </a:tc>
                <a:extLst>
                  <a:ext uri="{0D108BD9-81ED-4DB2-BD59-A6C34878D82A}">
                    <a16:rowId xmlns:a16="http://schemas.microsoft.com/office/drawing/2014/main" val="4218822982"/>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46597940"/>
              </p:ext>
            </p:extLst>
          </p:nvPr>
        </p:nvGraphicFramePr>
        <p:xfrm>
          <a:off x="4907179" y="4709126"/>
          <a:ext cx="1435395" cy="457200"/>
        </p:xfrm>
        <a:graphic>
          <a:graphicData uri="http://schemas.openxmlformats.org/drawingml/2006/table">
            <a:tbl>
              <a:tblPr firstRow="1" bandRow="1">
                <a:tableStyleId>{5C22544A-7EE6-4342-B048-85BDC9FD1C3A}</a:tableStyleId>
              </a:tblPr>
              <a:tblGrid>
                <a:gridCol w="1435395">
                  <a:extLst>
                    <a:ext uri="{9D8B030D-6E8A-4147-A177-3AD203B41FA5}">
                      <a16:colId xmlns:a16="http://schemas.microsoft.com/office/drawing/2014/main" val="3786849519"/>
                    </a:ext>
                  </a:extLst>
                </a:gridCol>
              </a:tblGrid>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t>DBA 4</a:t>
                      </a:r>
                    </a:p>
                  </a:txBody>
                  <a:tcPr anchor="ctr"/>
                </a:tc>
                <a:extLst>
                  <a:ext uri="{0D108BD9-81ED-4DB2-BD59-A6C34878D82A}">
                    <a16:rowId xmlns:a16="http://schemas.microsoft.com/office/drawing/2014/main" val="4218822982"/>
                  </a:ext>
                </a:extLst>
              </a:tr>
            </a:tbl>
          </a:graphicData>
        </a:graphic>
      </p:graphicFrame>
      <p:graphicFrame>
        <p:nvGraphicFramePr>
          <p:cNvPr id="30" name="Table 29">
            <a:extLst>
              <a:ext uri="{FF2B5EF4-FFF2-40B4-BE49-F238E27FC236}">
                <a16:creationId xmlns:a16="http://schemas.microsoft.com/office/drawing/2014/main" id="{E3217D20-1EF0-664B-9EA7-D475FABFE5A1}"/>
              </a:ext>
            </a:extLst>
          </p:cNvPr>
          <p:cNvGraphicFramePr>
            <a:graphicFrameLocks noGrp="1"/>
          </p:cNvGraphicFramePr>
          <p:nvPr>
            <p:extLst>
              <p:ext uri="{D42A27DB-BD31-4B8C-83A1-F6EECF244321}">
                <p14:modId xmlns:p14="http://schemas.microsoft.com/office/powerpoint/2010/main" val="1079533770"/>
              </p:ext>
            </p:extLst>
          </p:nvPr>
        </p:nvGraphicFramePr>
        <p:xfrm>
          <a:off x="6560616" y="4697461"/>
          <a:ext cx="1435395" cy="457200"/>
        </p:xfrm>
        <a:graphic>
          <a:graphicData uri="http://schemas.openxmlformats.org/drawingml/2006/table">
            <a:tbl>
              <a:tblPr firstRow="1" bandRow="1">
                <a:tableStyleId>{5C22544A-7EE6-4342-B048-85BDC9FD1C3A}</a:tableStyleId>
              </a:tblPr>
              <a:tblGrid>
                <a:gridCol w="1435395">
                  <a:extLst>
                    <a:ext uri="{9D8B030D-6E8A-4147-A177-3AD203B41FA5}">
                      <a16:colId xmlns:a16="http://schemas.microsoft.com/office/drawing/2014/main" val="3786849519"/>
                    </a:ext>
                  </a:extLst>
                </a:gridCol>
              </a:tblGrid>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t>DBA 5</a:t>
                      </a:r>
                    </a:p>
                  </a:txBody>
                  <a:tcPr anchor="ctr"/>
                </a:tc>
                <a:extLst>
                  <a:ext uri="{0D108BD9-81ED-4DB2-BD59-A6C34878D82A}">
                    <a16:rowId xmlns:a16="http://schemas.microsoft.com/office/drawing/2014/main" val="4218822982"/>
                  </a:ext>
                </a:extLst>
              </a:tr>
            </a:tbl>
          </a:graphicData>
        </a:graphic>
      </p:graphicFrame>
      <p:graphicFrame>
        <p:nvGraphicFramePr>
          <p:cNvPr id="31" name="Table 30">
            <a:extLst>
              <a:ext uri="{FF2B5EF4-FFF2-40B4-BE49-F238E27FC236}">
                <a16:creationId xmlns:a16="http://schemas.microsoft.com/office/drawing/2014/main" id="{3C1F463F-0FEF-CC43-A0CD-8434BCBC607B}"/>
              </a:ext>
            </a:extLst>
          </p:cNvPr>
          <p:cNvGraphicFramePr>
            <a:graphicFrameLocks noGrp="1"/>
          </p:cNvGraphicFramePr>
          <p:nvPr>
            <p:extLst>
              <p:ext uri="{D42A27DB-BD31-4B8C-83A1-F6EECF244321}">
                <p14:modId xmlns:p14="http://schemas.microsoft.com/office/powerpoint/2010/main" val="3691986947"/>
              </p:ext>
            </p:extLst>
          </p:nvPr>
        </p:nvGraphicFramePr>
        <p:xfrm>
          <a:off x="8214053" y="4674664"/>
          <a:ext cx="1435395" cy="457200"/>
        </p:xfrm>
        <a:graphic>
          <a:graphicData uri="http://schemas.openxmlformats.org/drawingml/2006/table">
            <a:tbl>
              <a:tblPr firstRow="1" bandRow="1">
                <a:tableStyleId>{5C22544A-7EE6-4342-B048-85BDC9FD1C3A}</a:tableStyleId>
              </a:tblPr>
              <a:tblGrid>
                <a:gridCol w="1435395">
                  <a:extLst>
                    <a:ext uri="{9D8B030D-6E8A-4147-A177-3AD203B41FA5}">
                      <a16:colId xmlns:a16="http://schemas.microsoft.com/office/drawing/2014/main" val="3786849519"/>
                    </a:ext>
                  </a:extLst>
                </a:gridCol>
              </a:tblGrid>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t>DBA 6</a:t>
                      </a:r>
                    </a:p>
                  </a:txBody>
                  <a:tcPr anchor="ctr"/>
                </a:tc>
                <a:extLst>
                  <a:ext uri="{0D108BD9-81ED-4DB2-BD59-A6C34878D82A}">
                    <a16:rowId xmlns:a16="http://schemas.microsoft.com/office/drawing/2014/main" val="4218822982"/>
                  </a:ext>
                </a:extLst>
              </a:tr>
            </a:tbl>
          </a:graphicData>
        </a:graphic>
      </p:graphicFrame>
      <p:sp>
        <p:nvSpPr>
          <p:cNvPr id="6" name="Rectangle 5">
            <a:extLst>
              <a:ext uri="{FF2B5EF4-FFF2-40B4-BE49-F238E27FC236}">
                <a16:creationId xmlns:a16="http://schemas.microsoft.com/office/drawing/2014/main" id="{4502C669-E356-2D40-B412-F6A9D92B2FE3}"/>
              </a:ext>
            </a:extLst>
          </p:cNvPr>
          <p:cNvSpPr/>
          <p:nvPr/>
        </p:nvSpPr>
        <p:spPr>
          <a:xfrm>
            <a:off x="10145345" y="5375159"/>
            <a:ext cx="558547" cy="19590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F7A4775-CE18-9F48-A801-15FC1307400E}"/>
              </a:ext>
            </a:extLst>
          </p:cNvPr>
          <p:cNvSpPr/>
          <p:nvPr/>
        </p:nvSpPr>
        <p:spPr>
          <a:xfrm>
            <a:off x="10168010" y="5640680"/>
            <a:ext cx="529619" cy="19590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1825496-E2C8-8A4D-B7AF-1BB02AE19A75}"/>
              </a:ext>
            </a:extLst>
          </p:cNvPr>
          <p:cNvSpPr txBox="1"/>
          <p:nvPr/>
        </p:nvSpPr>
        <p:spPr>
          <a:xfrm>
            <a:off x="10719226" y="5615963"/>
            <a:ext cx="1523298" cy="261610"/>
          </a:xfrm>
          <a:prstGeom prst="rect">
            <a:avLst/>
          </a:prstGeom>
          <a:noFill/>
        </p:spPr>
        <p:txBody>
          <a:bodyPr wrap="square" rtlCol="0">
            <a:spAutoFit/>
          </a:bodyPr>
          <a:lstStyle/>
          <a:p>
            <a:r>
              <a:rPr lang="en-US" sz="1100" dirty="0">
                <a:solidFill>
                  <a:schemeClr val="bg2"/>
                </a:solidFill>
              </a:rPr>
              <a:t>Non-Intuit Exp</a:t>
            </a:r>
          </a:p>
        </p:txBody>
      </p:sp>
      <p:sp>
        <p:nvSpPr>
          <p:cNvPr id="35" name="TextBox 34">
            <a:extLst>
              <a:ext uri="{FF2B5EF4-FFF2-40B4-BE49-F238E27FC236}">
                <a16:creationId xmlns:a16="http://schemas.microsoft.com/office/drawing/2014/main" id="{EAE271A2-87BF-5444-BFA0-D5892B5313D0}"/>
              </a:ext>
            </a:extLst>
          </p:cNvPr>
          <p:cNvSpPr txBox="1"/>
          <p:nvPr/>
        </p:nvSpPr>
        <p:spPr>
          <a:xfrm>
            <a:off x="10668701" y="5321146"/>
            <a:ext cx="1448871" cy="261610"/>
          </a:xfrm>
          <a:prstGeom prst="rect">
            <a:avLst/>
          </a:prstGeom>
          <a:noFill/>
        </p:spPr>
        <p:txBody>
          <a:bodyPr wrap="square" rtlCol="0">
            <a:spAutoFit/>
          </a:bodyPr>
          <a:lstStyle/>
          <a:p>
            <a:r>
              <a:rPr lang="en-US" sz="1100" dirty="0">
                <a:solidFill>
                  <a:schemeClr val="bg2"/>
                </a:solidFill>
              </a:rPr>
              <a:t> Intuit Exp</a:t>
            </a:r>
          </a:p>
        </p:txBody>
      </p:sp>
      <p:sp>
        <p:nvSpPr>
          <p:cNvPr id="36" name="Rectangle 35">
            <a:extLst>
              <a:ext uri="{FF2B5EF4-FFF2-40B4-BE49-F238E27FC236}">
                <a16:creationId xmlns:a16="http://schemas.microsoft.com/office/drawing/2014/main" id="{322EBA2A-ADA1-0B44-8638-10AC91A39085}"/>
              </a:ext>
            </a:extLst>
          </p:cNvPr>
          <p:cNvSpPr/>
          <p:nvPr/>
        </p:nvSpPr>
        <p:spPr>
          <a:xfrm>
            <a:off x="10153545" y="5906201"/>
            <a:ext cx="558547" cy="19590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B51CE52D-17CC-1D4E-8E98-67166D53A9B4}"/>
              </a:ext>
            </a:extLst>
          </p:cNvPr>
          <p:cNvSpPr txBox="1"/>
          <p:nvPr/>
        </p:nvSpPr>
        <p:spPr>
          <a:xfrm>
            <a:off x="10719226" y="5870963"/>
            <a:ext cx="1523298" cy="261610"/>
          </a:xfrm>
          <a:prstGeom prst="rect">
            <a:avLst/>
          </a:prstGeom>
          <a:noFill/>
        </p:spPr>
        <p:txBody>
          <a:bodyPr wrap="square" rtlCol="0">
            <a:spAutoFit/>
          </a:bodyPr>
          <a:lstStyle/>
          <a:p>
            <a:r>
              <a:rPr lang="en-US" sz="1100" dirty="0">
                <a:solidFill>
                  <a:schemeClr val="bg2"/>
                </a:solidFill>
              </a:rPr>
              <a:t>Intuit FTE</a:t>
            </a:r>
          </a:p>
        </p:txBody>
      </p:sp>
      <p:cxnSp>
        <p:nvCxnSpPr>
          <p:cNvPr id="20" name="Connector: Elbow 19">
            <a:extLst>
              <a:ext uri="{FF2B5EF4-FFF2-40B4-BE49-F238E27FC236}">
                <a16:creationId xmlns:a16="http://schemas.microsoft.com/office/drawing/2014/main" id="{FC85AD56-EA92-4F6B-AAA0-EEEBCCDDD4AF}"/>
              </a:ext>
            </a:extLst>
          </p:cNvPr>
          <p:cNvCxnSpPr>
            <a:cxnSpLocks/>
          </p:cNvCxnSpPr>
          <p:nvPr/>
        </p:nvCxnSpPr>
        <p:spPr>
          <a:xfrm rot="10800000" flipV="1">
            <a:off x="844528" y="4498012"/>
            <a:ext cx="1332260" cy="37943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4D7A19C2-A629-44F4-A097-208A1E4AB48F}"/>
              </a:ext>
            </a:extLst>
          </p:cNvPr>
          <p:cNvCxnSpPr>
            <a:endCxn id="15" idx="0"/>
          </p:cNvCxnSpPr>
          <p:nvPr/>
        </p:nvCxnSpPr>
        <p:spPr>
          <a:xfrm rot="16200000" flipH="1">
            <a:off x="2101848" y="4401767"/>
            <a:ext cx="360001" cy="21012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C151714-8F33-4E65-B66B-95E03C43B0BF}"/>
              </a:ext>
            </a:extLst>
          </p:cNvPr>
          <p:cNvCxnSpPr/>
          <p:nvPr/>
        </p:nvCxnSpPr>
        <p:spPr>
          <a:xfrm>
            <a:off x="4019183" y="4506827"/>
            <a:ext cx="49125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B1094CA-B6D5-4DD5-AED1-9311C076FFCA}"/>
              </a:ext>
            </a:extLst>
          </p:cNvPr>
          <p:cNvCxnSpPr/>
          <p:nvPr/>
        </p:nvCxnSpPr>
        <p:spPr>
          <a:xfrm>
            <a:off x="4641273" y="4326826"/>
            <a:ext cx="0" cy="171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253EFCB-53D9-4DF7-BF3C-5A3A2A55B8D1}"/>
              </a:ext>
            </a:extLst>
          </p:cNvPr>
          <p:cNvCxnSpPr/>
          <p:nvPr/>
        </p:nvCxnSpPr>
        <p:spPr>
          <a:xfrm>
            <a:off x="3996839" y="4505352"/>
            <a:ext cx="0" cy="171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D3BC5C2-2BB0-435F-B72F-E0D415E87AA8}"/>
              </a:ext>
            </a:extLst>
          </p:cNvPr>
          <p:cNvCxnSpPr/>
          <p:nvPr/>
        </p:nvCxnSpPr>
        <p:spPr>
          <a:xfrm>
            <a:off x="5546966" y="4527122"/>
            <a:ext cx="0" cy="171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63531B8-C6D3-45A6-8E76-7D5448B296B2}"/>
              </a:ext>
            </a:extLst>
          </p:cNvPr>
          <p:cNvCxnSpPr/>
          <p:nvPr/>
        </p:nvCxnSpPr>
        <p:spPr>
          <a:xfrm>
            <a:off x="7123218" y="4509703"/>
            <a:ext cx="0" cy="171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94896DB-D01E-41B1-943E-C6C527410FF0}"/>
              </a:ext>
            </a:extLst>
          </p:cNvPr>
          <p:cNvCxnSpPr/>
          <p:nvPr/>
        </p:nvCxnSpPr>
        <p:spPr>
          <a:xfrm>
            <a:off x="8895414" y="4492284"/>
            <a:ext cx="0" cy="1711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880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18B19-ADB2-43A7-B03F-7FB50B0A3190}"/>
              </a:ext>
            </a:extLst>
          </p:cNvPr>
          <p:cNvSpPr>
            <a:spLocks noGrp="1"/>
          </p:cNvSpPr>
          <p:nvPr>
            <p:ph type="title"/>
          </p:nvPr>
        </p:nvSpPr>
        <p:spPr/>
        <p:txBody>
          <a:bodyPr/>
          <a:lstStyle/>
          <a:p>
            <a:r>
              <a:rPr lang="en-US" sz="2000" dirty="0">
                <a:solidFill>
                  <a:schemeClr val="accent5"/>
                </a:solidFill>
              </a:rPr>
              <a:t>Team Profiles</a:t>
            </a:r>
          </a:p>
        </p:txBody>
      </p:sp>
      <p:sp>
        <p:nvSpPr>
          <p:cNvPr id="4" name="Slide Number Placeholder 3">
            <a:extLst>
              <a:ext uri="{FF2B5EF4-FFF2-40B4-BE49-F238E27FC236}">
                <a16:creationId xmlns:a16="http://schemas.microsoft.com/office/drawing/2014/main" id="{78973F6F-3176-4814-A3CD-72455BF3C655}"/>
              </a:ext>
            </a:extLst>
          </p:cNvPr>
          <p:cNvSpPr>
            <a:spLocks noGrp="1"/>
          </p:cNvSpPr>
          <p:nvPr>
            <p:ph type="sldNum" sz="quarter" idx="13"/>
          </p:nvPr>
        </p:nvSpPr>
        <p:spPr/>
        <p:txBody>
          <a:bodyPr/>
          <a:lstStyle/>
          <a:p>
            <a:fld id="{9A0F7689-66CB-EC4F-9B5C-9C3D3ED1F24F}" type="slidenum">
              <a:rPr lang="en-US" smtClean="0"/>
              <a:pPr/>
              <a:t>18</a:t>
            </a:fld>
            <a:endParaRPr lang="en-US" dirty="0"/>
          </a:p>
        </p:txBody>
      </p:sp>
      <p:sp>
        <p:nvSpPr>
          <p:cNvPr id="5" name="Content Placeholder 3">
            <a:extLst>
              <a:ext uri="{FF2B5EF4-FFF2-40B4-BE49-F238E27FC236}">
                <a16:creationId xmlns:a16="http://schemas.microsoft.com/office/drawing/2014/main" id="{1690B1C4-90AC-4338-B4D6-865D6B1AA495}"/>
              </a:ext>
            </a:extLst>
          </p:cNvPr>
          <p:cNvSpPr>
            <a:spLocks noGrp="1"/>
          </p:cNvSpPr>
          <p:nvPr>
            <p:ph sz="half" idx="1"/>
          </p:nvPr>
        </p:nvSpPr>
        <p:spPr>
          <a:xfrm>
            <a:off x="1496469" y="1080000"/>
            <a:ext cx="2057400" cy="4977900"/>
          </a:xfrm>
          <a:solidFill>
            <a:schemeClr val="bg2"/>
          </a:solidFill>
        </p:spPr>
        <p:txBody>
          <a:bodyPr vert="horz" lIns="108000" tIns="1116000" rIns="108000" bIns="0" rtlCol="0" anchor="t">
            <a:noAutofit/>
          </a:bodyPr>
          <a:lstStyle/>
          <a:p>
            <a:pPr marL="0" indent="0" algn="ctr">
              <a:spcBef>
                <a:spcPts val="300"/>
              </a:spcBef>
              <a:buNone/>
            </a:pPr>
            <a:r>
              <a:rPr lang="en-US" b="1" dirty="0">
                <a:solidFill>
                  <a:schemeClr val="bg1">
                    <a:lumMod val="25000"/>
                  </a:schemeClr>
                </a:solidFill>
                <a:latin typeface="Arial Black"/>
                <a:cs typeface="Arial Black" panose="020B0604020202020204" pitchFamily="34" charset="0"/>
              </a:rPr>
              <a:t>Raju Sonawane</a:t>
            </a:r>
          </a:p>
          <a:p>
            <a:pPr marL="0" indent="0" algn="ctr">
              <a:spcBef>
                <a:spcPts val="300"/>
              </a:spcBef>
              <a:buNone/>
            </a:pPr>
            <a:r>
              <a:rPr lang="en-US" sz="1100" dirty="0">
                <a:solidFill>
                  <a:schemeClr val="bg1">
                    <a:lumMod val="25000"/>
                  </a:schemeClr>
                </a:solidFill>
                <a:latin typeface="Arial Black" panose="020B0604020202020204" pitchFamily="34" charset="0"/>
                <a:cs typeface="Arial Black" panose="020B0604020202020204" pitchFamily="34" charset="0"/>
              </a:rPr>
              <a:t>(Program Manager)</a:t>
            </a:r>
          </a:p>
          <a:p>
            <a:pPr>
              <a:spcBef>
                <a:spcPts val="300"/>
              </a:spcBef>
            </a:pPr>
            <a:r>
              <a:rPr lang="en-US" sz="1100" dirty="0">
                <a:solidFill>
                  <a:schemeClr val="accent5"/>
                </a:solidFill>
                <a:ea typeface="+mn-lt"/>
                <a:cs typeface="+mn-lt"/>
              </a:rPr>
              <a:t>Over 18+ years' experience in Product Engineering, Program and Project and Management. </a:t>
            </a:r>
          </a:p>
          <a:p>
            <a:pPr>
              <a:spcBef>
                <a:spcPts val="300"/>
              </a:spcBef>
            </a:pPr>
            <a:r>
              <a:rPr lang="en-US" sz="1100" dirty="0">
                <a:solidFill>
                  <a:schemeClr val="accent5"/>
                </a:solidFill>
                <a:ea typeface="+mn-lt"/>
                <a:cs typeface="+mn-lt"/>
              </a:rPr>
              <a:t>Delivered Products Solutions across CRM, Mobility, Enterprise Collaboration Platform, Video Analytics, Location- Based Service, Business Intelligence and Analytics. </a:t>
            </a:r>
            <a:endParaRPr lang="en-US" sz="1100" dirty="0">
              <a:solidFill>
                <a:schemeClr val="accent5"/>
              </a:solidFill>
              <a:cs typeface="Arial"/>
            </a:endParaRPr>
          </a:p>
          <a:p>
            <a:pPr>
              <a:spcBef>
                <a:spcPts val="300"/>
              </a:spcBef>
            </a:pPr>
            <a:endParaRPr lang="en-US" sz="1400" dirty="0"/>
          </a:p>
        </p:txBody>
      </p:sp>
      <p:sp>
        <p:nvSpPr>
          <p:cNvPr id="6" name="Content Placeholder 4">
            <a:extLst>
              <a:ext uri="{FF2B5EF4-FFF2-40B4-BE49-F238E27FC236}">
                <a16:creationId xmlns:a16="http://schemas.microsoft.com/office/drawing/2014/main" id="{86C60DD9-CCEF-4C3A-B391-50E87A9D42F6}"/>
              </a:ext>
            </a:extLst>
          </p:cNvPr>
          <p:cNvSpPr txBox="1">
            <a:spLocks/>
          </p:cNvSpPr>
          <p:nvPr/>
        </p:nvSpPr>
        <p:spPr>
          <a:xfrm>
            <a:off x="3848833" y="1080000"/>
            <a:ext cx="2057400" cy="4977900"/>
          </a:xfrm>
          <a:prstGeom prst="rect">
            <a:avLst/>
          </a:prstGeom>
          <a:solidFill>
            <a:schemeClr val="bg2"/>
          </a:solidFill>
        </p:spPr>
        <p:txBody>
          <a:bodyPr vert="horz" lIns="108000" tIns="1116000" rIns="108000" bIns="0" rtlCol="0" anchor="t">
            <a:noAutofit/>
          </a:bodyPr>
          <a:lstStyle>
            <a:lvl1pPr marL="180000" indent="-180000" algn="l" defTabSz="914400" rtl="0" eaLnBrk="1" latinLnBrk="0" hangingPunct="1">
              <a:lnSpc>
                <a:spcPct val="120000"/>
              </a:lnSpc>
              <a:spcBef>
                <a:spcPts val="1200"/>
              </a:spcBef>
              <a:buClr>
                <a:schemeClr val="accent1"/>
              </a:buClr>
              <a:buFont typeface="Arial" panose="020B0604020202020204" pitchFamily="34" charset="0"/>
              <a:buChar char="\"/>
              <a:defRPr lang="en-US" sz="1600" kern="1200" baseline="0" dirty="0" smtClean="0">
                <a:solidFill>
                  <a:schemeClr val="bg1"/>
                </a:solidFill>
                <a:latin typeface="+mn-lt"/>
                <a:ea typeface="+mn-ea"/>
                <a:cs typeface="+mn-cs"/>
              </a:defRPr>
            </a:lvl1pPr>
            <a:lvl2pPr marL="540000" indent="-180000"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914400" indent="0" algn="l" defTabSz="914400" rtl="0" eaLnBrk="1" latinLnBrk="0" hangingPunct="1">
              <a:lnSpc>
                <a:spcPct val="120000"/>
              </a:lnSpc>
              <a:spcBef>
                <a:spcPts val="500"/>
              </a:spcBef>
              <a:buClr>
                <a:schemeClr val="accent1"/>
              </a:buClr>
              <a:buFont typeface="Arial" panose="020B0604020202020204" pitchFamily="34" charset="0"/>
              <a:buNone/>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buFont typeface="Arial" panose="020B0604020202020204" pitchFamily="34" charset="0"/>
              <a:buNone/>
            </a:pPr>
            <a:r>
              <a:rPr lang="en-US" b="1" dirty="0">
                <a:solidFill>
                  <a:schemeClr val="bg1">
                    <a:lumMod val="25000"/>
                  </a:schemeClr>
                </a:solidFill>
                <a:latin typeface="Arial Black" panose="020B0604020202020204" pitchFamily="34" charset="0"/>
                <a:cs typeface="Arial Black" panose="020B0604020202020204" pitchFamily="34" charset="0"/>
              </a:rPr>
              <a:t>Mamatha T</a:t>
            </a:r>
          </a:p>
          <a:p>
            <a:pPr marL="0" indent="0" algn="ctr">
              <a:spcBef>
                <a:spcPts val="300"/>
              </a:spcBef>
              <a:buFont typeface="Arial" panose="020B0604020202020204" pitchFamily="34" charset="0"/>
              <a:buNone/>
            </a:pPr>
            <a:r>
              <a:rPr lang="en-US" sz="1100" dirty="0">
                <a:solidFill>
                  <a:schemeClr val="bg1">
                    <a:lumMod val="25000"/>
                  </a:schemeClr>
                </a:solidFill>
                <a:latin typeface="Arial Black" panose="020B0604020202020204" pitchFamily="34" charset="0"/>
              </a:rPr>
              <a:t>(Project Manager)</a:t>
            </a:r>
          </a:p>
          <a:p>
            <a:pPr>
              <a:spcBef>
                <a:spcPts val="300"/>
              </a:spcBef>
            </a:pPr>
            <a:r>
              <a:rPr lang="en-US" sz="1100" dirty="0">
                <a:solidFill>
                  <a:schemeClr val="accent5"/>
                </a:solidFill>
              </a:rPr>
              <a:t>Certified ITIL V3 Foundation, PRINCE2 Practitioner, Agile Scrum Master.</a:t>
            </a:r>
          </a:p>
          <a:p>
            <a:pPr>
              <a:spcBef>
                <a:spcPts val="300"/>
              </a:spcBef>
            </a:pPr>
            <a:r>
              <a:rPr lang="en-US" sz="1100" dirty="0">
                <a:solidFill>
                  <a:schemeClr val="accent5"/>
                </a:solidFill>
              </a:rPr>
              <a:t>12+ years' experience in the areas of IT Infrastructure, Release Management, IT Support Operations Management.</a:t>
            </a:r>
            <a:endParaRPr lang="en-US" sz="1100" dirty="0">
              <a:solidFill>
                <a:schemeClr val="accent5"/>
              </a:solidFill>
              <a:cs typeface="Arial"/>
            </a:endParaRPr>
          </a:p>
          <a:p>
            <a:pPr>
              <a:spcBef>
                <a:spcPts val="300"/>
              </a:spcBef>
            </a:pPr>
            <a:endParaRPr lang="en-US" sz="1400" dirty="0"/>
          </a:p>
        </p:txBody>
      </p:sp>
      <p:sp>
        <p:nvSpPr>
          <p:cNvPr id="7" name="Content Placeholder 5">
            <a:extLst>
              <a:ext uri="{FF2B5EF4-FFF2-40B4-BE49-F238E27FC236}">
                <a16:creationId xmlns:a16="http://schemas.microsoft.com/office/drawing/2014/main" id="{A7A63277-80CE-4EE7-B5C1-DEFB7BA50E79}"/>
              </a:ext>
            </a:extLst>
          </p:cNvPr>
          <p:cNvSpPr txBox="1">
            <a:spLocks/>
          </p:cNvSpPr>
          <p:nvPr/>
        </p:nvSpPr>
        <p:spPr>
          <a:xfrm>
            <a:off x="8553561" y="1080000"/>
            <a:ext cx="2057400" cy="4977900"/>
          </a:xfrm>
          <a:prstGeom prst="rect">
            <a:avLst/>
          </a:prstGeom>
          <a:solidFill>
            <a:schemeClr val="bg2"/>
          </a:solidFill>
        </p:spPr>
        <p:txBody>
          <a:bodyPr lIns="108000" tIns="1116000" rIns="108000"/>
          <a:lstStyle>
            <a:lvl1pPr marL="180000" indent="-180000" algn="l" defTabSz="914400" rtl="0" eaLnBrk="1" latinLnBrk="0" hangingPunct="1">
              <a:lnSpc>
                <a:spcPct val="120000"/>
              </a:lnSpc>
              <a:spcBef>
                <a:spcPts val="1200"/>
              </a:spcBef>
              <a:buClr>
                <a:schemeClr val="accent1"/>
              </a:buClr>
              <a:buFont typeface="Arial" panose="020B0604020202020204" pitchFamily="34" charset="0"/>
              <a:buChar char="\"/>
              <a:defRPr lang="en-US" sz="1600" kern="1200" baseline="0" dirty="0" smtClean="0">
                <a:solidFill>
                  <a:schemeClr val="bg1"/>
                </a:solidFill>
                <a:latin typeface="+mn-lt"/>
                <a:ea typeface="+mn-ea"/>
                <a:cs typeface="+mn-cs"/>
              </a:defRPr>
            </a:lvl1pPr>
            <a:lvl2pPr marL="540000" indent="-180000"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914400" indent="0" algn="l" defTabSz="914400" rtl="0" eaLnBrk="1" latinLnBrk="0" hangingPunct="1">
              <a:lnSpc>
                <a:spcPct val="120000"/>
              </a:lnSpc>
              <a:spcBef>
                <a:spcPts val="500"/>
              </a:spcBef>
              <a:buClr>
                <a:schemeClr val="accent1"/>
              </a:buClr>
              <a:buFont typeface="Arial" panose="020B0604020202020204" pitchFamily="34" charset="0"/>
              <a:buNone/>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buFont typeface="Arial" panose="020B0604020202020204" pitchFamily="34" charset="0"/>
              <a:buNone/>
            </a:pPr>
            <a:r>
              <a:rPr lang="en-US" b="1" dirty="0">
                <a:solidFill>
                  <a:schemeClr val="bg1">
                    <a:lumMod val="25000"/>
                  </a:schemeClr>
                </a:solidFill>
                <a:latin typeface="Arial Black" panose="020B0604020202020204" pitchFamily="34" charset="0"/>
                <a:cs typeface="Arial Black" panose="020B0604020202020204" pitchFamily="34" charset="0"/>
              </a:rPr>
              <a:t>Avijit Sharma</a:t>
            </a:r>
          </a:p>
          <a:p>
            <a:pPr marL="0" indent="0" algn="ctr">
              <a:spcBef>
                <a:spcPts val="300"/>
              </a:spcBef>
              <a:buFont typeface="Arial" panose="020B0604020202020204" pitchFamily="34" charset="0"/>
              <a:buNone/>
            </a:pPr>
            <a:r>
              <a:rPr lang="en-US" sz="1100" dirty="0">
                <a:solidFill>
                  <a:schemeClr val="bg1">
                    <a:lumMod val="25000"/>
                  </a:schemeClr>
                </a:solidFill>
                <a:latin typeface="Arial Black" panose="020B0604020202020204" pitchFamily="34" charset="0"/>
              </a:rPr>
              <a:t>(Siebel Support Lead)</a:t>
            </a:r>
          </a:p>
          <a:p>
            <a:pPr>
              <a:spcBef>
                <a:spcPts val="300"/>
              </a:spcBef>
            </a:pPr>
            <a:r>
              <a:rPr lang="en-US" sz="1100" dirty="0">
                <a:solidFill>
                  <a:schemeClr val="accent5"/>
                </a:solidFill>
                <a:ea typeface="+mn-lt"/>
                <a:cs typeface="+mn-lt"/>
              </a:rPr>
              <a:t>Certified ITIL V3 Foundation, Certified Siebel 8.x Consultant from Oracle University, Certified Business Analyst from DWBA University. DOEACC 'A" Level certification, Informatica Administrator.</a:t>
            </a:r>
          </a:p>
          <a:p>
            <a:pPr>
              <a:spcBef>
                <a:spcPts val="300"/>
              </a:spcBef>
            </a:pPr>
            <a:r>
              <a:rPr lang="en-US" sz="1100" dirty="0">
                <a:solidFill>
                  <a:schemeClr val="accent5"/>
                </a:solidFill>
                <a:ea typeface="+mn-lt"/>
                <a:cs typeface="+mn-lt"/>
              </a:rPr>
              <a:t>10+ years experience in the areas of IT infrastructure, release management, IT support operations management.</a:t>
            </a:r>
            <a:endParaRPr lang="en-US" sz="1400" dirty="0">
              <a:solidFill>
                <a:schemeClr val="accent5"/>
              </a:solidFill>
              <a:cs typeface="Arial"/>
            </a:endParaRPr>
          </a:p>
          <a:p>
            <a:pPr>
              <a:spcBef>
                <a:spcPts val="300"/>
              </a:spcBef>
            </a:pPr>
            <a:endParaRPr lang="en-US" sz="1400" dirty="0"/>
          </a:p>
        </p:txBody>
      </p:sp>
      <p:sp>
        <p:nvSpPr>
          <p:cNvPr id="8" name="Content Placeholder 6">
            <a:extLst>
              <a:ext uri="{FF2B5EF4-FFF2-40B4-BE49-F238E27FC236}">
                <a16:creationId xmlns:a16="http://schemas.microsoft.com/office/drawing/2014/main" id="{1023E036-E26C-47C4-8CC5-1F83DE42A47D}"/>
              </a:ext>
            </a:extLst>
          </p:cNvPr>
          <p:cNvSpPr txBox="1">
            <a:spLocks/>
          </p:cNvSpPr>
          <p:nvPr/>
        </p:nvSpPr>
        <p:spPr>
          <a:xfrm>
            <a:off x="6201197" y="1080000"/>
            <a:ext cx="2057400" cy="4977900"/>
          </a:xfrm>
          <a:prstGeom prst="rect">
            <a:avLst/>
          </a:prstGeom>
          <a:solidFill>
            <a:schemeClr val="bg2"/>
          </a:solidFill>
        </p:spPr>
        <p:txBody>
          <a:bodyPr vert="horz" lIns="108000" tIns="1116000" rIns="108000" bIns="0" rtlCol="0" anchor="t">
            <a:noAutofit/>
          </a:bodyPr>
          <a:lstStyle>
            <a:lvl1pPr marL="180000" indent="-180000" algn="l" defTabSz="914400" rtl="0" eaLnBrk="1" latinLnBrk="0" hangingPunct="1">
              <a:lnSpc>
                <a:spcPct val="120000"/>
              </a:lnSpc>
              <a:spcBef>
                <a:spcPts val="1200"/>
              </a:spcBef>
              <a:buClr>
                <a:schemeClr val="accent1"/>
              </a:buClr>
              <a:buFont typeface="Arial" panose="020B0604020202020204" pitchFamily="34" charset="0"/>
              <a:buChar char="\"/>
              <a:defRPr lang="en-US" sz="1600" kern="1200" baseline="0" dirty="0" smtClean="0">
                <a:solidFill>
                  <a:schemeClr val="bg1"/>
                </a:solidFill>
                <a:latin typeface="+mn-lt"/>
                <a:ea typeface="+mn-ea"/>
                <a:cs typeface="+mn-cs"/>
              </a:defRPr>
            </a:lvl1pPr>
            <a:lvl2pPr marL="540000" indent="-180000"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1"/>
                </a:solidFill>
                <a:latin typeface="+mn-lt"/>
                <a:ea typeface="+mn-ea"/>
                <a:cs typeface="+mn-cs"/>
              </a:defRPr>
            </a:lvl2pPr>
            <a:lvl3pPr marL="914400" indent="0" algn="l" defTabSz="914400" rtl="0" eaLnBrk="1" latinLnBrk="0" hangingPunct="1">
              <a:lnSpc>
                <a:spcPct val="120000"/>
              </a:lnSpc>
              <a:spcBef>
                <a:spcPts val="500"/>
              </a:spcBef>
              <a:buClr>
                <a:schemeClr val="accent1"/>
              </a:buClr>
              <a:buFont typeface="Arial" panose="020B0604020202020204" pitchFamily="34" charset="0"/>
              <a:buNone/>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buFont typeface="Arial" panose="020B0604020202020204" pitchFamily="34" charset="0"/>
              <a:buNone/>
            </a:pPr>
            <a:r>
              <a:rPr lang="en-US" b="1" dirty="0">
                <a:solidFill>
                  <a:schemeClr val="bg1">
                    <a:lumMod val="25000"/>
                  </a:schemeClr>
                </a:solidFill>
                <a:latin typeface="Arial Black"/>
                <a:cs typeface="Arial Black" panose="020B0604020202020204" pitchFamily="34" charset="0"/>
              </a:rPr>
              <a:t>Hesam Beigy</a:t>
            </a:r>
          </a:p>
          <a:p>
            <a:pPr marL="0" indent="0" algn="ctr">
              <a:spcBef>
                <a:spcPts val="300"/>
              </a:spcBef>
              <a:buFont typeface="Arial" panose="020B0604020202020204" pitchFamily="34" charset="0"/>
              <a:buNone/>
            </a:pPr>
            <a:r>
              <a:rPr lang="en-US" sz="1100" dirty="0">
                <a:solidFill>
                  <a:schemeClr val="bg1">
                    <a:lumMod val="25000"/>
                  </a:schemeClr>
                </a:solidFill>
                <a:latin typeface="Arial Black" panose="020B0604020202020204" pitchFamily="34" charset="0"/>
              </a:rPr>
              <a:t>(CIP Support Lead)</a:t>
            </a:r>
          </a:p>
          <a:p>
            <a:pPr>
              <a:spcBef>
                <a:spcPts val="300"/>
              </a:spcBef>
            </a:pPr>
            <a:r>
              <a:rPr lang="en-US" sz="1100" dirty="0">
                <a:solidFill>
                  <a:schemeClr val="accent5"/>
                </a:solidFill>
                <a:ea typeface="+mn-lt"/>
                <a:cs typeface="+mn-lt"/>
              </a:rPr>
              <a:t>AWS Certified Solutions Architect, Certified Cloud Computing, Certified Call Center Solutions and System Integrations.</a:t>
            </a:r>
          </a:p>
          <a:p>
            <a:pPr>
              <a:spcBef>
                <a:spcPts val="300"/>
              </a:spcBef>
            </a:pPr>
            <a:r>
              <a:rPr lang="en-US" sz="1100" dirty="0">
                <a:solidFill>
                  <a:schemeClr val="accent5"/>
                </a:solidFill>
                <a:ea typeface="+mn-lt"/>
                <a:cs typeface="+mn-lt"/>
              </a:rPr>
              <a:t>15+ years' experience in Customer Service, Change &amp; operation management, IT Strategies, Continuous Improvement, Lean and Agile Methodologies. Master of Engineering Management.</a:t>
            </a:r>
            <a:endParaRPr lang="en-US" sz="1400" dirty="0">
              <a:solidFill>
                <a:schemeClr val="accent5"/>
              </a:solidFill>
              <a:cs typeface="Arial"/>
            </a:endParaRPr>
          </a:p>
          <a:p>
            <a:pPr>
              <a:spcBef>
                <a:spcPts val="300"/>
              </a:spcBef>
            </a:pPr>
            <a:endParaRPr lang="en-US" sz="1400" dirty="0"/>
          </a:p>
        </p:txBody>
      </p:sp>
      <p:pic>
        <p:nvPicPr>
          <p:cNvPr id="9" name="Picture 9" descr="A person wearing glasses posing for the camera&#10;&#10;Description generated with very high confidence">
            <a:extLst>
              <a:ext uri="{FF2B5EF4-FFF2-40B4-BE49-F238E27FC236}">
                <a16:creationId xmlns:a16="http://schemas.microsoft.com/office/drawing/2014/main" id="{A1446082-4AD9-45B2-907B-5A4201D81230}"/>
              </a:ext>
            </a:extLst>
          </p:cNvPr>
          <p:cNvPicPr>
            <a:picLocks noChangeAspect="1"/>
          </p:cNvPicPr>
          <p:nvPr/>
        </p:nvPicPr>
        <p:blipFill>
          <a:blip r:embed="rId2"/>
          <a:stretch>
            <a:fillRect/>
          </a:stretch>
        </p:blipFill>
        <p:spPr>
          <a:xfrm>
            <a:off x="2064633" y="1211083"/>
            <a:ext cx="921071" cy="922518"/>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12700">
            <a:solidFill>
              <a:schemeClr val="tx1"/>
            </a:solidFill>
          </a:ln>
        </p:spPr>
      </p:pic>
      <p:pic>
        <p:nvPicPr>
          <p:cNvPr id="10" name="Picture Placeholder 60">
            <a:extLst>
              <a:ext uri="{FF2B5EF4-FFF2-40B4-BE49-F238E27FC236}">
                <a16:creationId xmlns:a16="http://schemas.microsoft.com/office/drawing/2014/main" id="{9AAC31FE-4BEC-4BEB-A7D1-937033519A37}"/>
              </a:ext>
            </a:extLst>
          </p:cNvPr>
          <p:cNvPicPr>
            <a:picLocks noChangeAspect="1"/>
          </p:cNvPicPr>
          <p:nvPr/>
        </p:nvPicPr>
        <p:blipFill rotWithShape="1">
          <a:blip r:embed="rId4">
            <a:extLst>
              <a:ext uri="{28A0092B-C50C-407E-A947-70E740481C1C}">
                <a14:useLocalDpi xmlns:a14="http://schemas.microsoft.com/office/drawing/2010/main" val="0"/>
              </a:ext>
            </a:extLst>
          </a:blip>
          <a:srcRect l="578" t="1791" r="1893" b="9129"/>
          <a:stretch/>
        </p:blipFill>
        <p:spPr>
          <a:xfrm>
            <a:off x="4416733" y="1211083"/>
            <a:ext cx="921600" cy="9216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12700">
            <a:solidFill>
              <a:schemeClr val="tx1"/>
            </a:solidFill>
          </a:ln>
        </p:spPr>
      </p:pic>
      <p:pic>
        <p:nvPicPr>
          <p:cNvPr id="11" name="Picture Placeholder 53">
            <a:extLst>
              <a:ext uri="{FF2B5EF4-FFF2-40B4-BE49-F238E27FC236}">
                <a16:creationId xmlns:a16="http://schemas.microsoft.com/office/drawing/2014/main" id="{D61BDD3E-B8E7-4573-A8F0-315CABDD39B8}"/>
              </a:ext>
            </a:extLst>
          </p:cNvPr>
          <p:cNvPicPr>
            <a:picLocks noChangeAspect="1"/>
          </p:cNvPicPr>
          <p:nvPr/>
        </p:nvPicPr>
        <p:blipFill>
          <a:blip r:embed="rId5"/>
          <a:srcRect/>
          <a:stretch>
            <a:fillRect/>
          </a:stretch>
        </p:blipFill>
        <p:spPr>
          <a:xfrm>
            <a:off x="6760557" y="1211083"/>
            <a:ext cx="921600" cy="9216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12700">
            <a:solidFill>
              <a:schemeClr val="tx1"/>
            </a:solidFill>
          </a:ln>
        </p:spPr>
      </p:pic>
      <p:pic>
        <p:nvPicPr>
          <p:cNvPr id="12" name="Picture Placeholder 59">
            <a:extLst>
              <a:ext uri="{FF2B5EF4-FFF2-40B4-BE49-F238E27FC236}">
                <a16:creationId xmlns:a16="http://schemas.microsoft.com/office/drawing/2014/main" id="{9FBB6224-C74A-46F0-A04F-8C13C71DDF9B}"/>
              </a:ext>
            </a:extLst>
          </p:cNvPr>
          <p:cNvPicPr>
            <a:picLocks noChangeAspect="1"/>
          </p:cNvPicPr>
          <p:nvPr/>
        </p:nvPicPr>
        <p:blipFill rotWithShape="1">
          <a:blip r:embed="rId6"/>
          <a:srcRect t="872" b="872"/>
          <a:stretch/>
        </p:blipFill>
        <p:spPr>
          <a:xfrm>
            <a:off x="9121461" y="1211082"/>
            <a:ext cx="921600" cy="921601"/>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12700">
            <a:solidFill>
              <a:schemeClr val="tx1"/>
            </a:solidFill>
          </a:ln>
        </p:spPr>
      </p:pic>
    </p:spTree>
    <p:extLst>
      <p:ext uri="{BB962C8B-B14F-4D97-AF65-F5344CB8AC3E}">
        <p14:creationId xmlns:p14="http://schemas.microsoft.com/office/powerpoint/2010/main" val="216193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083A3-D7B5-4ACC-A24B-551C71CABE5E}"/>
              </a:ext>
            </a:extLst>
          </p:cNvPr>
          <p:cNvSpPr>
            <a:spLocks noGrp="1"/>
          </p:cNvSpPr>
          <p:nvPr>
            <p:ph type="ctrTitle"/>
          </p:nvPr>
        </p:nvSpPr>
        <p:spPr/>
        <p:txBody>
          <a:bodyPr/>
          <a:lstStyle/>
          <a:p>
            <a:r>
              <a:rPr lang="en-US" dirty="0"/>
              <a:t>Case in Point</a:t>
            </a:r>
          </a:p>
        </p:txBody>
      </p:sp>
      <p:sp>
        <p:nvSpPr>
          <p:cNvPr id="3" name="Subtitle 2">
            <a:extLst>
              <a:ext uri="{FF2B5EF4-FFF2-40B4-BE49-F238E27FC236}">
                <a16:creationId xmlns:a16="http://schemas.microsoft.com/office/drawing/2014/main" id="{DD8A3680-DEEE-411B-82CC-984EBB2C08A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8406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6F78E5F-B710-4B74-8022-E2932E37C045}"/>
              </a:ext>
            </a:extLst>
          </p:cNvPr>
          <p:cNvSpPr>
            <a:spLocks noGrp="1"/>
          </p:cNvSpPr>
          <p:nvPr>
            <p:ph type="title"/>
          </p:nvPr>
        </p:nvSpPr>
        <p:spPr/>
        <p:txBody>
          <a:bodyPr/>
          <a:lstStyle/>
          <a:p>
            <a:r>
              <a:rPr lang="en-US" dirty="0"/>
              <a:t>Contents</a:t>
            </a:r>
          </a:p>
        </p:txBody>
      </p:sp>
      <p:sp>
        <p:nvSpPr>
          <p:cNvPr id="15" name="Content Placeholder 14">
            <a:extLst>
              <a:ext uri="{FF2B5EF4-FFF2-40B4-BE49-F238E27FC236}">
                <a16:creationId xmlns:a16="http://schemas.microsoft.com/office/drawing/2014/main" id="{9AA0697E-8674-4A7D-AE28-299552CCFB2A}"/>
              </a:ext>
            </a:extLst>
          </p:cNvPr>
          <p:cNvSpPr>
            <a:spLocks noGrp="1"/>
          </p:cNvSpPr>
          <p:nvPr>
            <p:ph idx="1"/>
          </p:nvPr>
        </p:nvSpPr>
        <p:spPr>
          <a:xfrm>
            <a:off x="360000" y="2365423"/>
            <a:ext cx="5736000" cy="4492577"/>
          </a:xfrm>
        </p:spPr>
        <p:txBody>
          <a:bodyPr/>
          <a:lstStyle/>
          <a:p>
            <a:r>
              <a:rPr lang="en-US" sz="2000" dirty="0"/>
              <a:t>Executive Summary</a:t>
            </a:r>
          </a:p>
          <a:p>
            <a:r>
              <a:rPr lang="en-US" sz="2000" dirty="0"/>
              <a:t>Our Understanding</a:t>
            </a:r>
          </a:p>
          <a:p>
            <a:r>
              <a:rPr lang="en-US" sz="2000" dirty="0"/>
              <a:t>Our Proposal</a:t>
            </a:r>
          </a:p>
          <a:p>
            <a:r>
              <a:rPr lang="en-US" sz="2000" dirty="0"/>
              <a:t>Case in Point</a:t>
            </a:r>
          </a:p>
          <a:p>
            <a:r>
              <a:rPr lang="en-US" sz="2000" dirty="0"/>
              <a:t>Why Persistent ?</a:t>
            </a:r>
          </a:p>
          <a:p>
            <a:r>
              <a:rPr lang="en-US" sz="2000" dirty="0"/>
              <a:t>Governance Framework</a:t>
            </a:r>
          </a:p>
          <a:p>
            <a:r>
              <a:rPr lang="en-US" sz="2000" dirty="0"/>
              <a:t>RAIDs</a:t>
            </a:r>
          </a:p>
        </p:txBody>
      </p:sp>
    </p:spTree>
    <p:extLst>
      <p:ext uri="{BB962C8B-B14F-4D97-AF65-F5344CB8AC3E}">
        <p14:creationId xmlns:p14="http://schemas.microsoft.com/office/powerpoint/2010/main" val="8644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D8A9-19FB-4070-AFEA-DD1F5A978B6F}"/>
              </a:ext>
            </a:extLst>
          </p:cNvPr>
          <p:cNvSpPr>
            <a:spLocks noGrp="1"/>
          </p:cNvSpPr>
          <p:nvPr>
            <p:ph type="title"/>
          </p:nvPr>
        </p:nvSpPr>
        <p:spPr/>
        <p:txBody>
          <a:bodyPr/>
          <a:lstStyle/>
          <a:p>
            <a:r>
              <a:rPr lang="en-US" sz="2000" dirty="0">
                <a:solidFill>
                  <a:schemeClr val="accent5"/>
                </a:solidFill>
              </a:rPr>
              <a:t>Persistent Experience in Database Projects @ Intuit</a:t>
            </a:r>
          </a:p>
        </p:txBody>
      </p:sp>
      <p:sp>
        <p:nvSpPr>
          <p:cNvPr id="3" name="Content Placeholder 2">
            <a:extLst>
              <a:ext uri="{FF2B5EF4-FFF2-40B4-BE49-F238E27FC236}">
                <a16:creationId xmlns:a16="http://schemas.microsoft.com/office/drawing/2014/main" id="{B5D0DF55-C6FD-424B-BBA5-0EF6CEA371B3}"/>
              </a:ext>
            </a:extLst>
          </p:cNvPr>
          <p:cNvSpPr>
            <a:spLocks noGrp="1"/>
          </p:cNvSpPr>
          <p:nvPr>
            <p:ph idx="1"/>
          </p:nvPr>
        </p:nvSpPr>
        <p:spPr/>
        <p:txBody>
          <a:bodyPr>
            <a:normAutofit/>
          </a:bodyPr>
          <a:lstStyle/>
          <a:p>
            <a:pPr>
              <a:buFont typeface="Wingdings" pitchFamily="2" charset="2"/>
              <a:buChar char="Ø"/>
            </a:pPr>
            <a:r>
              <a:rPr lang="en-US" sz="1400" dirty="0"/>
              <a:t>Persistent has Global Experience Working in Database Projects across  BUs @ Intuit</a:t>
            </a:r>
          </a:p>
          <a:p>
            <a:pPr lvl="1"/>
            <a:r>
              <a:rPr lang="en-US" sz="1400" dirty="0"/>
              <a:t>FACT DB</a:t>
            </a:r>
          </a:p>
          <a:p>
            <a:pPr marL="1200150" lvl="2" indent="-285750">
              <a:buFont typeface="Arial" panose="020B0604020202020204" pitchFamily="34" charset="0"/>
              <a:buChar char="•"/>
            </a:pPr>
            <a:r>
              <a:rPr lang="en-US" sz="1400" dirty="0">
                <a:solidFill>
                  <a:schemeClr val="bg1"/>
                </a:solidFill>
              </a:rPr>
              <a:t>Worked on database restacking using spinnaker</a:t>
            </a:r>
          </a:p>
          <a:p>
            <a:pPr marL="1200150" lvl="2" indent="-285750">
              <a:buFont typeface="Arial" panose="020B0604020202020204" pitchFamily="34" charset="0"/>
              <a:buChar char="•"/>
            </a:pPr>
            <a:r>
              <a:rPr lang="en-US" sz="1400" dirty="0">
                <a:solidFill>
                  <a:schemeClr val="bg1"/>
                </a:solidFill>
              </a:rPr>
              <a:t>After spinnaker was decommissioned restacking was getting done manually</a:t>
            </a:r>
          </a:p>
          <a:p>
            <a:pPr marL="1200150" lvl="2" indent="-285750">
              <a:buFont typeface="Arial" panose="020B0604020202020204" pitchFamily="34" charset="0"/>
              <a:buChar char="•"/>
            </a:pPr>
            <a:r>
              <a:rPr lang="en-US" sz="1400" dirty="0">
                <a:solidFill>
                  <a:schemeClr val="bg1"/>
                </a:solidFill>
              </a:rPr>
              <a:t>Worked on cost optimization and saved more than 4000$ per month</a:t>
            </a:r>
          </a:p>
          <a:p>
            <a:pPr marL="1200150" lvl="2" indent="-285750">
              <a:buFont typeface="Arial" panose="020B0604020202020204" pitchFamily="34" charset="0"/>
              <a:buChar char="•"/>
            </a:pPr>
            <a:r>
              <a:rPr lang="en-US" sz="1400" dirty="0">
                <a:solidFill>
                  <a:schemeClr val="bg1"/>
                </a:solidFill>
              </a:rPr>
              <a:t>PDS refresh activities</a:t>
            </a:r>
          </a:p>
          <a:p>
            <a:pPr lvl="1"/>
            <a:r>
              <a:rPr lang="en-US" sz="1400" dirty="0"/>
              <a:t>Identity, Desktop Services</a:t>
            </a:r>
          </a:p>
          <a:p>
            <a:pPr marL="1200150" lvl="2" indent="-285750">
              <a:buFont typeface="Arial" panose="020B0604020202020204" pitchFamily="34" charset="0"/>
              <a:buChar char="•"/>
            </a:pPr>
            <a:r>
              <a:rPr lang="en-US" sz="1400" dirty="0">
                <a:solidFill>
                  <a:schemeClr val="bg1"/>
                </a:solidFill>
              </a:rPr>
              <a:t>Migrated databases from on-prem to AWS RDS with minimum downtime</a:t>
            </a:r>
          </a:p>
          <a:p>
            <a:pPr marL="1200150" lvl="2" indent="-285750">
              <a:buFont typeface="Arial" panose="020B0604020202020204" pitchFamily="34" charset="0"/>
              <a:buChar char="•"/>
            </a:pPr>
            <a:r>
              <a:rPr lang="en-US" sz="1400" dirty="0">
                <a:solidFill>
                  <a:schemeClr val="bg1"/>
                </a:solidFill>
              </a:rPr>
              <a:t>Automation of OGG restacking using Terraform</a:t>
            </a:r>
          </a:p>
          <a:p>
            <a:pPr marL="1200150" lvl="2" indent="-285750">
              <a:buFont typeface="Arial" panose="020B0604020202020204" pitchFamily="34" charset="0"/>
              <a:buChar char="•"/>
            </a:pPr>
            <a:r>
              <a:rPr lang="en-US" sz="1400" dirty="0">
                <a:solidFill>
                  <a:schemeClr val="bg1"/>
                </a:solidFill>
              </a:rPr>
              <a:t>Worked on cost saving and reduced cost more than 25% in Desktop services</a:t>
            </a:r>
          </a:p>
          <a:p>
            <a:pPr marL="1200150" lvl="2" indent="-285750">
              <a:buFont typeface="Arial" panose="020B0604020202020204" pitchFamily="34" charset="0"/>
              <a:buChar char="•"/>
            </a:pPr>
            <a:r>
              <a:rPr lang="en-US" sz="1400" dirty="0">
                <a:solidFill>
                  <a:schemeClr val="bg1"/>
                </a:solidFill>
              </a:rPr>
              <a:t>Started new project in Identity for database support - 100% Ownership of Identity Oracle Database platform support including Prod Environment &amp;  12/7 Support</a:t>
            </a:r>
          </a:p>
          <a:p>
            <a:pPr lvl="1"/>
            <a:r>
              <a:rPr lang="en-US" sz="1400" dirty="0"/>
              <a:t>Siebel</a:t>
            </a:r>
          </a:p>
          <a:p>
            <a:pPr marL="1200150" lvl="2" indent="-285750">
              <a:buFont typeface="Arial" panose="020B0604020202020204" pitchFamily="34" charset="0"/>
              <a:buChar char="•"/>
            </a:pPr>
            <a:r>
              <a:rPr lang="en-US" sz="1400" dirty="0">
                <a:solidFill>
                  <a:schemeClr val="bg1"/>
                </a:solidFill>
              </a:rPr>
              <a:t>OGG Restacking using Terraform</a:t>
            </a:r>
          </a:p>
          <a:p>
            <a:pPr marL="1200150" lvl="2" indent="-285750">
              <a:buFont typeface="Arial" panose="020B0604020202020204" pitchFamily="34" charset="0"/>
              <a:buChar char="•"/>
            </a:pPr>
            <a:r>
              <a:rPr lang="en-US" sz="1400" dirty="0">
                <a:solidFill>
                  <a:schemeClr val="bg1"/>
                </a:solidFill>
              </a:rPr>
              <a:t>Performance tuning.  One query was taking more than a minute and that was reduced to 10 seconds.</a:t>
            </a:r>
          </a:p>
          <a:p>
            <a:pPr marL="1200150" lvl="2" indent="-285750">
              <a:buFont typeface="Arial" panose="020B0604020202020204" pitchFamily="34" charset="0"/>
              <a:buChar char="•"/>
            </a:pPr>
            <a:r>
              <a:rPr lang="en-US" sz="1400" dirty="0">
                <a:solidFill>
                  <a:schemeClr val="bg1"/>
                </a:solidFill>
              </a:rPr>
              <a:t>PDS refresh activities</a:t>
            </a:r>
          </a:p>
        </p:txBody>
      </p:sp>
      <p:sp>
        <p:nvSpPr>
          <p:cNvPr id="4" name="Slide Number Placeholder 3">
            <a:extLst>
              <a:ext uri="{FF2B5EF4-FFF2-40B4-BE49-F238E27FC236}">
                <a16:creationId xmlns:a16="http://schemas.microsoft.com/office/drawing/2014/main" id="{291EC393-EE34-4622-A5A7-86D2420457EA}"/>
              </a:ext>
            </a:extLst>
          </p:cNvPr>
          <p:cNvSpPr>
            <a:spLocks noGrp="1"/>
          </p:cNvSpPr>
          <p:nvPr>
            <p:ph type="sldNum" sz="quarter" idx="13"/>
          </p:nvPr>
        </p:nvSpPr>
        <p:spPr/>
        <p:txBody>
          <a:bodyPr/>
          <a:lstStyle/>
          <a:p>
            <a:fld id="{9A0F7689-66CB-EC4F-9B5C-9C3D3ED1F24F}" type="slidenum">
              <a:rPr lang="en-US" smtClean="0"/>
              <a:pPr/>
              <a:t>20</a:t>
            </a:fld>
            <a:endParaRPr lang="en-US" dirty="0"/>
          </a:p>
        </p:txBody>
      </p:sp>
    </p:spTree>
    <p:extLst>
      <p:ext uri="{BB962C8B-B14F-4D97-AF65-F5344CB8AC3E}">
        <p14:creationId xmlns:p14="http://schemas.microsoft.com/office/powerpoint/2010/main" val="113861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35E5CB-C6CA-43E2-BB82-BD11DED8F8A9}"/>
              </a:ext>
            </a:extLst>
          </p:cNvPr>
          <p:cNvSpPr>
            <a:spLocks noGrp="1"/>
          </p:cNvSpPr>
          <p:nvPr>
            <p:ph type="ctrTitle"/>
          </p:nvPr>
        </p:nvSpPr>
        <p:spPr/>
        <p:txBody>
          <a:bodyPr/>
          <a:lstStyle/>
          <a:p>
            <a:r>
              <a:rPr lang="en-IN" dirty="0"/>
              <a:t>Why Persistent</a:t>
            </a:r>
          </a:p>
        </p:txBody>
      </p:sp>
    </p:spTree>
    <p:extLst>
      <p:ext uri="{BB962C8B-B14F-4D97-AF65-F5344CB8AC3E}">
        <p14:creationId xmlns:p14="http://schemas.microsoft.com/office/powerpoint/2010/main" val="350037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6A443E4-0901-4DB1-9B7F-8850487B290F}"/>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defPPr>
              <a:defRPr lang="en-US"/>
            </a:defPPr>
            <a:lvl1pPr marL="0" algn="l" defTabSz="914400" rtl="0" eaLnBrk="1" latinLnBrk="0" hangingPunct="1">
              <a:defRPr lang="en-US" sz="800" kern="1200" smtClean="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9A0F7689-66CB-EC4F-9B5C-9C3D3ED1F24F}" type="slidenum">
              <a:rPr lang="en-US" smtClean="0"/>
              <a:pPr algn="l"/>
              <a:t>22</a:t>
            </a:fld>
            <a:endParaRPr lang="en-US" dirty="0"/>
          </a:p>
        </p:txBody>
      </p:sp>
      <p:grpSp>
        <p:nvGrpSpPr>
          <p:cNvPr id="33" name="Group 32">
            <a:extLst>
              <a:ext uri="{FF2B5EF4-FFF2-40B4-BE49-F238E27FC236}">
                <a16:creationId xmlns:a16="http://schemas.microsoft.com/office/drawing/2014/main" id="{62E8A811-BBBB-4674-8CAE-36A2C28351ED}"/>
              </a:ext>
            </a:extLst>
          </p:cNvPr>
          <p:cNvGrpSpPr/>
          <p:nvPr/>
        </p:nvGrpSpPr>
        <p:grpSpPr>
          <a:xfrm>
            <a:off x="352424" y="1073150"/>
            <a:ext cx="11476040" cy="4961890"/>
            <a:chOff x="352424" y="1073418"/>
            <a:chExt cx="11476040" cy="4984482"/>
          </a:xfrm>
        </p:grpSpPr>
        <p:sp>
          <p:nvSpPr>
            <p:cNvPr id="16" name="Rectangle 15">
              <a:extLst>
                <a:ext uri="{FF2B5EF4-FFF2-40B4-BE49-F238E27FC236}">
                  <a16:creationId xmlns:a16="http://schemas.microsoft.com/office/drawing/2014/main" id="{2221A33C-97C1-4627-97E5-4A0A488D0071}"/>
                </a:ext>
              </a:extLst>
            </p:cNvPr>
            <p:cNvSpPr/>
            <p:nvPr/>
          </p:nvSpPr>
          <p:spPr>
            <a:xfrm>
              <a:off x="352424" y="1073418"/>
              <a:ext cx="3694762" cy="2388488"/>
            </a:xfrm>
            <a:prstGeom prst="rect">
              <a:avLst/>
            </a:prstGeom>
            <a:solidFill>
              <a:schemeClr val="bg2"/>
            </a:solidFill>
            <a:ln>
              <a:noFill/>
            </a:ln>
            <a:effectLst>
              <a:outerShdw dist="38100" dir="5400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 rIns="144000" rtlCol="0" anchor="t"/>
            <a:lstStyle/>
            <a:p>
              <a:pPr>
                <a:lnSpc>
                  <a:spcPct val="120000"/>
                </a:lnSpc>
                <a:spcBef>
                  <a:spcPts val="400"/>
                </a:spcBef>
                <a:buClr>
                  <a:schemeClr val="accent1"/>
                </a:buClr>
              </a:pPr>
              <a:r>
                <a:rPr lang="en-US" b="1" spc="-30" dirty="0">
                  <a:solidFill>
                    <a:schemeClr val="accent3">
                      <a:lumMod val="75000"/>
                    </a:schemeClr>
                  </a:solidFill>
                  <a:latin typeface="Arial Black" panose="020B0A04020102020204" pitchFamily="34" charset="0"/>
                </a:rPr>
                <a:t>Pioneer in DBA Support</a:t>
              </a:r>
            </a:p>
            <a:p>
              <a:pPr marL="216000" indent="-216000">
                <a:lnSpc>
                  <a:spcPct val="120000"/>
                </a:lnSpc>
                <a:spcBef>
                  <a:spcPts val="400"/>
                </a:spcBef>
                <a:buClr>
                  <a:schemeClr val="accent1"/>
                </a:buClr>
                <a:buFont typeface="Arial" panose="020B0604020202020204" pitchFamily="34" charset="0"/>
                <a:buChar char="\"/>
              </a:pPr>
              <a:r>
                <a:rPr lang="en-US" sz="1400" dirty="0">
                  <a:solidFill>
                    <a:schemeClr val="tx1"/>
                  </a:solidFill>
                </a:rPr>
                <a:t>Persistent has experience in database support projects across Intuit BU’s.</a:t>
              </a:r>
            </a:p>
            <a:p>
              <a:pPr marL="216000" indent="-216000">
                <a:lnSpc>
                  <a:spcPct val="120000"/>
                </a:lnSpc>
                <a:spcBef>
                  <a:spcPts val="400"/>
                </a:spcBef>
                <a:buClr>
                  <a:schemeClr val="accent1"/>
                </a:buClr>
                <a:buFont typeface="Arial" panose="020B0604020202020204" pitchFamily="34" charset="0"/>
                <a:buChar char="\"/>
              </a:pPr>
              <a:r>
                <a:rPr lang="en-US" sz="1400" dirty="0">
                  <a:solidFill>
                    <a:schemeClr val="tx1"/>
                  </a:solidFill>
                </a:rPr>
                <a:t>Currently working on Identity Platform 1.0 DBA Support Project, FACT DB, Siebel</a:t>
              </a:r>
            </a:p>
          </p:txBody>
        </p:sp>
        <p:sp>
          <p:nvSpPr>
            <p:cNvPr id="17" name="Rectangle 16">
              <a:extLst>
                <a:ext uri="{FF2B5EF4-FFF2-40B4-BE49-F238E27FC236}">
                  <a16:creationId xmlns:a16="http://schemas.microsoft.com/office/drawing/2014/main" id="{1243D809-22D4-405D-A5B7-F27D65E24676}"/>
                </a:ext>
              </a:extLst>
            </p:cNvPr>
            <p:cNvSpPr/>
            <p:nvPr/>
          </p:nvSpPr>
          <p:spPr>
            <a:xfrm>
              <a:off x="4243063" y="1073418"/>
              <a:ext cx="3694762" cy="2388488"/>
            </a:xfrm>
            <a:prstGeom prst="rect">
              <a:avLst/>
            </a:prstGeom>
            <a:solidFill>
              <a:schemeClr val="bg2"/>
            </a:solidFill>
            <a:ln>
              <a:noFill/>
            </a:ln>
            <a:effectLst>
              <a:outerShdw dist="38100" dir="5400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 rIns="144000" rtlCol="0" anchor="t"/>
            <a:lstStyle/>
            <a:p>
              <a:pPr>
                <a:lnSpc>
                  <a:spcPct val="120000"/>
                </a:lnSpc>
                <a:spcBef>
                  <a:spcPts val="400"/>
                </a:spcBef>
                <a:buClr>
                  <a:schemeClr val="accent1"/>
                </a:buClr>
              </a:pPr>
              <a:r>
                <a:rPr lang="en-US" b="1" spc="-30" dirty="0">
                  <a:solidFill>
                    <a:schemeClr val="accent3">
                      <a:lumMod val="75000"/>
                    </a:schemeClr>
                  </a:solidFill>
                  <a:latin typeface="Arial Black" panose="020B0A04020102020204" pitchFamily="34" charset="0"/>
                </a:rPr>
                <a:t>Program Readiness</a:t>
              </a:r>
              <a:endParaRPr lang="en-US" sz="1600" b="1" spc="-30" dirty="0">
                <a:solidFill>
                  <a:schemeClr val="accent3">
                    <a:lumMod val="75000"/>
                  </a:schemeClr>
                </a:solidFill>
                <a:latin typeface="Arial Black" panose="020B0A04020102020204" pitchFamily="34" charset="0"/>
              </a:endParaRPr>
            </a:p>
            <a:p>
              <a:pPr marL="216000" indent="-216000">
                <a:lnSpc>
                  <a:spcPct val="120000"/>
                </a:lnSpc>
                <a:spcBef>
                  <a:spcPts val="400"/>
                </a:spcBef>
                <a:buClr>
                  <a:schemeClr val="accent1"/>
                </a:buClr>
                <a:buFont typeface="Arial" panose="020B0604020202020204" pitchFamily="34" charset="0"/>
                <a:buChar char="\"/>
              </a:pPr>
              <a:r>
                <a:rPr lang="en-US" sz="1400" dirty="0">
                  <a:solidFill>
                    <a:schemeClr val="tx1"/>
                  </a:solidFill>
                </a:rPr>
                <a:t>We have DBAs worked on Intuit projects and aware about Intuit process and policies</a:t>
              </a:r>
            </a:p>
          </p:txBody>
        </p:sp>
        <p:sp>
          <p:nvSpPr>
            <p:cNvPr id="18" name="Rectangle 17">
              <a:extLst>
                <a:ext uri="{FF2B5EF4-FFF2-40B4-BE49-F238E27FC236}">
                  <a16:creationId xmlns:a16="http://schemas.microsoft.com/office/drawing/2014/main" id="{2D2708D2-115D-4C76-9661-A01A4AB5DF30}"/>
                </a:ext>
              </a:extLst>
            </p:cNvPr>
            <p:cNvSpPr/>
            <p:nvPr/>
          </p:nvSpPr>
          <p:spPr>
            <a:xfrm>
              <a:off x="8133702" y="1073418"/>
              <a:ext cx="3694762" cy="2388488"/>
            </a:xfrm>
            <a:prstGeom prst="rect">
              <a:avLst/>
            </a:prstGeom>
            <a:solidFill>
              <a:schemeClr val="bg2"/>
            </a:solidFill>
            <a:ln>
              <a:noFill/>
            </a:ln>
            <a:effectLst>
              <a:outerShdw dist="38100" dir="5400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 rIns="144000" rtlCol="0" anchor="t"/>
            <a:lstStyle/>
            <a:p>
              <a:pPr>
                <a:lnSpc>
                  <a:spcPct val="120000"/>
                </a:lnSpc>
                <a:spcBef>
                  <a:spcPts val="400"/>
                </a:spcBef>
                <a:buClr>
                  <a:schemeClr val="accent1"/>
                </a:buClr>
              </a:pPr>
              <a:r>
                <a:rPr lang="en-US" b="1" spc="-30" dirty="0">
                  <a:solidFill>
                    <a:schemeClr val="accent3">
                      <a:lumMod val="75000"/>
                    </a:schemeClr>
                  </a:solidFill>
                  <a:latin typeface="Arial Black" panose="020B0A04020102020204" pitchFamily="34" charset="0"/>
                </a:rPr>
                <a:t>Value Adds</a:t>
              </a:r>
              <a:endParaRPr lang="en-US" sz="1600" b="1" spc="-30" dirty="0">
                <a:solidFill>
                  <a:schemeClr val="accent3">
                    <a:lumMod val="75000"/>
                  </a:schemeClr>
                </a:solidFill>
                <a:latin typeface="Arial Black" panose="020B0A04020102020204" pitchFamily="34" charset="0"/>
              </a:endParaRPr>
            </a:p>
            <a:p>
              <a:pPr marL="216000" indent="-216000">
                <a:lnSpc>
                  <a:spcPct val="120000"/>
                </a:lnSpc>
                <a:spcBef>
                  <a:spcPts val="400"/>
                </a:spcBef>
                <a:buClr>
                  <a:schemeClr val="accent1"/>
                </a:buClr>
                <a:buFont typeface="Arial" panose="020B0604020202020204" pitchFamily="34" charset="0"/>
                <a:buChar char="\"/>
              </a:pPr>
              <a:r>
                <a:rPr lang="en-US" sz="1400" dirty="0">
                  <a:solidFill>
                    <a:schemeClr val="tx1"/>
                  </a:solidFill>
                </a:rPr>
                <a:t>Work continuously on cost saving wherever possible</a:t>
              </a:r>
            </a:p>
            <a:p>
              <a:pPr marL="216000" indent="-216000">
                <a:lnSpc>
                  <a:spcPct val="120000"/>
                </a:lnSpc>
                <a:spcBef>
                  <a:spcPts val="400"/>
                </a:spcBef>
                <a:buClr>
                  <a:schemeClr val="accent1"/>
                </a:buClr>
                <a:buFont typeface="Arial" panose="020B0604020202020204" pitchFamily="34" charset="0"/>
                <a:buChar char="\"/>
              </a:pPr>
              <a:r>
                <a:rPr lang="en-US" sz="1400" dirty="0">
                  <a:solidFill>
                    <a:schemeClr val="tx1"/>
                  </a:solidFill>
                </a:rPr>
                <a:t>Fix/Workarounds of recurring issues to reduce the noise</a:t>
              </a:r>
            </a:p>
            <a:p>
              <a:pPr marL="216000" indent="-216000">
                <a:lnSpc>
                  <a:spcPct val="120000"/>
                </a:lnSpc>
                <a:spcBef>
                  <a:spcPts val="400"/>
                </a:spcBef>
                <a:buClr>
                  <a:schemeClr val="accent1"/>
                </a:buClr>
                <a:buFont typeface="Arial" panose="020B0604020202020204" pitchFamily="34" charset="0"/>
                <a:buChar char="\"/>
              </a:pPr>
              <a:r>
                <a:rPr lang="en-US" sz="1400" dirty="0">
                  <a:solidFill>
                    <a:schemeClr val="tx1"/>
                  </a:solidFill>
                </a:rPr>
                <a:t>Keep documentation &amp; inventory up to date on Wiki</a:t>
              </a:r>
            </a:p>
          </p:txBody>
        </p:sp>
        <p:sp>
          <p:nvSpPr>
            <p:cNvPr id="21" name="Rectangle 20">
              <a:extLst>
                <a:ext uri="{FF2B5EF4-FFF2-40B4-BE49-F238E27FC236}">
                  <a16:creationId xmlns:a16="http://schemas.microsoft.com/office/drawing/2014/main" id="{3458F98A-5337-4E6A-875F-E7C612C4355E}"/>
                </a:ext>
              </a:extLst>
            </p:cNvPr>
            <p:cNvSpPr/>
            <p:nvPr/>
          </p:nvSpPr>
          <p:spPr>
            <a:xfrm>
              <a:off x="352424" y="3669412"/>
              <a:ext cx="3694762" cy="2388488"/>
            </a:xfrm>
            <a:prstGeom prst="rect">
              <a:avLst/>
            </a:prstGeom>
            <a:solidFill>
              <a:schemeClr val="bg2"/>
            </a:solidFill>
            <a:ln>
              <a:noFill/>
            </a:ln>
            <a:effectLst>
              <a:outerShdw dist="38100" dir="5400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 rIns="144000" rtlCol="0" anchor="t"/>
            <a:lstStyle/>
            <a:p>
              <a:pPr>
                <a:lnSpc>
                  <a:spcPct val="120000"/>
                </a:lnSpc>
                <a:spcBef>
                  <a:spcPts val="400"/>
                </a:spcBef>
                <a:buClr>
                  <a:schemeClr val="accent1"/>
                </a:buClr>
              </a:pPr>
              <a:r>
                <a:rPr lang="en-US" b="1" spc="-30" dirty="0">
                  <a:solidFill>
                    <a:schemeClr val="accent3">
                      <a:lumMod val="75000"/>
                    </a:schemeClr>
                  </a:solidFill>
                  <a:latin typeface="Arial Black" panose="020B0A04020102020204" pitchFamily="34" charset="0"/>
                </a:rPr>
                <a:t>Collaborative Engagement</a:t>
              </a:r>
              <a:endParaRPr lang="en-US" sz="1600" b="1" spc="-30" dirty="0">
                <a:solidFill>
                  <a:schemeClr val="accent3">
                    <a:lumMod val="75000"/>
                  </a:schemeClr>
                </a:solidFill>
                <a:latin typeface="Arial Black" panose="020B0A04020102020204" pitchFamily="34" charset="0"/>
              </a:endParaRPr>
            </a:p>
            <a:p>
              <a:pPr marL="216000" indent="-216000">
                <a:lnSpc>
                  <a:spcPct val="120000"/>
                </a:lnSpc>
                <a:spcBef>
                  <a:spcPts val="400"/>
                </a:spcBef>
                <a:buClr>
                  <a:schemeClr val="accent1"/>
                </a:buClr>
                <a:buFont typeface="Arial" panose="020B0604020202020204" pitchFamily="34" charset="0"/>
                <a:buChar char="\"/>
              </a:pPr>
              <a:r>
                <a:rPr lang="en-US" sz="1400" dirty="0">
                  <a:solidFill>
                    <a:schemeClr val="tx1"/>
                  </a:solidFill>
                </a:rPr>
                <a:t>Strategic Partner for Intuit since the last 13+ years</a:t>
              </a:r>
            </a:p>
            <a:p>
              <a:pPr marL="216000" indent="-216000">
                <a:lnSpc>
                  <a:spcPct val="120000"/>
                </a:lnSpc>
                <a:spcBef>
                  <a:spcPts val="400"/>
                </a:spcBef>
                <a:buClr>
                  <a:schemeClr val="accent1"/>
                </a:buClr>
                <a:buFont typeface="Arial" panose="020B0604020202020204" pitchFamily="34" charset="0"/>
                <a:buChar char="\"/>
              </a:pPr>
              <a:r>
                <a:rPr lang="en-US" sz="1400" dirty="0">
                  <a:solidFill>
                    <a:schemeClr val="tx1"/>
                  </a:solidFill>
                </a:rPr>
                <a:t>Have successfully delivered more than 100+ projects across BUs including Managed L1/L2/L3 support</a:t>
              </a:r>
            </a:p>
          </p:txBody>
        </p:sp>
        <p:sp>
          <p:nvSpPr>
            <p:cNvPr id="22" name="Rectangle 21">
              <a:extLst>
                <a:ext uri="{FF2B5EF4-FFF2-40B4-BE49-F238E27FC236}">
                  <a16:creationId xmlns:a16="http://schemas.microsoft.com/office/drawing/2014/main" id="{54DEE9F0-383D-4B30-89BD-FA6248E11E6C}"/>
                </a:ext>
              </a:extLst>
            </p:cNvPr>
            <p:cNvSpPr/>
            <p:nvPr/>
          </p:nvSpPr>
          <p:spPr>
            <a:xfrm>
              <a:off x="4243063" y="3669412"/>
              <a:ext cx="3694762" cy="2388488"/>
            </a:xfrm>
            <a:prstGeom prst="rect">
              <a:avLst/>
            </a:prstGeom>
            <a:solidFill>
              <a:schemeClr val="bg2"/>
            </a:solidFill>
            <a:ln>
              <a:noFill/>
            </a:ln>
            <a:effectLst>
              <a:outerShdw dist="38100" dir="5400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 rIns="144000" rtlCol="0" anchor="t"/>
            <a:lstStyle/>
            <a:p>
              <a:pPr>
                <a:lnSpc>
                  <a:spcPct val="120000"/>
                </a:lnSpc>
                <a:spcBef>
                  <a:spcPts val="400"/>
                </a:spcBef>
                <a:buClr>
                  <a:schemeClr val="accent1"/>
                </a:buClr>
              </a:pPr>
              <a:r>
                <a:rPr lang="en-US" b="1" spc="-30" dirty="0">
                  <a:solidFill>
                    <a:schemeClr val="accent3">
                      <a:lumMod val="75000"/>
                    </a:schemeClr>
                  </a:solidFill>
                  <a:latin typeface="Arial Black" panose="020B0A04020102020204" pitchFamily="34" charset="0"/>
                </a:rPr>
                <a:t>Multiple Geo Coverage</a:t>
              </a:r>
              <a:endParaRPr lang="en-US" sz="1600" b="1" spc="-30" dirty="0">
                <a:solidFill>
                  <a:schemeClr val="accent3">
                    <a:lumMod val="75000"/>
                  </a:schemeClr>
                </a:solidFill>
                <a:latin typeface="Arial Black" panose="020B0A04020102020204" pitchFamily="34" charset="0"/>
              </a:endParaRPr>
            </a:p>
            <a:p>
              <a:pPr marL="216000" indent="-216000">
                <a:lnSpc>
                  <a:spcPct val="120000"/>
                </a:lnSpc>
                <a:spcBef>
                  <a:spcPts val="400"/>
                </a:spcBef>
                <a:buClr>
                  <a:schemeClr val="accent1"/>
                </a:buClr>
                <a:buFont typeface="Arial" panose="020B0604020202020204" pitchFamily="34" charset="0"/>
                <a:buChar char="\"/>
              </a:pPr>
              <a:r>
                <a:rPr lang="en-US" sz="1400" dirty="0">
                  <a:solidFill>
                    <a:schemeClr val="tx1"/>
                  </a:solidFill>
                </a:rPr>
                <a:t>Persistent team </a:t>
              </a:r>
              <a:r>
                <a:rPr lang="en-US" sz="1400">
                  <a:solidFill>
                    <a:schemeClr val="tx1"/>
                  </a:solidFill>
                </a:rPr>
                <a:t>spreads across </a:t>
              </a:r>
              <a:r>
                <a:rPr lang="en-US" sz="1400" dirty="0">
                  <a:solidFill>
                    <a:schemeClr val="tx1"/>
                  </a:solidFill>
                </a:rPr>
                <a:t>India and Canada</a:t>
              </a:r>
            </a:p>
            <a:p>
              <a:pPr marL="216000" indent="-216000">
                <a:lnSpc>
                  <a:spcPct val="120000"/>
                </a:lnSpc>
                <a:spcBef>
                  <a:spcPts val="400"/>
                </a:spcBef>
                <a:buClr>
                  <a:schemeClr val="accent1"/>
                </a:buClr>
                <a:buFont typeface="Arial" panose="020B0604020202020204" pitchFamily="34" charset="0"/>
                <a:buChar char="\"/>
              </a:pPr>
              <a:r>
                <a:rPr lang="en-US" sz="1400" dirty="0">
                  <a:solidFill>
                    <a:schemeClr val="tx1"/>
                  </a:solidFill>
                </a:rPr>
                <a:t>Persistent ODC in India is located within 100 meters from Intuit IDC</a:t>
              </a:r>
            </a:p>
            <a:p>
              <a:pPr marL="216000" indent="-216000">
                <a:lnSpc>
                  <a:spcPct val="120000"/>
                </a:lnSpc>
                <a:spcBef>
                  <a:spcPts val="400"/>
                </a:spcBef>
                <a:buClr>
                  <a:schemeClr val="accent1"/>
                </a:buClr>
                <a:buFont typeface="Arial" panose="020B0604020202020204" pitchFamily="34" charset="0"/>
                <a:buChar char="\"/>
              </a:pPr>
              <a:r>
                <a:rPr lang="en-US" sz="1400" dirty="0">
                  <a:solidFill>
                    <a:schemeClr val="tx1"/>
                  </a:solidFill>
                </a:rPr>
                <a:t>Proposed team will be based out of </a:t>
              </a:r>
              <a:br>
                <a:rPr lang="en-US" sz="1400" dirty="0">
                  <a:solidFill>
                    <a:schemeClr val="tx1"/>
                  </a:solidFill>
                </a:rPr>
              </a:br>
              <a:r>
                <a:rPr lang="en-US" sz="1400" dirty="0">
                  <a:solidFill>
                    <a:schemeClr val="tx1"/>
                  </a:solidFill>
                </a:rPr>
                <a:t>our ODC only</a:t>
              </a:r>
            </a:p>
          </p:txBody>
        </p:sp>
        <p:sp>
          <p:nvSpPr>
            <p:cNvPr id="23" name="Rectangle 22">
              <a:extLst>
                <a:ext uri="{FF2B5EF4-FFF2-40B4-BE49-F238E27FC236}">
                  <a16:creationId xmlns:a16="http://schemas.microsoft.com/office/drawing/2014/main" id="{3A5A0354-F6B2-4F8A-AED3-4F5C77A720F3}"/>
                </a:ext>
              </a:extLst>
            </p:cNvPr>
            <p:cNvSpPr/>
            <p:nvPr/>
          </p:nvSpPr>
          <p:spPr>
            <a:xfrm>
              <a:off x="8133701" y="3669412"/>
              <a:ext cx="3694762" cy="2388488"/>
            </a:xfrm>
            <a:prstGeom prst="rect">
              <a:avLst/>
            </a:prstGeom>
            <a:solidFill>
              <a:schemeClr val="bg2"/>
            </a:solidFill>
            <a:ln>
              <a:noFill/>
            </a:ln>
            <a:effectLst>
              <a:outerShdw dist="38100" dir="5400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 rIns="144000" rtlCol="0" anchor="t"/>
            <a:lstStyle/>
            <a:p>
              <a:pPr>
                <a:lnSpc>
                  <a:spcPct val="120000"/>
                </a:lnSpc>
                <a:spcBef>
                  <a:spcPts val="400"/>
                </a:spcBef>
                <a:buClr>
                  <a:schemeClr val="accent1"/>
                </a:buClr>
              </a:pPr>
              <a:r>
                <a:rPr lang="en-US" b="1" spc="-30" dirty="0">
                  <a:solidFill>
                    <a:schemeClr val="accent3">
                      <a:lumMod val="75000"/>
                    </a:schemeClr>
                  </a:solidFill>
                  <a:latin typeface="Arial Black" panose="020B0A04020102020204" pitchFamily="34" charset="0"/>
                </a:rPr>
                <a:t>Governance &amp; Compliance</a:t>
              </a:r>
              <a:endParaRPr lang="en-US" sz="1600" b="1" spc="-30" dirty="0">
                <a:solidFill>
                  <a:schemeClr val="accent3">
                    <a:lumMod val="75000"/>
                  </a:schemeClr>
                </a:solidFill>
                <a:latin typeface="Arial Black" panose="020B0A04020102020204" pitchFamily="34" charset="0"/>
              </a:endParaRPr>
            </a:p>
            <a:p>
              <a:pPr marL="216000" indent="-216000">
                <a:lnSpc>
                  <a:spcPct val="120000"/>
                </a:lnSpc>
                <a:spcBef>
                  <a:spcPts val="400"/>
                </a:spcBef>
                <a:buClr>
                  <a:schemeClr val="accent1"/>
                </a:buClr>
                <a:buFont typeface="Arial" panose="020B0604020202020204" pitchFamily="34" charset="0"/>
                <a:buChar char="\"/>
              </a:pPr>
              <a:r>
                <a:rPr lang="en-US" sz="1400" dirty="0">
                  <a:solidFill>
                    <a:schemeClr val="tx1"/>
                  </a:solidFill>
                </a:rPr>
                <a:t>Regular MBR with the Intuit Managers</a:t>
              </a:r>
            </a:p>
            <a:p>
              <a:pPr marL="216000" indent="-216000">
                <a:lnSpc>
                  <a:spcPct val="120000"/>
                </a:lnSpc>
                <a:spcBef>
                  <a:spcPts val="400"/>
                </a:spcBef>
                <a:buClr>
                  <a:schemeClr val="accent1"/>
                </a:buClr>
                <a:buFont typeface="Arial" panose="020B0604020202020204" pitchFamily="34" charset="0"/>
                <a:buChar char="\"/>
              </a:pPr>
              <a:r>
                <a:rPr lang="en-US" sz="1400" dirty="0">
                  <a:solidFill>
                    <a:schemeClr val="tx1"/>
                  </a:solidFill>
                </a:rPr>
                <a:t>Consistent Average NPS &gt;= 9 for </a:t>
              </a:r>
              <a:br>
                <a:rPr lang="en-US" sz="1400" dirty="0">
                  <a:solidFill>
                    <a:schemeClr val="tx1"/>
                  </a:solidFill>
                </a:rPr>
              </a:br>
              <a:r>
                <a:rPr lang="en-US" sz="1400" dirty="0">
                  <a:solidFill>
                    <a:schemeClr val="tx1"/>
                  </a:solidFill>
                </a:rPr>
                <a:t>last 4 months across various projects including Identity DBA Project.</a:t>
              </a:r>
            </a:p>
          </p:txBody>
        </p:sp>
      </p:grpSp>
      <p:sp>
        <p:nvSpPr>
          <p:cNvPr id="35" name="Title 34">
            <a:extLst>
              <a:ext uri="{FF2B5EF4-FFF2-40B4-BE49-F238E27FC236}">
                <a16:creationId xmlns:a16="http://schemas.microsoft.com/office/drawing/2014/main" id="{A253505A-431D-4DE4-88B0-98C7DA7962A3}"/>
              </a:ext>
            </a:extLst>
          </p:cNvPr>
          <p:cNvSpPr>
            <a:spLocks noGrp="1"/>
          </p:cNvSpPr>
          <p:nvPr>
            <p:ph type="title"/>
          </p:nvPr>
        </p:nvSpPr>
        <p:spPr/>
        <p:txBody>
          <a:bodyPr/>
          <a:lstStyle/>
          <a:p>
            <a:r>
              <a:rPr lang="en-US" sz="2000" dirty="0">
                <a:solidFill>
                  <a:schemeClr val="accent5"/>
                </a:solidFill>
              </a:rPr>
              <a:t>Why Persistent ?</a:t>
            </a:r>
          </a:p>
        </p:txBody>
      </p:sp>
    </p:spTree>
    <p:extLst>
      <p:ext uri="{BB962C8B-B14F-4D97-AF65-F5344CB8AC3E}">
        <p14:creationId xmlns:p14="http://schemas.microsoft.com/office/powerpoint/2010/main" val="33173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99880-E8AD-2F40-AB6B-18BE6A535740}"/>
              </a:ext>
            </a:extLst>
          </p:cNvPr>
          <p:cNvSpPr>
            <a:spLocks noGrp="1"/>
          </p:cNvSpPr>
          <p:nvPr>
            <p:ph type="ctrTitle"/>
          </p:nvPr>
        </p:nvSpPr>
        <p:spPr/>
        <p:txBody>
          <a:bodyPr/>
          <a:lstStyle/>
          <a:p>
            <a:r>
              <a:rPr lang="en-US" dirty="0"/>
              <a:t>Governance Framework</a:t>
            </a:r>
          </a:p>
        </p:txBody>
      </p:sp>
    </p:spTree>
    <p:extLst>
      <p:ext uri="{BB962C8B-B14F-4D97-AF65-F5344CB8AC3E}">
        <p14:creationId xmlns:p14="http://schemas.microsoft.com/office/powerpoint/2010/main" val="52566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0B82-2746-42B3-A904-FB14A69A135C}"/>
              </a:ext>
            </a:extLst>
          </p:cNvPr>
          <p:cNvSpPr>
            <a:spLocks noGrp="1"/>
          </p:cNvSpPr>
          <p:nvPr>
            <p:ph type="title"/>
          </p:nvPr>
        </p:nvSpPr>
        <p:spPr/>
        <p:txBody>
          <a:bodyPr/>
          <a:lstStyle/>
          <a:p>
            <a:r>
              <a:rPr lang="en-IN" sz="2000" dirty="0"/>
              <a:t>Governance ‘Safety Nets’</a:t>
            </a:r>
            <a:endParaRPr lang="en-US" sz="2000" dirty="0"/>
          </a:p>
        </p:txBody>
      </p:sp>
      <p:sp>
        <p:nvSpPr>
          <p:cNvPr id="4" name="Slide Number Placeholder 3">
            <a:extLst>
              <a:ext uri="{FF2B5EF4-FFF2-40B4-BE49-F238E27FC236}">
                <a16:creationId xmlns:a16="http://schemas.microsoft.com/office/drawing/2014/main" id="{37509278-FCE0-4BA4-AF16-AA2FFF768DD5}"/>
              </a:ext>
            </a:extLst>
          </p:cNvPr>
          <p:cNvSpPr>
            <a:spLocks noGrp="1"/>
          </p:cNvSpPr>
          <p:nvPr>
            <p:ph type="sldNum" sz="quarter" idx="13"/>
          </p:nvPr>
        </p:nvSpPr>
        <p:spPr>
          <a:xfrm>
            <a:off x="4724400" y="5805373"/>
            <a:ext cx="2743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A0F7689-66CB-EC4F-9B5C-9C3D3ED1F24F}" type="slidenum">
              <a:rPr kumimoji="0" lang="en-US" sz="800" b="0" i="0" u="none" strike="noStrike" kern="1200" cap="none" spc="0" normalizeH="0" baseline="0" noProof="0" dirty="0" smtClean="0">
                <a:ln>
                  <a:noFill/>
                </a:ln>
                <a:solidFill>
                  <a:srgbClr val="79787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dirty="0">
              <a:ln>
                <a:noFill/>
              </a:ln>
              <a:solidFill>
                <a:srgbClr val="79787F"/>
              </a:solidFill>
              <a:effectLst/>
              <a:uLnTx/>
              <a:uFillTx/>
              <a:latin typeface="Arial" panose="020B0604020202020204"/>
              <a:ea typeface="+mn-ea"/>
              <a:cs typeface="+mn-cs"/>
            </a:endParaRPr>
          </a:p>
        </p:txBody>
      </p:sp>
      <p:pic>
        <p:nvPicPr>
          <p:cNvPr id="7" name="Picture 6">
            <a:extLst>
              <a:ext uri="{FF2B5EF4-FFF2-40B4-BE49-F238E27FC236}">
                <a16:creationId xmlns:a16="http://schemas.microsoft.com/office/drawing/2014/main" id="{F4BD0298-1F49-4203-8B16-7B0D950534A6}"/>
              </a:ext>
            </a:extLst>
          </p:cNvPr>
          <p:cNvPicPr>
            <a:picLocks noChangeAspect="1"/>
          </p:cNvPicPr>
          <p:nvPr/>
        </p:nvPicPr>
        <p:blipFill>
          <a:blip r:embed="rId2"/>
          <a:stretch>
            <a:fillRect/>
          </a:stretch>
        </p:blipFill>
        <p:spPr>
          <a:xfrm>
            <a:off x="3774793" y="4344203"/>
            <a:ext cx="4298053" cy="1071319"/>
          </a:xfrm>
          <a:prstGeom prst="rect">
            <a:avLst/>
          </a:prstGeom>
        </p:spPr>
      </p:pic>
      <p:pic>
        <p:nvPicPr>
          <p:cNvPr id="8" name="Picture 7">
            <a:extLst>
              <a:ext uri="{FF2B5EF4-FFF2-40B4-BE49-F238E27FC236}">
                <a16:creationId xmlns:a16="http://schemas.microsoft.com/office/drawing/2014/main" id="{F0A8A843-DB90-4BA6-B90D-5DF3DD3E432F}"/>
              </a:ext>
            </a:extLst>
          </p:cNvPr>
          <p:cNvPicPr>
            <a:picLocks noChangeAspect="1"/>
          </p:cNvPicPr>
          <p:nvPr/>
        </p:nvPicPr>
        <p:blipFill>
          <a:blip r:embed="rId3"/>
          <a:stretch>
            <a:fillRect/>
          </a:stretch>
        </p:blipFill>
        <p:spPr>
          <a:xfrm>
            <a:off x="3774793" y="3820489"/>
            <a:ext cx="4298053" cy="804742"/>
          </a:xfrm>
          <a:prstGeom prst="rect">
            <a:avLst/>
          </a:prstGeom>
        </p:spPr>
      </p:pic>
      <p:sp>
        <p:nvSpPr>
          <p:cNvPr id="9" name="Rectangle 8">
            <a:extLst>
              <a:ext uri="{FF2B5EF4-FFF2-40B4-BE49-F238E27FC236}">
                <a16:creationId xmlns:a16="http://schemas.microsoft.com/office/drawing/2014/main" id="{7D676BE0-5352-498E-BAB1-4367E50C0129}"/>
              </a:ext>
            </a:extLst>
          </p:cNvPr>
          <p:cNvSpPr/>
          <p:nvPr/>
        </p:nvSpPr>
        <p:spPr>
          <a:xfrm>
            <a:off x="1313814" y="3938891"/>
            <a:ext cx="2551289" cy="16769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FEE"/>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9B384292-E776-4A8F-AFE9-4C032F4F29F2}"/>
              </a:ext>
            </a:extLst>
          </p:cNvPr>
          <p:cNvSpPr/>
          <p:nvPr/>
        </p:nvSpPr>
        <p:spPr>
          <a:xfrm>
            <a:off x="1421355" y="4061341"/>
            <a:ext cx="2336018" cy="1448471"/>
          </a:xfrm>
          <a:prstGeom prst="rect">
            <a:avLst/>
          </a:prstGeom>
          <a:solidFill>
            <a:srgbClr val="EE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FEE"/>
              </a:solidFill>
              <a:effectLst/>
              <a:uLnTx/>
              <a:uFillTx/>
              <a:latin typeface="Arial" panose="020B0604020202020204"/>
              <a:ea typeface="+mn-ea"/>
              <a:cs typeface="+mn-cs"/>
            </a:endParaRPr>
          </a:p>
        </p:txBody>
      </p:sp>
      <p:sp>
        <p:nvSpPr>
          <p:cNvPr id="11" name="Rectangle: Rounded Corners 10">
            <a:extLst>
              <a:ext uri="{FF2B5EF4-FFF2-40B4-BE49-F238E27FC236}">
                <a16:creationId xmlns:a16="http://schemas.microsoft.com/office/drawing/2014/main" id="{057F3462-969D-4FDB-ADA1-0F6EF50A596F}"/>
              </a:ext>
            </a:extLst>
          </p:cNvPr>
          <p:cNvSpPr/>
          <p:nvPr/>
        </p:nvSpPr>
        <p:spPr>
          <a:xfrm>
            <a:off x="5000578" y="4161897"/>
            <a:ext cx="1759132" cy="2888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01D28"/>
                </a:solidFill>
                <a:effectLst/>
                <a:uLnTx/>
                <a:uFillTx/>
                <a:latin typeface="Arial" panose="020B0604020202020204"/>
                <a:ea typeface="+mn-ea"/>
                <a:cs typeface="+mn-cs"/>
              </a:rPr>
              <a:t>Customer Escalations</a:t>
            </a:r>
          </a:p>
        </p:txBody>
      </p:sp>
      <p:sp>
        <p:nvSpPr>
          <p:cNvPr id="12" name="Rectangle: Rounded Corners 11">
            <a:extLst>
              <a:ext uri="{FF2B5EF4-FFF2-40B4-BE49-F238E27FC236}">
                <a16:creationId xmlns:a16="http://schemas.microsoft.com/office/drawing/2014/main" id="{376D4A6C-0320-47B4-AEDE-47ECF25BC5D3}"/>
              </a:ext>
            </a:extLst>
          </p:cNvPr>
          <p:cNvSpPr/>
          <p:nvPr/>
        </p:nvSpPr>
        <p:spPr>
          <a:xfrm>
            <a:off x="5327150" y="4830053"/>
            <a:ext cx="1105988" cy="2888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01D28"/>
                </a:solidFill>
                <a:effectLst/>
                <a:uLnTx/>
                <a:uFillTx/>
                <a:latin typeface="Arial" panose="020B0604020202020204"/>
                <a:ea typeface="+mn-ea"/>
                <a:cs typeface="+mn-cs"/>
              </a:rPr>
              <a:t>SLA Breach</a:t>
            </a:r>
          </a:p>
        </p:txBody>
      </p:sp>
      <p:pic>
        <p:nvPicPr>
          <p:cNvPr id="13" name="Picture 12">
            <a:extLst>
              <a:ext uri="{FF2B5EF4-FFF2-40B4-BE49-F238E27FC236}">
                <a16:creationId xmlns:a16="http://schemas.microsoft.com/office/drawing/2014/main" id="{5EA73E47-E23B-433F-AEC0-CA412ABF4ADB}"/>
              </a:ext>
            </a:extLst>
          </p:cNvPr>
          <p:cNvPicPr>
            <a:picLocks noChangeAspect="1"/>
          </p:cNvPicPr>
          <p:nvPr/>
        </p:nvPicPr>
        <p:blipFill>
          <a:blip r:embed="rId4"/>
          <a:stretch>
            <a:fillRect/>
          </a:stretch>
        </p:blipFill>
        <p:spPr>
          <a:xfrm>
            <a:off x="3774793" y="1478077"/>
            <a:ext cx="4298053" cy="871804"/>
          </a:xfrm>
          <a:prstGeom prst="rect">
            <a:avLst/>
          </a:prstGeom>
        </p:spPr>
      </p:pic>
      <p:pic>
        <p:nvPicPr>
          <p:cNvPr id="14" name="Picture 13">
            <a:extLst>
              <a:ext uri="{FF2B5EF4-FFF2-40B4-BE49-F238E27FC236}">
                <a16:creationId xmlns:a16="http://schemas.microsoft.com/office/drawing/2014/main" id="{91308ED1-5E7A-4BE2-A43F-2F39A000B1D0}"/>
              </a:ext>
            </a:extLst>
          </p:cNvPr>
          <p:cNvPicPr>
            <a:picLocks noChangeAspect="1"/>
          </p:cNvPicPr>
          <p:nvPr/>
        </p:nvPicPr>
        <p:blipFill>
          <a:blip r:embed="rId5"/>
          <a:stretch>
            <a:fillRect/>
          </a:stretch>
        </p:blipFill>
        <p:spPr>
          <a:xfrm>
            <a:off x="3774793" y="2634761"/>
            <a:ext cx="4298053" cy="865707"/>
          </a:xfrm>
          <a:prstGeom prst="rect">
            <a:avLst/>
          </a:prstGeom>
        </p:spPr>
      </p:pic>
      <p:sp>
        <p:nvSpPr>
          <p:cNvPr id="15" name="Rectangle 14">
            <a:extLst>
              <a:ext uri="{FF2B5EF4-FFF2-40B4-BE49-F238E27FC236}">
                <a16:creationId xmlns:a16="http://schemas.microsoft.com/office/drawing/2014/main" id="{AFC322B9-74A0-4DA6-8E42-A4BD64C84DFF}"/>
              </a:ext>
            </a:extLst>
          </p:cNvPr>
          <p:cNvSpPr/>
          <p:nvPr/>
        </p:nvSpPr>
        <p:spPr>
          <a:xfrm>
            <a:off x="1313816" y="1368243"/>
            <a:ext cx="2551289" cy="8047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FEE"/>
              </a:solidFill>
              <a:effectLst/>
              <a:uLnTx/>
              <a:uFillTx/>
              <a:latin typeface="Arial" panose="020B0604020202020204"/>
              <a:ea typeface="+mn-ea"/>
              <a:cs typeface="+mn-cs"/>
            </a:endParaRPr>
          </a:p>
        </p:txBody>
      </p:sp>
      <p:sp>
        <p:nvSpPr>
          <p:cNvPr id="16" name="Rectangle 15">
            <a:extLst>
              <a:ext uri="{FF2B5EF4-FFF2-40B4-BE49-F238E27FC236}">
                <a16:creationId xmlns:a16="http://schemas.microsoft.com/office/drawing/2014/main" id="{CA50691A-454D-4C9F-BEFE-465E88AB1934}"/>
              </a:ext>
            </a:extLst>
          </p:cNvPr>
          <p:cNvSpPr/>
          <p:nvPr/>
        </p:nvSpPr>
        <p:spPr>
          <a:xfrm>
            <a:off x="1313815" y="2591961"/>
            <a:ext cx="2551289" cy="8047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FEE"/>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EF9F50DF-12C9-4EEB-BDA2-A12F60B9FAD3}"/>
              </a:ext>
            </a:extLst>
          </p:cNvPr>
          <p:cNvSpPr/>
          <p:nvPr/>
        </p:nvSpPr>
        <p:spPr>
          <a:xfrm>
            <a:off x="8072848" y="1368243"/>
            <a:ext cx="2551289" cy="8047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FEE"/>
              </a:solidFill>
              <a:effectLst/>
              <a:uLnTx/>
              <a:uFillTx/>
              <a:latin typeface="Arial" panose="020B0604020202020204"/>
              <a:ea typeface="+mn-ea"/>
              <a:cs typeface="+mn-cs"/>
            </a:endParaRPr>
          </a:p>
        </p:txBody>
      </p:sp>
      <p:sp>
        <p:nvSpPr>
          <p:cNvPr id="18" name="Rectangle 17">
            <a:extLst>
              <a:ext uri="{FF2B5EF4-FFF2-40B4-BE49-F238E27FC236}">
                <a16:creationId xmlns:a16="http://schemas.microsoft.com/office/drawing/2014/main" id="{E5120239-2461-4A99-BA16-28BF3DCBDC5A}"/>
              </a:ext>
            </a:extLst>
          </p:cNvPr>
          <p:cNvSpPr/>
          <p:nvPr/>
        </p:nvSpPr>
        <p:spPr>
          <a:xfrm>
            <a:off x="8072847" y="2591961"/>
            <a:ext cx="2551289" cy="8047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FEE"/>
              </a:solidFill>
              <a:effectLst/>
              <a:uLnTx/>
              <a:uFillTx/>
              <a:latin typeface="Arial" panose="020B0604020202020204"/>
              <a:ea typeface="+mn-ea"/>
              <a:cs typeface="+mn-cs"/>
            </a:endParaRPr>
          </a:p>
        </p:txBody>
      </p:sp>
      <p:sp>
        <p:nvSpPr>
          <p:cNvPr id="19" name="Rectangle 18">
            <a:extLst>
              <a:ext uri="{FF2B5EF4-FFF2-40B4-BE49-F238E27FC236}">
                <a16:creationId xmlns:a16="http://schemas.microsoft.com/office/drawing/2014/main" id="{F7549A43-71A8-4AC1-A05B-C301EFECA037}"/>
              </a:ext>
            </a:extLst>
          </p:cNvPr>
          <p:cNvSpPr/>
          <p:nvPr/>
        </p:nvSpPr>
        <p:spPr>
          <a:xfrm>
            <a:off x="8072846" y="3930184"/>
            <a:ext cx="2551289" cy="16769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FEE"/>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75B76C3A-7676-48D2-9D16-374F6AF9E8FC}"/>
              </a:ext>
            </a:extLst>
          </p:cNvPr>
          <p:cNvSpPr/>
          <p:nvPr/>
        </p:nvSpPr>
        <p:spPr>
          <a:xfrm>
            <a:off x="1421355" y="1478077"/>
            <a:ext cx="2336018" cy="570206"/>
          </a:xfrm>
          <a:prstGeom prst="rect">
            <a:avLst/>
          </a:prstGeom>
          <a:solidFill>
            <a:srgbClr val="EE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FEE"/>
              </a:solidFill>
              <a:effectLst/>
              <a:uLnTx/>
              <a:uFillTx/>
              <a:latin typeface="Arial" panose="020B0604020202020204"/>
              <a:ea typeface="+mn-ea"/>
              <a:cs typeface="+mn-cs"/>
            </a:endParaRPr>
          </a:p>
        </p:txBody>
      </p:sp>
      <p:sp>
        <p:nvSpPr>
          <p:cNvPr id="21" name="Rectangle 20">
            <a:extLst>
              <a:ext uri="{FF2B5EF4-FFF2-40B4-BE49-F238E27FC236}">
                <a16:creationId xmlns:a16="http://schemas.microsoft.com/office/drawing/2014/main" id="{3E5F3759-BCF3-4212-8B30-6686641F1984}"/>
              </a:ext>
            </a:extLst>
          </p:cNvPr>
          <p:cNvSpPr/>
          <p:nvPr/>
        </p:nvSpPr>
        <p:spPr>
          <a:xfrm>
            <a:off x="1421355" y="2704463"/>
            <a:ext cx="2336018" cy="570206"/>
          </a:xfrm>
          <a:prstGeom prst="rect">
            <a:avLst/>
          </a:prstGeom>
          <a:solidFill>
            <a:srgbClr val="EE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FEE"/>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845F405D-F87A-46A2-A3A8-BAA2C1533DAC}"/>
              </a:ext>
            </a:extLst>
          </p:cNvPr>
          <p:cNvSpPr/>
          <p:nvPr/>
        </p:nvSpPr>
        <p:spPr>
          <a:xfrm>
            <a:off x="8189096" y="1492886"/>
            <a:ext cx="2336018" cy="570206"/>
          </a:xfrm>
          <a:prstGeom prst="rect">
            <a:avLst/>
          </a:prstGeom>
          <a:solidFill>
            <a:srgbClr val="EE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FEE"/>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90378841-9DA2-402B-9CE9-D51E79DFC3BC}"/>
              </a:ext>
            </a:extLst>
          </p:cNvPr>
          <p:cNvSpPr/>
          <p:nvPr/>
        </p:nvSpPr>
        <p:spPr>
          <a:xfrm>
            <a:off x="8189096" y="2719272"/>
            <a:ext cx="2336018" cy="570206"/>
          </a:xfrm>
          <a:prstGeom prst="rect">
            <a:avLst/>
          </a:prstGeom>
          <a:solidFill>
            <a:srgbClr val="EE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FEE"/>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0A0BA99E-6064-4DAC-A803-D2214A5538AE}"/>
              </a:ext>
            </a:extLst>
          </p:cNvPr>
          <p:cNvSpPr/>
          <p:nvPr/>
        </p:nvSpPr>
        <p:spPr>
          <a:xfrm>
            <a:off x="8180481" y="4044414"/>
            <a:ext cx="2336018" cy="1448471"/>
          </a:xfrm>
          <a:prstGeom prst="rect">
            <a:avLst/>
          </a:prstGeom>
          <a:solidFill>
            <a:srgbClr val="EE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FEE"/>
              </a:solidFill>
              <a:effectLst/>
              <a:uLnTx/>
              <a:uFillTx/>
              <a:latin typeface="Arial" panose="020B0604020202020204"/>
              <a:ea typeface="+mn-ea"/>
              <a:cs typeface="+mn-cs"/>
            </a:endParaRPr>
          </a:p>
        </p:txBody>
      </p:sp>
      <p:pic>
        <p:nvPicPr>
          <p:cNvPr id="25" name="Picture 24" descr="A picture containing bird&#10;&#10;Description automatically generated">
            <a:extLst>
              <a:ext uri="{FF2B5EF4-FFF2-40B4-BE49-F238E27FC236}">
                <a16:creationId xmlns:a16="http://schemas.microsoft.com/office/drawing/2014/main" id="{C8BBAC6D-62AB-49F5-A03E-0D507E65A6AB}"/>
              </a:ext>
            </a:extLst>
          </p:cNvPr>
          <p:cNvPicPr>
            <a:picLocks noChangeAspect="1"/>
          </p:cNvPicPr>
          <p:nvPr/>
        </p:nvPicPr>
        <p:blipFill rotWithShape="1">
          <a:blip r:embed="rId6">
            <a:extLst>
              <a:ext uri="{28A0092B-C50C-407E-A947-70E740481C1C}">
                <a14:useLocalDpi xmlns:a14="http://schemas.microsoft.com/office/drawing/2010/main" val="0"/>
              </a:ext>
            </a:extLst>
          </a:blip>
          <a:srcRect t="25158" b="26413"/>
          <a:stretch/>
        </p:blipFill>
        <p:spPr>
          <a:xfrm>
            <a:off x="1639721" y="832668"/>
            <a:ext cx="1899285" cy="431288"/>
          </a:xfrm>
          <a:prstGeom prst="rect">
            <a:avLst/>
          </a:prstGeom>
        </p:spPr>
      </p:pic>
      <p:sp>
        <p:nvSpPr>
          <p:cNvPr id="26" name="TextBox 25">
            <a:extLst>
              <a:ext uri="{FF2B5EF4-FFF2-40B4-BE49-F238E27FC236}">
                <a16:creationId xmlns:a16="http://schemas.microsoft.com/office/drawing/2014/main" id="{7F8FE1F9-D325-4A96-BFBC-7BC5DE6CDA22}"/>
              </a:ext>
            </a:extLst>
          </p:cNvPr>
          <p:cNvSpPr txBox="1"/>
          <p:nvPr/>
        </p:nvSpPr>
        <p:spPr>
          <a:xfrm>
            <a:off x="1421355" y="1613309"/>
            <a:ext cx="240336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1D28"/>
                </a:solidFill>
                <a:effectLst/>
                <a:uLnTx/>
                <a:uFillTx/>
                <a:latin typeface="Arial" panose="020B0604020202020204"/>
                <a:ea typeface="+mn-ea"/>
                <a:cs typeface="+mn-cs"/>
              </a:rPr>
              <a:t>President </a:t>
            </a:r>
            <a:r>
              <a:rPr kumimoji="0" lang="en-US" sz="1100" b="0" i="0" u="none" strike="noStrike" kern="1200" cap="none" spc="0" normalizeH="0" baseline="0" noProof="0" dirty="0">
                <a:ln>
                  <a:noFill/>
                </a:ln>
                <a:solidFill>
                  <a:srgbClr val="201D28"/>
                </a:solidFill>
                <a:effectLst/>
                <a:uLnTx/>
                <a:uFillTx/>
                <a:latin typeface="Arial" panose="020B0604020202020204"/>
                <a:ea typeface="+mn-ea"/>
                <a:cs typeface="+mn-cs"/>
              </a:rPr>
              <a:t>(Technology Services)</a:t>
            </a:r>
            <a:endParaRPr kumimoji="0" lang="en-US" sz="1200" b="0" i="0" u="none" strike="noStrike" kern="1200" cap="none" spc="0" normalizeH="0" baseline="0" noProof="0" dirty="0">
              <a:ln>
                <a:noFill/>
              </a:ln>
              <a:solidFill>
                <a:srgbClr val="201D28"/>
              </a:solidFill>
              <a:effectLst/>
              <a:uLnTx/>
              <a:uFillTx/>
              <a:latin typeface="Arial" panose="020B0604020202020204"/>
              <a:ea typeface="+mn-ea"/>
              <a:cs typeface="+mn-cs"/>
            </a:endParaRPr>
          </a:p>
        </p:txBody>
      </p:sp>
      <p:sp>
        <p:nvSpPr>
          <p:cNvPr id="27" name="TextBox 26">
            <a:extLst>
              <a:ext uri="{FF2B5EF4-FFF2-40B4-BE49-F238E27FC236}">
                <a16:creationId xmlns:a16="http://schemas.microsoft.com/office/drawing/2014/main" id="{84057846-A67B-40DC-A78B-3C9F2D74616C}"/>
              </a:ext>
            </a:extLst>
          </p:cNvPr>
          <p:cNvSpPr txBox="1"/>
          <p:nvPr/>
        </p:nvSpPr>
        <p:spPr>
          <a:xfrm>
            <a:off x="8189095" y="1642967"/>
            <a:ext cx="232740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1D28"/>
                </a:solidFill>
                <a:effectLst/>
                <a:uLnTx/>
                <a:uFillTx/>
                <a:latin typeface="Arial" panose="020B0604020202020204"/>
                <a:ea typeface="+mn-ea"/>
                <a:cs typeface="+mn-cs"/>
              </a:rPr>
              <a:t>Executive Sponsor </a:t>
            </a:r>
          </a:p>
        </p:txBody>
      </p:sp>
      <p:sp>
        <p:nvSpPr>
          <p:cNvPr id="28" name="Rectangle: Rounded Corners 27">
            <a:extLst>
              <a:ext uri="{FF2B5EF4-FFF2-40B4-BE49-F238E27FC236}">
                <a16:creationId xmlns:a16="http://schemas.microsoft.com/office/drawing/2014/main" id="{193E8A47-13F7-4423-AA09-FC9C9BA88EA9}"/>
              </a:ext>
            </a:extLst>
          </p:cNvPr>
          <p:cNvSpPr/>
          <p:nvPr/>
        </p:nvSpPr>
        <p:spPr>
          <a:xfrm>
            <a:off x="4911634" y="2960685"/>
            <a:ext cx="2124892" cy="2888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01D28"/>
                </a:solidFill>
                <a:effectLst/>
                <a:uLnTx/>
                <a:uFillTx/>
                <a:latin typeface="Arial" panose="020B0604020202020204"/>
                <a:ea typeface="+mn-ea"/>
                <a:cs typeface="+mn-cs"/>
              </a:rPr>
              <a:t>Escalations/Issue Resolution</a:t>
            </a:r>
          </a:p>
        </p:txBody>
      </p:sp>
      <p:sp>
        <p:nvSpPr>
          <p:cNvPr id="29" name="Rectangle: Rounded Corners 28">
            <a:extLst>
              <a:ext uri="{FF2B5EF4-FFF2-40B4-BE49-F238E27FC236}">
                <a16:creationId xmlns:a16="http://schemas.microsoft.com/office/drawing/2014/main" id="{3E49C21A-00F1-4BFD-94E5-6B21137575E2}"/>
              </a:ext>
            </a:extLst>
          </p:cNvPr>
          <p:cNvSpPr/>
          <p:nvPr/>
        </p:nvSpPr>
        <p:spPr>
          <a:xfrm>
            <a:off x="5006922" y="1789292"/>
            <a:ext cx="1759132" cy="2888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01D28"/>
                </a:solidFill>
                <a:effectLst/>
                <a:uLnTx/>
                <a:uFillTx/>
                <a:latin typeface="Arial" panose="020B0604020202020204"/>
                <a:ea typeface="+mn-ea"/>
                <a:cs typeface="+mn-cs"/>
              </a:rPr>
              <a:t>Business KPI  Review</a:t>
            </a:r>
          </a:p>
        </p:txBody>
      </p:sp>
      <p:sp>
        <p:nvSpPr>
          <p:cNvPr id="30" name="TextBox 29">
            <a:extLst>
              <a:ext uri="{FF2B5EF4-FFF2-40B4-BE49-F238E27FC236}">
                <a16:creationId xmlns:a16="http://schemas.microsoft.com/office/drawing/2014/main" id="{EEFE9F25-89DE-4510-B649-6EB161509575}"/>
              </a:ext>
            </a:extLst>
          </p:cNvPr>
          <p:cNvSpPr txBox="1"/>
          <p:nvPr/>
        </p:nvSpPr>
        <p:spPr>
          <a:xfrm>
            <a:off x="1449942" y="2828528"/>
            <a:ext cx="2469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1D28"/>
                </a:solidFill>
                <a:effectLst/>
                <a:uLnTx/>
                <a:uFillTx/>
                <a:latin typeface="Arial" panose="020B0604020202020204"/>
                <a:ea typeface="+mn-ea"/>
                <a:cs typeface="+mn-cs"/>
              </a:rPr>
              <a:t>Account Leadership</a:t>
            </a:r>
          </a:p>
        </p:txBody>
      </p:sp>
      <p:sp>
        <p:nvSpPr>
          <p:cNvPr id="31" name="TextBox 30">
            <a:extLst>
              <a:ext uri="{FF2B5EF4-FFF2-40B4-BE49-F238E27FC236}">
                <a16:creationId xmlns:a16="http://schemas.microsoft.com/office/drawing/2014/main" id="{3D4B8490-EB82-413D-9A0E-857835B22F24}"/>
              </a:ext>
            </a:extLst>
          </p:cNvPr>
          <p:cNvSpPr txBox="1"/>
          <p:nvPr/>
        </p:nvSpPr>
        <p:spPr>
          <a:xfrm>
            <a:off x="8160223" y="2863033"/>
            <a:ext cx="232740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1D28"/>
                </a:solidFill>
                <a:effectLst/>
                <a:uLnTx/>
                <a:uFillTx/>
                <a:latin typeface="Arial" panose="020B0604020202020204"/>
                <a:ea typeface="+mn-ea"/>
                <a:cs typeface="+mn-cs"/>
              </a:rPr>
              <a:t>Intuit MSE Leadership</a:t>
            </a:r>
            <a:endParaRPr kumimoji="0" lang="en-US" sz="1000" b="0" i="0" u="none" strike="noStrike" kern="1200" cap="none" spc="0" normalizeH="0" baseline="0" noProof="0" dirty="0">
              <a:ln>
                <a:noFill/>
              </a:ln>
              <a:solidFill>
                <a:srgbClr val="201D28"/>
              </a:solidFill>
              <a:effectLst/>
              <a:uLnTx/>
              <a:uFillTx/>
              <a:latin typeface="Arial" panose="020B0604020202020204"/>
              <a:ea typeface="+mn-ea"/>
              <a:cs typeface="+mn-cs"/>
            </a:endParaRPr>
          </a:p>
        </p:txBody>
      </p:sp>
      <p:sp>
        <p:nvSpPr>
          <p:cNvPr id="32" name="TextBox 31">
            <a:extLst>
              <a:ext uri="{FF2B5EF4-FFF2-40B4-BE49-F238E27FC236}">
                <a16:creationId xmlns:a16="http://schemas.microsoft.com/office/drawing/2014/main" id="{B401D569-7C5C-475D-8571-71275424030A}"/>
              </a:ext>
            </a:extLst>
          </p:cNvPr>
          <p:cNvSpPr txBox="1"/>
          <p:nvPr/>
        </p:nvSpPr>
        <p:spPr>
          <a:xfrm>
            <a:off x="8102099" y="4217524"/>
            <a:ext cx="244365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1D28"/>
                </a:solidFill>
                <a:effectLst/>
                <a:uLnTx/>
                <a:uFillTx/>
                <a:latin typeface="Arial" panose="020B0604020202020204"/>
                <a:ea typeface="+mn-ea"/>
                <a:cs typeface="+mn-cs"/>
              </a:rPr>
              <a:t>Engineering Leads</a:t>
            </a:r>
          </a:p>
        </p:txBody>
      </p:sp>
      <p:sp>
        <p:nvSpPr>
          <p:cNvPr id="33" name="Rectangle 32">
            <a:extLst>
              <a:ext uri="{FF2B5EF4-FFF2-40B4-BE49-F238E27FC236}">
                <a16:creationId xmlns:a16="http://schemas.microsoft.com/office/drawing/2014/main" id="{DED685C0-DFE6-40AB-9AC8-A50C598DE406}"/>
              </a:ext>
            </a:extLst>
          </p:cNvPr>
          <p:cNvSpPr/>
          <p:nvPr/>
        </p:nvSpPr>
        <p:spPr>
          <a:xfrm>
            <a:off x="2713584" y="4716884"/>
            <a:ext cx="974691" cy="4945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1D28"/>
                </a:solidFill>
                <a:effectLst/>
                <a:uLnTx/>
                <a:uFillTx/>
                <a:latin typeface="Arial" panose="020B0604020202020204"/>
                <a:ea typeface="+mn-ea"/>
                <a:cs typeface="+mn-cs"/>
              </a:rPr>
              <a:t>Program Manager</a:t>
            </a:r>
            <a:endParaRPr kumimoji="0" lang="en-US" sz="1000" b="0" i="0" u="none" strike="noStrike" kern="1200" cap="none" spc="0" normalizeH="0" baseline="0" noProof="0" dirty="0">
              <a:ln>
                <a:noFill/>
              </a:ln>
              <a:solidFill>
                <a:srgbClr val="201D28"/>
              </a:solidFill>
              <a:effectLst/>
              <a:uLnTx/>
              <a:uFillTx/>
              <a:latin typeface="Arial" panose="020B0604020202020204"/>
              <a:ea typeface="+mn-ea"/>
              <a:cs typeface="+mn-cs"/>
            </a:endParaRPr>
          </a:p>
        </p:txBody>
      </p:sp>
      <p:sp>
        <p:nvSpPr>
          <p:cNvPr id="35" name="TextBox 34">
            <a:extLst>
              <a:ext uri="{FF2B5EF4-FFF2-40B4-BE49-F238E27FC236}">
                <a16:creationId xmlns:a16="http://schemas.microsoft.com/office/drawing/2014/main" id="{16D805EE-93E2-41B5-B420-C79D5CEA8DE5}"/>
              </a:ext>
            </a:extLst>
          </p:cNvPr>
          <p:cNvSpPr txBox="1"/>
          <p:nvPr/>
        </p:nvSpPr>
        <p:spPr>
          <a:xfrm>
            <a:off x="1560100" y="4151232"/>
            <a:ext cx="208842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1D28"/>
                </a:solidFill>
                <a:effectLst/>
                <a:uLnTx/>
                <a:uFillTx/>
                <a:latin typeface="Arial" panose="020B0604020202020204"/>
                <a:ea typeface="+mn-ea"/>
                <a:cs typeface="+mn-cs"/>
              </a:rPr>
              <a:t>Account Management</a:t>
            </a:r>
            <a:endParaRPr kumimoji="0" lang="en-US" sz="1800" b="0" i="0" u="none" strike="noStrike" kern="1200" cap="none" spc="0" normalizeH="0" baseline="0" noProof="0" dirty="0">
              <a:ln>
                <a:noFill/>
              </a:ln>
              <a:solidFill>
                <a:srgbClr val="201D28"/>
              </a:solidFill>
              <a:effectLst/>
              <a:uLnTx/>
              <a:uFillTx/>
              <a:latin typeface="Arial" panose="020B0604020202020204"/>
              <a:ea typeface="+mn-ea"/>
              <a:cs typeface="+mn-cs"/>
            </a:endParaRPr>
          </a:p>
        </p:txBody>
      </p:sp>
      <p:sp>
        <p:nvSpPr>
          <p:cNvPr id="36" name="Rectangle 35">
            <a:extLst>
              <a:ext uri="{FF2B5EF4-FFF2-40B4-BE49-F238E27FC236}">
                <a16:creationId xmlns:a16="http://schemas.microsoft.com/office/drawing/2014/main" id="{C6D0E0D9-1B04-4ACA-8B37-D8756B2F52A7}"/>
              </a:ext>
            </a:extLst>
          </p:cNvPr>
          <p:cNvSpPr/>
          <p:nvPr/>
        </p:nvSpPr>
        <p:spPr>
          <a:xfrm>
            <a:off x="4746547" y="3930615"/>
            <a:ext cx="2289979" cy="18897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FEE"/>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32976EB6-4FDB-4E8A-A062-711883F33F75}"/>
              </a:ext>
            </a:extLst>
          </p:cNvPr>
          <p:cNvSpPr txBox="1"/>
          <p:nvPr/>
        </p:nvSpPr>
        <p:spPr>
          <a:xfrm>
            <a:off x="4746547" y="5421519"/>
            <a:ext cx="228997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01D28"/>
                </a:solidFill>
                <a:effectLst/>
                <a:uLnTx/>
                <a:uFillTx/>
                <a:latin typeface="Arial" panose="020B0604020202020204"/>
                <a:ea typeface="+mn-ea"/>
                <a:cs typeface="+mn-cs"/>
              </a:rPr>
              <a:t>PLANNING MEETINGS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01D28"/>
                </a:solidFill>
                <a:effectLst/>
                <a:uLnTx/>
                <a:uFillTx/>
                <a:latin typeface="Arial" panose="020B0604020202020204"/>
                <a:ea typeface="+mn-ea"/>
                <a:cs typeface="+mn-cs"/>
              </a:rPr>
              <a:t>Daily</a:t>
            </a:r>
            <a:endParaRPr kumimoji="0" lang="en-US" sz="1800" b="1" i="0" u="none" strike="noStrike" kern="1200" cap="none" spc="0" normalizeH="0" baseline="0" noProof="0" dirty="0">
              <a:ln>
                <a:noFill/>
              </a:ln>
              <a:solidFill>
                <a:srgbClr val="201D28"/>
              </a:solidFill>
              <a:effectLst/>
              <a:uLnTx/>
              <a:uFillTx/>
              <a:latin typeface="Arial" panose="020B0604020202020204"/>
              <a:ea typeface="+mn-ea"/>
              <a:cs typeface="+mn-cs"/>
            </a:endParaRPr>
          </a:p>
        </p:txBody>
      </p:sp>
      <p:sp>
        <p:nvSpPr>
          <p:cNvPr id="38" name="Rectangle 37">
            <a:extLst>
              <a:ext uri="{FF2B5EF4-FFF2-40B4-BE49-F238E27FC236}">
                <a16:creationId xmlns:a16="http://schemas.microsoft.com/office/drawing/2014/main" id="{8933C3C9-7841-41D0-838C-020238ECB6A9}"/>
              </a:ext>
            </a:extLst>
          </p:cNvPr>
          <p:cNvSpPr/>
          <p:nvPr/>
        </p:nvSpPr>
        <p:spPr>
          <a:xfrm>
            <a:off x="4749282" y="2748185"/>
            <a:ext cx="2289979" cy="101360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FEE"/>
              </a:solidFill>
              <a:effectLst/>
              <a:uLnTx/>
              <a:uFillTx/>
              <a:latin typeface="Arial" panose="020B0604020202020204"/>
              <a:ea typeface="+mn-ea"/>
              <a:cs typeface="+mn-cs"/>
            </a:endParaRPr>
          </a:p>
        </p:txBody>
      </p:sp>
      <p:sp>
        <p:nvSpPr>
          <p:cNvPr id="39" name="TextBox 38">
            <a:extLst>
              <a:ext uri="{FF2B5EF4-FFF2-40B4-BE49-F238E27FC236}">
                <a16:creationId xmlns:a16="http://schemas.microsoft.com/office/drawing/2014/main" id="{EED2B6DF-AD1F-4F49-9E6A-F9B56A8611A2}"/>
              </a:ext>
            </a:extLst>
          </p:cNvPr>
          <p:cNvSpPr txBox="1"/>
          <p:nvPr/>
        </p:nvSpPr>
        <p:spPr>
          <a:xfrm>
            <a:off x="4749282" y="3454273"/>
            <a:ext cx="228997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01D28"/>
                </a:solidFill>
                <a:effectLst/>
                <a:uLnTx/>
                <a:uFillTx/>
                <a:latin typeface="Arial" panose="020B0604020202020204"/>
                <a:ea typeface="+mn-ea"/>
                <a:cs typeface="+mn-cs"/>
              </a:rPr>
              <a:t>QBR/MBR/ Weekly</a:t>
            </a:r>
            <a:endParaRPr kumimoji="0" lang="en-US" sz="1800" b="1" i="0" u="none" strike="noStrike" kern="1200" cap="none" spc="0" normalizeH="0" baseline="0" noProof="0" dirty="0">
              <a:ln>
                <a:noFill/>
              </a:ln>
              <a:solidFill>
                <a:srgbClr val="201D28"/>
              </a:solidFill>
              <a:effectLst/>
              <a:uLnTx/>
              <a:uFillTx/>
              <a:latin typeface="Arial" panose="020B0604020202020204"/>
              <a:ea typeface="+mn-ea"/>
              <a:cs typeface="+mn-cs"/>
            </a:endParaRPr>
          </a:p>
        </p:txBody>
      </p:sp>
      <p:sp>
        <p:nvSpPr>
          <p:cNvPr id="40" name="Rectangle 39">
            <a:extLst>
              <a:ext uri="{FF2B5EF4-FFF2-40B4-BE49-F238E27FC236}">
                <a16:creationId xmlns:a16="http://schemas.microsoft.com/office/drawing/2014/main" id="{C1AB8030-0799-40D9-A5EE-DD7B17E58E0F}"/>
              </a:ext>
            </a:extLst>
          </p:cNvPr>
          <p:cNvSpPr/>
          <p:nvPr/>
        </p:nvSpPr>
        <p:spPr>
          <a:xfrm>
            <a:off x="4754126" y="1579391"/>
            <a:ext cx="2289979" cy="101360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FEE"/>
              </a:solidFill>
              <a:effectLst/>
              <a:uLnTx/>
              <a:uFillTx/>
              <a:latin typeface="Arial" panose="020B0604020202020204"/>
              <a:ea typeface="+mn-ea"/>
              <a:cs typeface="+mn-cs"/>
            </a:endParaRPr>
          </a:p>
        </p:txBody>
      </p:sp>
      <p:sp>
        <p:nvSpPr>
          <p:cNvPr id="41" name="TextBox 40">
            <a:extLst>
              <a:ext uri="{FF2B5EF4-FFF2-40B4-BE49-F238E27FC236}">
                <a16:creationId xmlns:a16="http://schemas.microsoft.com/office/drawing/2014/main" id="{F34BB817-D2AD-41F7-9AF7-180AED37BD70}"/>
              </a:ext>
            </a:extLst>
          </p:cNvPr>
          <p:cNvSpPr txBox="1"/>
          <p:nvPr/>
        </p:nvSpPr>
        <p:spPr>
          <a:xfrm>
            <a:off x="4754126" y="2285479"/>
            <a:ext cx="228997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01D28"/>
                </a:solidFill>
                <a:effectLst/>
                <a:uLnTx/>
                <a:uFillTx/>
                <a:latin typeface="Arial" panose="020B0604020202020204"/>
                <a:ea typeface="+mn-ea"/>
                <a:cs typeface="+mn-cs"/>
              </a:rPr>
              <a:t>RELATIONSHIP REVIEW</a:t>
            </a:r>
            <a:endParaRPr kumimoji="0" lang="en-US" sz="1800" b="1" i="0" u="none" strike="noStrike" kern="1200" cap="none" spc="0" normalizeH="0" baseline="0" noProof="0" dirty="0">
              <a:ln>
                <a:noFill/>
              </a:ln>
              <a:solidFill>
                <a:srgbClr val="201D28"/>
              </a:solidFill>
              <a:effectLst/>
              <a:uLnTx/>
              <a:uFillTx/>
              <a:latin typeface="Arial" panose="020B0604020202020204"/>
              <a:ea typeface="+mn-ea"/>
              <a:cs typeface="+mn-cs"/>
            </a:endParaRPr>
          </a:p>
        </p:txBody>
      </p:sp>
      <p:sp>
        <p:nvSpPr>
          <p:cNvPr id="44" name="TextBox 43">
            <a:extLst>
              <a:ext uri="{FF2B5EF4-FFF2-40B4-BE49-F238E27FC236}">
                <a16:creationId xmlns:a16="http://schemas.microsoft.com/office/drawing/2014/main" id="{F2A4D26B-F8DA-4A33-88B0-CB322D038BDA}"/>
              </a:ext>
            </a:extLst>
          </p:cNvPr>
          <p:cNvSpPr txBox="1"/>
          <p:nvPr/>
        </p:nvSpPr>
        <p:spPr>
          <a:xfrm>
            <a:off x="9384940" y="4688114"/>
            <a:ext cx="100584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100" b="0" i="0" u="none" strike="noStrike" cap="none" spc="0" normalizeH="0" baseline="0">
                <a:ln>
                  <a:noFill/>
                </a:ln>
                <a:solidFill>
                  <a:schemeClr val="tx1"/>
                </a:solidFill>
                <a:effectLst/>
                <a:uLnTx/>
                <a:uFillTx/>
                <a:latin typeface="Arial" panose="020B060402020202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1E28"/>
                </a:solidFill>
                <a:effectLst/>
                <a:uLnTx/>
                <a:uFillTx/>
                <a:latin typeface="Arial" panose="020B0604020202020204"/>
                <a:ea typeface="+mn-ea"/>
                <a:cs typeface="+mn-cs"/>
              </a:rPr>
              <a:t>Architect</a:t>
            </a:r>
          </a:p>
        </p:txBody>
      </p:sp>
      <p:sp>
        <p:nvSpPr>
          <p:cNvPr id="45" name="TextBox 44">
            <a:extLst>
              <a:ext uri="{FF2B5EF4-FFF2-40B4-BE49-F238E27FC236}">
                <a16:creationId xmlns:a16="http://schemas.microsoft.com/office/drawing/2014/main" id="{27BC74A0-51FD-4D64-85E7-0084EC32C1A1}"/>
              </a:ext>
            </a:extLst>
          </p:cNvPr>
          <p:cNvSpPr txBox="1"/>
          <p:nvPr/>
        </p:nvSpPr>
        <p:spPr>
          <a:xfrm>
            <a:off x="8283362" y="4682986"/>
            <a:ext cx="100584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srgbClr val="EEEFEE"/>
                </a:solidFill>
                <a:effectLst/>
                <a:uLnTx/>
                <a:uFillTx/>
                <a:latin typeface="Arial" panose="020B060402020202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1E28"/>
                </a:solidFill>
                <a:effectLst/>
                <a:uLnTx/>
                <a:uFillTx/>
                <a:latin typeface="Arial" panose="020B0604020202020204"/>
                <a:ea typeface="+mn-ea"/>
                <a:cs typeface="+mn-cs"/>
              </a:rPr>
              <a:t>DBAs</a:t>
            </a:r>
          </a:p>
        </p:txBody>
      </p:sp>
      <p:sp>
        <p:nvSpPr>
          <p:cNvPr id="48" name="Rectangle: Rounded Corners 47">
            <a:extLst>
              <a:ext uri="{FF2B5EF4-FFF2-40B4-BE49-F238E27FC236}">
                <a16:creationId xmlns:a16="http://schemas.microsoft.com/office/drawing/2014/main" id="{3C00A997-C4CB-47BF-8346-24983DD28AAC}"/>
              </a:ext>
            </a:extLst>
          </p:cNvPr>
          <p:cNvSpPr/>
          <p:nvPr/>
        </p:nvSpPr>
        <p:spPr>
          <a:xfrm>
            <a:off x="1431809" y="5856420"/>
            <a:ext cx="9310321" cy="277320"/>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EEEEE"/>
                </a:solidFill>
                <a:effectLst/>
                <a:uLnTx/>
                <a:uFillTx/>
                <a:latin typeface="Arial" panose="020B0604020202020204"/>
                <a:ea typeface="+mn-ea"/>
                <a:cs typeface="+mn-cs"/>
              </a:rPr>
              <a:t>Robust governance ‘safety nets’ designed for proactive tracking and mitigation</a:t>
            </a:r>
          </a:p>
        </p:txBody>
      </p:sp>
      <p:sp>
        <p:nvSpPr>
          <p:cNvPr id="46" name="Rectangle 45">
            <a:extLst>
              <a:ext uri="{FF2B5EF4-FFF2-40B4-BE49-F238E27FC236}">
                <a16:creationId xmlns:a16="http://schemas.microsoft.com/office/drawing/2014/main" id="{09F3A742-845E-4C83-AF4D-8158CF38EA05}"/>
              </a:ext>
            </a:extLst>
          </p:cNvPr>
          <p:cNvSpPr/>
          <p:nvPr/>
        </p:nvSpPr>
        <p:spPr>
          <a:xfrm>
            <a:off x="1493099" y="4722515"/>
            <a:ext cx="974691" cy="4945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1D28"/>
                </a:solidFill>
                <a:effectLst/>
                <a:uLnTx/>
                <a:uFillTx/>
                <a:latin typeface="Arial" panose="020B0604020202020204"/>
                <a:ea typeface="+mn-ea"/>
                <a:cs typeface="+mn-cs"/>
              </a:rPr>
              <a:t>Delivery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1D28"/>
                </a:solidFill>
                <a:effectLst/>
                <a:uLnTx/>
                <a:uFillTx/>
                <a:latin typeface="Arial" panose="020B0604020202020204"/>
                <a:ea typeface="+mn-ea"/>
                <a:cs typeface="+mn-cs"/>
              </a:rPr>
              <a:t>Manager</a:t>
            </a:r>
            <a:endParaRPr kumimoji="0" lang="en-US" sz="1000" b="0" i="0" u="none" strike="noStrike" kern="1200" cap="none" spc="0" normalizeH="0" baseline="0" noProof="0" dirty="0">
              <a:ln>
                <a:noFill/>
              </a:ln>
              <a:solidFill>
                <a:srgbClr val="201D28"/>
              </a:solidFill>
              <a:effectLst/>
              <a:uLnTx/>
              <a:uFillTx/>
              <a:latin typeface="Arial" panose="020B0604020202020204"/>
              <a:ea typeface="+mn-ea"/>
              <a:cs typeface="+mn-cs"/>
            </a:endParaRPr>
          </a:p>
        </p:txBody>
      </p:sp>
      <p:pic>
        <p:nvPicPr>
          <p:cNvPr id="43" name="Picture 4" descr="Intuit Logo transparent PNG - StickPNG">
            <a:extLst>
              <a:ext uri="{FF2B5EF4-FFF2-40B4-BE49-F238E27FC236}">
                <a16:creationId xmlns:a16="http://schemas.microsoft.com/office/drawing/2014/main" id="{69061E36-43DA-42E0-8D75-AF97C0A40037}"/>
              </a:ext>
            </a:extLst>
          </p:cNvPr>
          <p:cNvPicPr>
            <a:picLocks noChangeAspect="1" noChangeArrowheads="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8806746" y="850458"/>
            <a:ext cx="964911" cy="280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426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5BE0C-189E-4FE0-83FF-0085FB6AE96B}"/>
              </a:ext>
            </a:extLst>
          </p:cNvPr>
          <p:cNvSpPr>
            <a:spLocks noGrp="1"/>
          </p:cNvSpPr>
          <p:nvPr>
            <p:ph type="title"/>
          </p:nvPr>
        </p:nvSpPr>
        <p:spPr/>
        <p:txBody>
          <a:bodyPr/>
          <a:lstStyle/>
          <a:p>
            <a:r>
              <a:rPr lang="en-US" sz="2000" dirty="0">
                <a:solidFill>
                  <a:schemeClr val="accent5"/>
                </a:solidFill>
              </a:rPr>
              <a:t>Program Governance Model</a:t>
            </a:r>
          </a:p>
        </p:txBody>
      </p:sp>
      <p:sp>
        <p:nvSpPr>
          <p:cNvPr id="4" name="Slide Number Placeholder 3">
            <a:extLst>
              <a:ext uri="{FF2B5EF4-FFF2-40B4-BE49-F238E27FC236}">
                <a16:creationId xmlns:a16="http://schemas.microsoft.com/office/drawing/2014/main" id="{993C01C8-E029-45E9-8851-220D2B53CEE7}"/>
              </a:ext>
            </a:extLst>
          </p:cNvPr>
          <p:cNvSpPr>
            <a:spLocks noGrp="1"/>
          </p:cNvSpPr>
          <p:nvPr>
            <p:ph type="sldNum"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A0F7689-66CB-EC4F-9B5C-9C3D3ED1F24F}" type="slidenum">
              <a:rPr kumimoji="0" lang="en-US" sz="800" b="0" i="0" u="none" strike="noStrike" kern="1200" cap="none" spc="0" normalizeH="0" baseline="0" noProof="0" smtClean="0">
                <a:ln>
                  <a:noFill/>
                </a:ln>
                <a:solidFill>
                  <a:srgbClr val="79787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dirty="0">
              <a:ln>
                <a:noFill/>
              </a:ln>
              <a:solidFill>
                <a:srgbClr val="79787F"/>
              </a:solidFill>
              <a:effectLst/>
              <a:uLnTx/>
              <a:uFillTx/>
              <a:latin typeface="Arial" panose="020B0604020202020204"/>
              <a:ea typeface="+mn-ea"/>
              <a:cs typeface="+mn-cs"/>
            </a:endParaRPr>
          </a:p>
        </p:txBody>
      </p:sp>
      <p:graphicFrame>
        <p:nvGraphicFramePr>
          <p:cNvPr id="6" name="Table 5">
            <a:extLst>
              <a:ext uri="{FF2B5EF4-FFF2-40B4-BE49-F238E27FC236}">
                <a16:creationId xmlns:a16="http://schemas.microsoft.com/office/drawing/2014/main" id="{C4D0A05A-F251-4C75-B333-CECBC442A5DB}"/>
              </a:ext>
            </a:extLst>
          </p:cNvPr>
          <p:cNvGraphicFramePr>
            <a:graphicFrameLocks noGrp="1"/>
          </p:cNvGraphicFramePr>
          <p:nvPr/>
        </p:nvGraphicFramePr>
        <p:xfrm>
          <a:off x="357918" y="963250"/>
          <a:ext cx="11453940" cy="946840"/>
        </p:xfrm>
        <a:graphic>
          <a:graphicData uri="http://schemas.openxmlformats.org/drawingml/2006/table">
            <a:tbl>
              <a:tblPr firstRow="1" bandRow="1">
                <a:tableStyleId>{5C22544A-7EE6-4342-B048-85BDC9FD1C3A}</a:tableStyleId>
              </a:tblPr>
              <a:tblGrid>
                <a:gridCol w="2290788">
                  <a:extLst>
                    <a:ext uri="{9D8B030D-6E8A-4147-A177-3AD203B41FA5}">
                      <a16:colId xmlns:a16="http://schemas.microsoft.com/office/drawing/2014/main" val="3772889741"/>
                    </a:ext>
                  </a:extLst>
                </a:gridCol>
                <a:gridCol w="2290788">
                  <a:extLst>
                    <a:ext uri="{9D8B030D-6E8A-4147-A177-3AD203B41FA5}">
                      <a16:colId xmlns:a16="http://schemas.microsoft.com/office/drawing/2014/main" val="4072465479"/>
                    </a:ext>
                  </a:extLst>
                </a:gridCol>
                <a:gridCol w="1145394">
                  <a:extLst>
                    <a:ext uri="{9D8B030D-6E8A-4147-A177-3AD203B41FA5}">
                      <a16:colId xmlns:a16="http://schemas.microsoft.com/office/drawing/2014/main" val="2698638351"/>
                    </a:ext>
                  </a:extLst>
                </a:gridCol>
                <a:gridCol w="1145394">
                  <a:extLst>
                    <a:ext uri="{9D8B030D-6E8A-4147-A177-3AD203B41FA5}">
                      <a16:colId xmlns:a16="http://schemas.microsoft.com/office/drawing/2014/main" val="3822400793"/>
                    </a:ext>
                  </a:extLst>
                </a:gridCol>
                <a:gridCol w="2290788">
                  <a:extLst>
                    <a:ext uri="{9D8B030D-6E8A-4147-A177-3AD203B41FA5}">
                      <a16:colId xmlns:a16="http://schemas.microsoft.com/office/drawing/2014/main" val="1383698809"/>
                    </a:ext>
                  </a:extLst>
                </a:gridCol>
                <a:gridCol w="2290788">
                  <a:extLst>
                    <a:ext uri="{9D8B030D-6E8A-4147-A177-3AD203B41FA5}">
                      <a16:colId xmlns:a16="http://schemas.microsoft.com/office/drawing/2014/main" val="4132038250"/>
                    </a:ext>
                  </a:extLst>
                </a:gridCol>
              </a:tblGrid>
              <a:tr h="37084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ea typeface="+mn-ea"/>
                          <a:cs typeface="+mn-cs"/>
                        </a:rPr>
                        <a:t>Risk Mitigation</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75000"/>
                        <a:lumOff val="25000"/>
                      </a:scheme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mn-lt"/>
                          <a:ea typeface="+mn-ea"/>
                          <a:cs typeface="+mn-cs"/>
                        </a:rPr>
                        <a:t>Value Realization</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75000"/>
                        <a:lumOff val="2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47240797"/>
                  </a:ext>
                </a:extLst>
              </a:tr>
              <a:tr h="57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ea typeface="+mn-ea"/>
                          <a:cs typeface="+mn-cs"/>
                        </a:rPr>
                        <a:t>Risk &amp; Compliance Management </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n-lt"/>
                          <a:ea typeface="+mn-ea"/>
                          <a:cs typeface="+mn-cs"/>
                        </a:rPr>
                        <a:t>Contract </a:t>
                      </a:r>
                      <a:br>
                        <a:rPr kumimoji="0" lang="en-US" sz="1200" b="1" i="0" u="none" strike="noStrike" kern="1200" cap="none" spc="0" normalizeH="0" baseline="0" noProof="0" dirty="0">
                          <a:ln>
                            <a:noFill/>
                          </a:ln>
                          <a:solidFill>
                            <a:schemeClr val="bg1"/>
                          </a:solidFill>
                          <a:effectLst/>
                          <a:uLnTx/>
                          <a:uFillTx/>
                          <a:latin typeface="+mn-lt"/>
                          <a:ea typeface="+mn-ea"/>
                          <a:cs typeface="+mn-cs"/>
                        </a:rPr>
                      </a:br>
                      <a:r>
                        <a:rPr kumimoji="0" lang="en-US" sz="1200" b="1" i="0" u="none" strike="noStrike" kern="1200" cap="none" spc="0" normalizeH="0" baseline="0" noProof="0" dirty="0">
                          <a:ln>
                            <a:noFill/>
                          </a:ln>
                          <a:solidFill>
                            <a:schemeClr val="bg1"/>
                          </a:solidFill>
                          <a:effectLst/>
                          <a:uLnTx/>
                          <a:uFillTx/>
                          <a:latin typeface="+mn-lt"/>
                          <a:ea typeface="+mn-ea"/>
                          <a:cs typeface="+mn-cs"/>
                        </a:rPr>
                        <a:t>Management</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n-lt"/>
                          <a:ea typeface="+mn-ea"/>
                          <a:cs typeface="+mn-cs"/>
                        </a:rPr>
                        <a:t>Change </a:t>
                      </a:r>
                      <a:br>
                        <a:rPr kumimoji="0" lang="en-US" sz="1200" b="1" i="0" u="none" strike="noStrike" kern="1200" cap="none" spc="0" normalizeH="0" baseline="0" noProof="0" dirty="0">
                          <a:ln>
                            <a:noFill/>
                          </a:ln>
                          <a:solidFill>
                            <a:schemeClr val="bg1"/>
                          </a:solidFill>
                          <a:effectLst/>
                          <a:uLnTx/>
                          <a:uFillTx/>
                          <a:latin typeface="+mn-lt"/>
                          <a:ea typeface="+mn-ea"/>
                          <a:cs typeface="+mn-cs"/>
                        </a:rPr>
                      </a:br>
                      <a:r>
                        <a:rPr kumimoji="0" lang="en-US" sz="1200" b="1" i="0" u="none" strike="noStrike" kern="1200" cap="none" spc="0" normalizeH="0" baseline="0" noProof="0" dirty="0">
                          <a:ln>
                            <a:noFill/>
                          </a:ln>
                          <a:solidFill>
                            <a:schemeClr val="bg1"/>
                          </a:solidFill>
                          <a:effectLst/>
                          <a:uLnTx/>
                          <a:uFillTx/>
                          <a:latin typeface="+mn-lt"/>
                          <a:ea typeface="+mn-ea"/>
                          <a:cs typeface="+mn-cs"/>
                        </a:rPr>
                        <a:t>Management </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n-lt"/>
                          <a:ea typeface="+mn-ea"/>
                          <a:cs typeface="+mn-cs"/>
                        </a:rPr>
                        <a:t>Service &amp; </a:t>
                      </a:r>
                      <a:br>
                        <a:rPr kumimoji="0" lang="en-US" sz="1200" b="1" i="0" u="none" strike="noStrike" kern="1200" cap="none" spc="0" normalizeH="0" baseline="0" noProof="0" dirty="0">
                          <a:ln>
                            <a:noFill/>
                          </a:ln>
                          <a:solidFill>
                            <a:schemeClr val="bg1"/>
                          </a:solidFill>
                          <a:effectLst/>
                          <a:uLnTx/>
                          <a:uFillTx/>
                          <a:latin typeface="+mn-lt"/>
                          <a:ea typeface="+mn-ea"/>
                          <a:cs typeface="+mn-cs"/>
                        </a:rPr>
                      </a:br>
                      <a:r>
                        <a:rPr kumimoji="0" lang="en-US" sz="1200" b="1" i="0" u="none" strike="noStrike" kern="1200" cap="none" spc="0" normalizeH="0" baseline="0" noProof="0" dirty="0">
                          <a:ln>
                            <a:noFill/>
                          </a:ln>
                          <a:solidFill>
                            <a:schemeClr val="bg1"/>
                          </a:solidFill>
                          <a:effectLst/>
                          <a:uLnTx/>
                          <a:uFillTx/>
                          <a:latin typeface="+mn-lt"/>
                          <a:ea typeface="+mn-ea"/>
                          <a:cs typeface="+mn-cs"/>
                        </a:rPr>
                        <a:t>Quality Management </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n-lt"/>
                          <a:ea typeface="+mn-ea"/>
                          <a:cs typeface="+mn-cs"/>
                        </a:rPr>
                        <a:t>Relationship </a:t>
                      </a:r>
                      <a:br>
                        <a:rPr kumimoji="0" lang="en-US" sz="1200" b="1" i="0" u="none" strike="noStrike" kern="1200" cap="none" spc="0" normalizeH="0" baseline="0" noProof="0" dirty="0">
                          <a:ln>
                            <a:noFill/>
                          </a:ln>
                          <a:solidFill>
                            <a:schemeClr val="bg1"/>
                          </a:solidFill>
                          <a:effectLst/>
                          <a:uLnTx/>
                          <a:uFillTx/>
                          <a:latin typeface="+mn-lt"/>
                          <a:ea typeface="+mn-ea"/>
                          <a:cs typeface="+mn-cs"/>
                        </a:rPr>
                      </a:br>
                      <a:r>
                        <a:rPr kumimoji="0" lang="en-US" sz="1200" b="1" i="0" u="none" strike="noStrike" kern="1200" cap="none" spc="0" normalizeH="0" baseline="0" noProof="0" dirty="0">
                          <a:ln>
                            <a:noFill/>
                          </a:ln>
                          <a:solidFill>
                            <a:schemeClr val="bg1"/>
                          </a:solidFill>
                          <a:effectLst/>
                          <a:uLnTx/>
                          <a:uFillTx/>
                          <a:latin typeface="+mn-lt"/>
                          <a:ea typeface="+mn-ea"/>
                          <a:cs typeface="+mn-cs"/>
                        </a:rPr>
                        <a:t>Management </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074127948"/>
                  </a:ext>
                </a:extLst>
              </a:tr>
            </a:tbl>
          </a:graphicData>
        </a:graphic>
      </p:graphicFrame>
      <p:sp>
        <p:nvSpPr>
          <p:cNvPr id="7" name="Left-right Arrow 5">
            <a:extLst>
              <a:ext uri="{FF2B5EF4-FFF2-40B4-BE49-F238E27FC236}">
                <a16:creationId xmlns:a16="http://schemas.microsoft.com/office/drawing/2014/main" id="{CC85D107-3F74-4C91-B64E-D17997E2A727}"/>
              </a:ext>
            </a:extLst>
          </p:cNvPr>
          <p:cNvSpPr/>
          <p:nvPr/>
        </p:nvSpPr>
        <p:spPr>
          <a:xfrm>
            <a:off x="5888038" y="1206500"/>
            <a:ext cx="393700" cy="101600"/>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EEE"/>
              </a:solidFill>
              <a:effectLst/>
              <a:uLnTx/>
              <a:uFillTx/>
              <a:latin typeface="Arial" panose="020B0604020202020204"/>
              <a:ea typeface="+mn-ea"/>
              <a:cs typeface="+mn-cs"/>
            </a:endParaRPr>
          </a:p>
        </p:txBody>
      </p:sp>
      <p:graphicFrame>
        <p:nvGraphicFramePr>
          <p:cNvPr id="8" name="Table 7">
            <a:extLst>
              <a:ext uri="{FF2B5EF4-FFF2-40B4-BE49-F238E27FC236}">
                <a16:creationId xmlns:a16="http://schemas.microsoft.com/office/drawing/2014/main" id="{ADEC1E33-B22A-41D1-B75E-E6A09F770624}"/>
              </a:ext>
            </a:extLst>
          </p:cNvPr>
          <p:cNvGraphicFramePr>
            <a:graphicFrameLocks noGrp="1"/>
          </p:cNvGraphicFramePr>
          <p:nvPr/>
        </p:nvGraphicFramePr>
        <p:xfrm>
          <a:off x="357918" y="2011345"/>
          <a:ext cx="11460525" cy="4114800"/>
        </p:xfrm>
        <a:graphic>
          <a:graphicData uri="http://schemas.openxmlformats.org/drawingml/2006/table">
            <a:tbl>
              <a:tblPr firstRow="1" bandRow="1">
                <a:tableStyleId>{5C22544A-7EE6-4342-B048-85BDC9FD1C3A}</a:tableStyleId>
              </a:tblPr>
              <a:tblGrid>
                <a:gridCol w="2281601">
                  <a:extLst>
                    <a:ext uri="{9D8B030D-6E8A-4147-A177-3AD203B41FA5}">
                      <a16:colId xmlns:a16="http://schemas.microsoft.com/office/drawing/2014/main" val="2688827326"/>
                    </a:ext>
                  </a:extLst>
                </a:gridCol>
                <a:gridCol w="2294731">
                  <a:extLst>
                    <a:ext uri="{9D8B030D-6E8A-4147-A177-3AD203B41FA5}">
                      <a16:colId xmlns:a16="http://schemas.microsoft.com/office/drawing/2014/main" val="575084830"/>
                    </a:ext>
                  </a:extLst>
                </a:gridCol>
                <a:gridCol w="1153930">
                  <a:extLst>
                    <a:ext uri="{9D8B030D-6E8A-4147-A177-3AD203B41FA5}">
                      <a16:colId xmlns:a16="http://schemas.microsoft.com/office/drawing/2014/main" val="688046406"/>
                    </a:ext>
                  </a:extLst>
                </a:gridCol>
                <a:gridCol w="1140801">
                  <a:extLst>
                    <a:ext uri="{9D8B030D-6E8A-4147-A177-3AD203B41FA5}">
                      <a16:colId xmlns:a16="http://schemas.microsoft.com/office/drawing/2014/main" val="2473529778"/>
                    </a:ext>
                  </a:extLst>
                </a:gridCol>
                <a:gridCol w="1724331">
                  <a:extLst>
                    <a:ext uri="{9D8B030D-6E8A-4147-A177-3AD203B41FA5}">
                      <a16:colId xmlns:a16="http://schemas.microsoft.com/office/drawing/2014/main" val="3850591525"/>
                    </a:ext>
                  </a:extLst>
                </a:gridCol>
                <a:gridCol w="570400">
                  <a:extLst>
                    <a:ext uri="{9D8B030D-6E8A-4147-A177-3AD203B41FA5}">
                      <a16:colId xmlns:a16="http://schemas.microsoft.com/office/drawing/2014/main" val="3144227305"/>
                    </a:ext>
                  </a:extLst>
                </a:gridCol>
                <a:gridCol w="2294731">
                  <a:extLst>
                    <a:ext uri="{9D8B030D-6E8A-4147-A177-3AD203B41FA5}">
                      <a16:colId xmlns:a16="http://schemas.microsoft.com/office/drawing/2014/main" val="1451686519"/>
                    </a:ext>
                  </a:extLst>
                </a:gridCol>
              </a:tblGrid>
              <a:tr h="4816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ea typeface="+mn-ea"/>
                          <a:cs typeface="+mn-cs"/>
                        </a:rPr>
                        <a:t>Tier</a:t>
                      </a:r>
                    </a:p>
                  </a:txBody>
                  <a:tcPr marL="144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75000"/>
                        <a:lumOff val="25000"/>
                      </a:schemeClr>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mn-ea"/>
                          <a:cs typeface="+mn-cs"/>
                        </a:rPr>
                        <a:t>Strategic</a:t>
                      </a:r>
                    </a:p>
                  </a:txBody>
                  <a:tcPr marL="14400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tc h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mn-ea"/>
                          <a:cs typeface="+mn-cs"/>
                        </a:rPr>
                        <a:t>Operational</a:t>
                      </a:r>
                    </a:p>
                  </a:txBody>
                  <a:tcPr marL="144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tc h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mn-ea"/>
                          <a:cs typeface="+mn-cs"/>
                        </a:rPr>
                        <a:t>Tactical</a:t>
                      </a:r>
                    </a:p>
                  </a:txBody>
                  <a:tcPr marL="144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tc hMerge="1">
                  <a:txBody>
                    <a:bodyPr/>
                    <a:lstStyle/>
                    <a:p>
                      <a:endParaRPr lang="en-US"/>
                    </a:p>
                  </a:txBody>
                  <a:tcPr/>
                </a:tc>
                <a:extLst>
                  <a:ext uri="{0D108BD9-81ED-4DB2-BD59-A6C34878D82A}">
                    <a16:rowId xmlns:a16="http://schemas.microsoft.com/office/drawing/2014/main" val="3082268503"/>
                  </a:ext>
                </a:extLst>
              </a:tr>
              <a:tr h="4869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ea typeface="+mn-ea"/>
                          <a:cs typeface="+mn-cs"/>
                        </a:rPr>
                        <a:t>Function</a:t>
                      </a:r>
                    </a:p>
                  </a:txBody>
                  <a:tcPr marL="144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75000"/>
                        <a:lumOff val="25000"/>
                      </a:schemeClr>
                    </a:solidFill>
                  </a:tcPr>
                </a:tc>
                <a:tc gridSpan="2">
                  <a:txBody>
                    <a:bodyPr/>
                    <a:lstStyle/>
                    <a:p>
                      <a:pPr algn="l"/>
                      <a:r>
                        <a:rPr kumimoji="0" lang="en-US" sz="1200" b="0" i="0" u="none" strike="noStrike" kern="1200" cap="none" spc="0" normalizeH="0" baseline="0" noProof="0" dirty="0">
                          <a:ln>
                            <a:noFill/>
                          </a:ln>
                          <a:solidFill>
                            <a:schemeClr val="bg1"/>
                          </a:solidFill>
                          <a:effectLst/>
                          <a:uLnTx/>
                          <a:uFillTx/>
                          <a:ea typeface="+mn-ea"/>
                          <a:cs typeface="+mn-cs"/>
                        </a:rPr>
                        <a:t>Strategic Guidance</a:t>
                      </a:r>
                      <a:endParaRPr lang="en-US" sz="1200" b="0" dirty="0">
                        <a:solidFill>
                          <a:schemeClr val="bg1"/>
                        </a:solidFill>
                      </a:endParaRPr>
                    </a:p>
                  </a:txBody>
                  <a:tcPr marL="14400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tc h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mn-ea"/>
                          <a:cs typeface="+mn-cs"/>
                        </a:rPr>
                        <a:t>Advise, Direct, and Resolve</a:t>
                      </a:r>
                    </a:p>
                  </a:txBody>
                  <a:tcPr marL="144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tc hMerge="1">
                  <a:txBody>
                    <a:bodyPr/>
                    <a:lstStyle/>
                    <a:p>
                      <a:endParaRPr lang="en-US"/>
                    </a:p>
                  </a:txBody>
                  <a:tcPr/>
                </a:tc>
                <a:tc gridSpan="2">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mn-ea"/>
                          <a:cs typeface="+mn-cs"/>
                        </a:rPr>
                        <a:t>Plan, Manage, and Drive</a:t>
                      </a:r>
                    </a:p>
                  </a:txBody>
                  <a:tcPr marL="144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tc hMerge="1">
                  <a:txBody>
                    <a:bodyPr/>
                    <a:lstStyle/>
                    <a:p>
                      <a:endParaRPr lang="en-US"/>
                    </a:p>
                  </a:txBody>
                  <a:tcPr/>
                </a:tc>
                <a:extLst>
                  <a:ext uri="{0D108BD9-81ED-4DB2-BD59-A6C34878D82A}">
                    <a16:rowId xmlns:a16="http://schemas.microsoft.com/office/drawing/2014/main" val="714179126"/>
                  </a:ext>
                </a:extLst>
              </a:tr>
              <a:tr h="475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ea typeface="+mn-ea"/>
                          <a:cs typeface="+mn-cs"/>
                        </a:rPr>
                        <a:t>Stakeholders</a:t>
                      </a:r>
                    </a:p>
                  </a:txBody>
                  <a:tcPr marL="144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75000"/>
                        <a:lumOff val="25000"/>
                      </a:schemeClr>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rPr>
                        <a:t>Intuit Sponsors &amp; Persistent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rPr>
                        <a:t>Leadership</a:t>
                      </a:r>
                    </a:p>
                  </a:txBody>
                  <a:tcPr marL="14400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tc h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mn-ea"/>
                          <a:cs typeface="+mn-cs"/>
                        </a:rPr>
                        <a:t>Intuit Function Lead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mn-ea"/>
                          <a:cs typeface="+mn-cs"/>
                        </a:rPr>
                        <a:t>Persistent Delivery Partner</a:t>
                      </a:r>
                    </a:p>
                  </a:txBody>
                  <a:tcPr marL="144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tc h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mn-ea"/>
                          <a:cs typeface="+mn-cs"/>
                        </a:rPr>
                        <a:t>Intuit Function Lead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mn-ea"/>
                          <a:cs typeface="+mn-cs"/>
                        </a:rPr>
                        <a:t>Persistent Application Lead</a:t>
                      </a:r>
                    </a:p>
                  </a:txBody>
                  <a:tcPr marL="144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tc hMerge="1">
                  <a:txBody>
                    <a:bodyPr/>
                    <a:lstStyle/>
                    <a:p>
                      <a:endParaRPr lang="en-US"/>
                    </a:p>
                  </a:txBody>
                  <a:tcPr/>
                </a:tc>
                <a:extLst>
                  <a:ext uri="{0D108BD9-81ED-4DB2-BD59-A6C34878D82A}">
                    <a16:rowId xmlns:a16="http://schemas.microsoft.com/office/drawing/2014/main" val="1555622922"/>
                  </a:ext>
                </a:extLst>
              </a:tr>
              <a:tr h="4308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ea typeface="+mn-ea"/>
                          <a:cs typeface="+mn-cs"/>
                        </a:rPr>
                        <a:t>Frequency</a:t>
                      </a:r>
                    </a:p>
                  </a:txBody>
                  <a:tcPr marL="144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75000"/>
                        <a:lumOff val="25000"/>
                      </a:schemeClr>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mn-ea"/>
                          <a:cs typeface="+mn-cs"/>
                        </a:rPr>
                        <a:t>Quarterly</a:t>
                      </a:r>
                    </a:p>
                  </a:txBody>
                  <a:tcPr marL="14400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tc h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mn-ea"/>
                          <a:cs typeface="+mn-cs"/>
                        </a:rPr>
                        <a:t>Monthly</a:t>
                      </a:r>
                    </a:p>
                  </a:txBody>
                  <a:tcPr marL="144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tc h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mn-ea"/>
                          <a:cs typeface="+mn-cs"/>
                        </a:rPr>
                        <a:t>Weekly</a:t>
                      </a:r>
                    </a:p>
                  </a:txBody>
                  <a:tcPr marL="144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tc hMerge="1">
                  <a:txBody>
                    <a:bodyPr/>
                    <a:lstStyle/>
                    <a:p>
                      <a:endParaRPr lang="en-US"/>
                    </a:p>
                  </a:txBody>
                  <a:tcPr/>
                </a:tc>
                <a:extLst>
                  <a:ext uri="{0D108BD9-81ED-4DB2-BD59-A6C34878D82A}">
                    <a16:rowId xmlns:a16="http://schemas.microsoft.com/office/drawing/2014/main" val="2645986448"/>
                  </a:ext>
                </a:extLst>
              </a:tr>
              <a:tr h="15728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ea typeface="+mn-ea"/>
                          <a:cs typeface="+mn-cs"/>
                        </a:rPr>
                        <a:t>Key </a:t>
                      </a:r>
                      <a:br>
                        <a:rPr kumimoji="0" lang="en-US" sz="1200" b="1" i="0" u="none" strike="noStrike" kern="1200" cap="none" spc="0" normalizeH="0" baseline="0" noProof="0" dirty="0">
                          <a:ln>
                            <a:noFill/>
                          </a:ln>
                          <a:solidFill>
                            <a:srgbClr val="FFFFFF"/>
                          </a:solidFill>
                          <a:effectLst/>
                          <a:uLnTx/>
                          <a:uFillTx/>
                          <a:ea typeface="+mn-ea"/>
                          <a:cs typeface="+mn-cs"/>
                        </a:rPr>
                      </a:br>
                      <a:r>
                        <a:rPr kumimoji="0" lang="en-US" sz="1200" b="1" i="0" u="none" strike="noStrike" kern="1200" cap="none" spc="0" normalizeH="0" baseline="0" noProof="0" dirty="0">
                          <a:ln>
                            <a:noFill/>
                          </a:ln>
                          <a:solidFill>
                            <a:srgbClr val="FFFFFF"/>
                          </a:solidFill>
                          <a:effectLst/>
                          <a:uLnTx/>
                          <a:uFillTx/>
                          <a:ea typeface="+mn-ea"/>
                          <a:cs typeface="+mn-cs"/>
                        </a:rPr>
                        <a:t>Responsibilities</a:t>
                      </a:r>
                    </a:p>
                  </a:txBody>
                  <a:tcPr marL="144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75000"/>
                        <a:lumOff val="25000"/>
                      </a:schemeClr>
                    </a:solidFill>
                  </a:tcPr>
                </a:tc>
                <a:tc gridSpan="2">
                  <a:txBody>
                    <a:bodyPr/>
                    <a:lstStyle/>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Align strategic direction and goals </a:t>
                      </a:r>
                      <a:br>
                        <a:rPr lang="en-US" sz="1200" kern="1200" baseline="0" noProof="0" dirty="0">
                          <a:solidFill>
                            <a:schemeClr val="bg1"/>
                          </a:solidFill>
                          <a:latin typeface="+mn-lt"/>
                          <a:ea typeface="+mn-ea"/>
                          <a:cs typeface="+mn-cs"/>
                        </a:rPr>
                      </a:br>
                      <a:r>
                        <a:rPr lang="en-US" sz="1200" kern="1200" baseline="0" noProof="0" dirty="0">
                          <a:solidFill>
                            <a:schemeClr val="bg1"/>
                          </a:solidFill>
                          <a:latin typeface="+mn-lt"/>
                          <a:ea typeface="+mn-ea"/>
                          <a:cs typeface="+mn-cs"/>
                        </a:rPr>
                        <a:t>of the engagement</a:t>
                      </a: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Long-term planning/partnership view</a:t>
                      </a: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Monitor and resolve executive </a:t>
                      </a:r>
                      <a:br>
                        <a:rPr lang="en-US" sz="1200" kern="1200" baseline="0" noProof="0" dirty="0">
                          <a:solidFill>
                            <a:schemeClr val="bg1"/>
                          </a:solidFill>
                          <a:latin typeface="+mn-lt"/>
                          <a:ea typeface="+mn-ea"/>
                          <a:cs typeface="+mn-cs"/>
                        </a:rPr>
                      </a:br>
                      <a:r>
                        <a:rPr lang="en-US" sz="1200" kern="1200" baseline="0" noProof="0" dirty="0">
                          <a:solidFill>
                            <a:schemeClr val="bg1"/>
                          </a:solidFill>
                          <a:latin typeface="+mn-lt"/>
                          <a:ea typeface="+mn-ea"/>
                          <a:cs typeface="+mn-cs"/>
                        </a:rPr>
                        <a:t>level issues</a:t>
                      </a:r>
                    </a:p>
                  </a:txBody>
                  <a:tcPr marL="14400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tc hMerge="1">
                  <a:txBody>
                    <a:bodyPr/>
                    <a:lstStyle/>
                    <a:p>
                      <a:endParaRPr lang="en-US"/>
                    </a:p>
                  </a:txBody>
                  <a:tcPr/>
                </a:tc>
                <a:tc gridSpan="2">
                  <a:txBody>
                    <a:bodyPr/>
                    <a:lstStyle/>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Review performance against contractual commitment</a:t>
                      </a: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Metric tracking</a:t>
                      </a: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SPOC for all issues</a:t>
                      </a: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Delivery ownership and </a:t>
                      </a:r>
                      <a:br>
                        <a:rPr lang="en-US" sz="1200" kern="1200" baseline="0" noProof="0" dirty="0">
                          <a:solidFill>
                            <a:schemeClr val="bg1"/>
                          </a:solidFill>
                          <a:latin typeface="+mn-lt"/>
                          <a:ea typeface="+mn-ea"/>
                          <a:cs typeface="+mn-cs"/>
                        </a:rPr>
                      </a:br>
                      <a:r>
                        <a:rPr lang="en-US" sz="1200" kern="1200" baseline="0" noProof="0" dirty="0">
                          <a:solidFill>
                            <a:schemeClr val="bg1"/>
                          </a:solidFill>
                          <a:latin typeface="+mn-lt"/>
                          <a:ea typeface="+mn-ea"/>
                          <a:cs typeface="+mn-cs"/>
                        </a:rPr>
                        <a:t>program coordination</a:t>
                      </a:r>
                    </a:p>
                  </a:txBody>
                  <a:tcPr marL="144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tc hMerge="1">
                  <a:txBody>
                    <a:bodyPr/>
                    <a:lstStyle/>
                    <a:p>
                      <a:endParaRPr lang="en-US"/>
                    </a:p>
                  </a:txBody>
                  <a:tcPr/>
                </a:tc>
                <a:tc gridSpan="2">
                  <a:txBody>
                    <a:bodyPr/>
                    <a:lstStyle/>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Day-to-day work definition</a:t>
                      </a: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Day-to-day delivery</a:t>
                      </a: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Measurement of metrics and reporting</a:t>
                      </a:r>
                    </a:p>
                  </a:txBody>
                  <a:tcPr marL="144000" marT="144000">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tc hMerge="1">
                  <a:txBody>
                    <a:bodyPr/>
                    <a:lstStyle/>
                    <a:p>
                      <a:endParaRPr lang="en-US"/>
                    </a:p>
                  </a:txBody>
                  <a:tcPr/>
                </a:tc>
                <a:extLst>
                  <a:ext uri="{0D108BD9-81ED-4DB2-BD59-A6C34878D82A}">
                    <a16:rowId xmlns:a16="http://schemas.microsoft.com/office/drawing/2014/main" val="4223826185"/>
                  </a:ext>
                </a:extLst>
              </a:tr>
              <a:tr h="6667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ea typeface="+mn-ea"/>
                          <a:cs typeface="+mn-cs"/>
                        </a:rPr>
                        <a:t>Escalation</a:t>
                      </a:r>
                    </a:p>
                  </a:txBody>
                  <a:tcPr marL="144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75000"/>
                        <a:lumOff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mn-ea"/>
                          <a:cs typeface="+mn-cs"/>
                        </a:rPr>
                        <a:t>Unresolved sponsor </a:t>
                      </a:r>
                      <a:br>
                        <a:rPr kumimoji="0" lang="en-US" sz="1200" b="0" i="0" u="none" strike="noStrike" kern="1200" cap="none" spc="0" normalizeH="0" baseline="0" noProof="0" dirty="0">
                          <a:ln>
                            <a:noFill/>
                          </a:ln>
                          <a:solidFill>
                            <a:schemeClr val="bg1"/>
                          </a:solidFill>
                          <a:effectLst/>
                          <a:uLnTx/>
                          <a:uFillTx/>
                          <a:ea typeface="+mn-ea"/>
                          <a:cs typeface="+mn-cs"/>
                        </a:rPr>
                      </a:br>
                      <a:r>
                        <a:rPr kumimoji="0" lang="en-US" sz="1200" b="0" i="0" u="none" strike="noStrike" kern="1200" cap="none" spc="0" normalizeH="0" baseline="0" noProof="0" dirty="0">
                          <a:ln>
                            <a:noFill/>
                          </a:ln>
                          <a:solidFill>
                            <a:schemeClr val="bg1"/>
                          </a:solidFill>
                          <a:effectLst/>
                          <a:uLnTx/>
                          <a:uFillTx/>
                          <a:ea typeface="+mn-ea"/>
                          <a:cs typeface="+mn-cs"/>
                        </a:rPr>
                        <a:t>level issues</a:t>
                      </a:r>
                    </a:p>
                  </a:txBody>
                  <a:tcPr marL="144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mn-ea"/>
                          <a:cs typeface="+mn-cs"/>
                        </a:rPr>
                        <a:t>Unresolved issues requiring senior attention</a:t>
                      </a:r>
                    </a:p>
                  </a:txBody>
                  <a:tcPr marL="144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tc hMerge="1">
                  <a:txBody>
                    <a:bodyPr/>
                    <a:lstStyle/>
                    <a:p>
                      <a:endParaRPr lang="en-US" sz="1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0000"/>
                      </a:schemeClr>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mn-ea"/>
                          <a:cs typeface="+mn-cs"/>
                        </a:rPr>
                        <a:t>Issues not resolved </a:t>
                      </a:r>
                      <a:br>
                        <a:rPr kumimoji="0" lang="en-US" sz="1200" b="0" i="0" u="none" strike="noStrike" kern="1200" cap="none" spc="0" normalizeH="0" baseline="0" noProof="0" dirty="0">
                          <a:ln>
                            <a:noFill/>
                          </a:ln>
                          <a:solidFill>
                            <a:schemeClr val="bg1"/>
                          </a:solidFill>
                          <a:effectLst/>
                          <a:uLnTx/>
                          <a:uFillTx/>
                          <a:ea typeface="+mn-ea"/>
                          <a:cs typeface="+mn-cs"/>
                        </a:rPr>
                      </a:br>
                      <a:r>
                        <a:rPr kumimoji="0" lang="en-US" sz="1200" b="0" i="0" u="none" strike="noStrike" kern="1200" cap="none" spc="0" normalizeH="0" baseline="0" noProof="0" dirty="0">
                          <a:ln>
                            <a:noFill/>
                          </a:ln>
                          <a:solidFill>
                            <a:schemeClr val="bg1"/>
                          </a:solidFill>
                          <a:effectLst/>
                          <a:uLnTx/>
                          <a:uFillTx/>
                          <a:ea typeface="+mn-ea"/>
                          <a:cs typeface="+mn-cs"/>
                        </a:rPr>
                        <a:t>within a week</a:t>
                      </a:r>
                    </a:p>
                  </a:txBody>
                  <a:tcPr marL="144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tc hMerge="1">
                  <a:txBody>
                    <a:bodyPr/>
                    <a:lstStyle/>
                    <a:p>
                      <a:endParaRPr lang="en-US" sz="1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mn-ea"/>
                          <a:cs typeface="+mn-cs"/>
                        </a:rPr>
                        <a:t>Issues tracked daily</a:t>
                      </a:r>
                    </a:p>
                  </a:txBody>
                  <a:tcPr marL="144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412123496"/>
                  </a:ext>
                </a:extLst>
              </a:tr>
            </a:tbl>
          </a:graphicData>
        </a:graphic>
      </p:graphicFrame>
    </p:spTree>
    <p:extLst>
      <p:ext uri="{BB962C8B-B14F-4D97-AF65-F5344CB8AC3E}">
        <p14:creationId xmlns:p14="http://schemas.microsoft.com/office/powerpoint/2010/main" val="239789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DB7C-C7EC-B046-B56A-591CD286EA7D}"/>
              </a:ext>
            </a:extLst>
          </p:cNvPr>
          <p:cNvSpPr>
            <a:spLocks noGrp="1"/>
          </p:cNvSpPr>
          <p:nvPr>
            <p:ph type="title"/>
          </p:nvPr>
        </p:nvSpPr>
        <p:spPr/>
        <p:txBody>
          <a:bodyPr/>
          <a:lstStyle/>
          <a:p>
            <a:r>
              <a:rPr lang="en-US" dirty="0"/>
              <a:t>Sample Online Dashboards</a:t>
            </a:r>
          </a:p>
        </p:txBody>
      </p:sp>
      <p:grpSp>
        <p:nvGrpSpPr>
          <p:cNvPr id="5" name="Group 4">
            <a:extLst>
              <a:ext uri="{FF2B5EF4-FFF2-40B4-BE49-F238E27FC236}">
                <a16:creationId xmlns:a16="http://schemas.microsoft.com/office/drawing/2014/main" id="{7662A8A1-370E-1F4C-811B-43120EDE93F3}"/>
              </a:ext>
            </a:extLst>
          </p:cNvPr>
          <p:cNvGrpSpPr/>
          <p:nvPr/>
        </p:nvGrpSpPr>
        <p:grpSpPr>
          <a:xfrm>
            <a:off x="381412" y="1418255"/>
            <a:ext cx="11441786" cy="2188088"/>
            <a:chOff x="344488" y="1270096"/>
            <a:chExt cx="8567003" cy="1601018"/>
          </a:xfrm>
        </p:grpSpPr>
        <p:pic>
          <p:nvPicPr>
            <p:cNvPr id="9" name="Picture 8">
              <a:extLst>
                <a:ext uri="{FF2B5EF4-FFF2-40B4-BE49-F238E27FC236}">
                  <a16:creationId xmlns:a16="http://schemas.microsoft.com/office/drawing/2014/main" id="{F5A5070F-A16E-7246-8E21-9BC93225D26E}"/>
                </a:ext>
              </a:extLst>
            </p:cNvPr>
            <p:cNvPicPr>
              <a:picLocks noChangeAspect="1"/>
            </p:cNvPicPr>
            <p:nvPr/>
          </p:nvPicPr>
          <p:blipFill rotWithShape="1">
            <a:blip r:embed="rId3"/>
            <a:srcRect/>
            <a:stretch/>
          </p:blipFill>
          <p:spPr>
            <a:xfrm>
              <a:off x="344488" y="1270096"/>
              <a:ext cx="3724356" cy="1601018"/>
            </a:xfrm>
            <a:prstGeom prst="rect">
              <a:avLst/>
            </a:prstGeom>
            <a:ln>
              <a:noFill/>
            </a:ln>
            <a:effectLst/>
          </p:spPr>
        </p:pic>
        <p:pic>
          <p:nvPicPr>
            <p:cNvPr id="10" name="Picture 9">
              <a:extLst>
                <a:ext uri="{FF2B5EF4-FFF2-40B4-BE49-F238E27FC236}">
                  <a16:creationId xmlns:a16="http://schemas.microsoft.com/office/drawing/2014/main" id="{54D70592-2CD3-A346-A52D-FBD7792721DD}"/>
                </a:ext>
              </a:extLst>
            </p:cNvPr>
            <p:cNvPicPr>
              <a:picLocks noChangeAspect="1"/>
            </p:cNvPicPr>
            <p:nvPr/>
          </p:nvPicPr>
          <p:blipFill rotWithShape="1">
            <a:blip r:embed="rId4"/>
            <a:srcRect l="1488" t="3885" r="1488" b="3885"/>
            <a:stretch/>
          </p:blipFill>
          <p:spPr>
            <a:xfrm>
              <a:off x="4896530" y="1270097"/>
              <a:ext cx="4014961" cy="1601017"/>
            </a:xfrm>
            <a:prstGeom prst="rect">
              <a:avLst/>
            </a:prstGeom>
            <a:ln>
              <a:noFill/>
            </a:ln>
            <a:effectLst/>
          </p:spPr>
        </p:pic>
      </p:grpSp>
      <p:sp>
        <p:nvSpPr>
          <p:cNvPr id="6" name="Rectangle 5">
            <a:extLst>
              <a:ext uri="{FF2B5EF4-FFF2-40B4-BE49-F238E27FC236}">
                <a16:creationId xmlns:a16="http://schemas.microsoft.com/office/drawing/2014/main" id="{5260FE0B-6139-7042-8625-94F89F14A449}"/>
              </a:ext>
            </a:extLst>
          </p:cNvPr>
          <p:cNvSpPr/>
          <p:nvPr/>
        </p:nvSpPr>
        <p:spPr>
          <a:xfrm>
            <a:off x="368802" y="1091169"/>
            <a:ext cx="4986728" cy="344404"/>
          </a:xfrm>
          <a:prstGeom prst="rect">
            <a:avLst/>
          </a:prstGeom>
          <a:solidFill>
            <a:schemeClr val="accent1"/>
          </a:solidFill>
          <a:ln w="6350">
            <a:noFill/>
          </a:ln>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EEEEE"/>
                </a:solidFill>
                <a:effectLst/>
                <a:uLnTx/>
                <a:uFillTx/>
                <a:latin typeface="Arial" panose="020B0604020202020204"/>
                <a:ea typeface="+mn-ea"/>
                <a:cs typeface="+mn-cs"/>
              </a:rPr>
              <a:t>Overall Monthly Status</a:t>
            </a:r>
          </a:p>
        </p:txBody>
      </p:sp>
      <p:sp>
        <p:nvSpPr>
          <p:cNvPr id="7" name="Rectangle 6">
            <a:extLst>
              <a:ext uri="{FF2B5EF4-FFF2-40B4-BE49-F238E27FC236}">
                <a16:creationId xmlns:a16="http://schemas.microsoft.com/office/drawing/2014/main" id="{27D2DEB3-DA7B-A348-90B2-D4804037ABAA}"/>
              </a:ext>
            </a:extLst>
          </p:cNvPr>
          <p:cNvSpPr/>
          <p:nvPr/>
        </p:nvSpPr>
        <p:spPr>
          <a:xfrm>
            <a:off x="6445431" y="1094687"/>
            <a:ext cx="5377767" cy="344404"/>
          </a:xfrm>
          <a:prstGeom prst="rect">
            <a:avLst/>
          </a:prstGeom>
          <a:solidFill>
            <a:schemeClr val="accent2"/>
          </a:solidFill>
          <a:ln w="6350">
            <a:noFill/>
          </a:ln>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EEEEE"/>
                </a:solidFill>
                <a:effectLst/>
                <a:uLnTx/>
                <a:uFillTx/>
                <a:latin typeface="Arial" panose="020B0604020202020204"/>
                <a:ea typeface="+mn-ea"/>
                <a:cs typeface="+mn-cs"/>
              </a:rPr>
              <a:t>Monthly SLA Performance`</a:t>
            </a:r>
          </a:p>
        </p:txBody>
      </p:sp>
      <p:sp>
        <p:nvSpPr>
          <p:cNvPr id="8" name="Rectangle 7">
            <a:extLst>
              <a:ext uri="{FF2B5EF4-FFF2-40B4-BE49-F238E27FC236}">
                <a16:creationId xmlns:a16="http://schemas.microsoft.com/office/drawing/2014/main" id="{D8BD14E0-40D0-524D-A094-04613255F1EF}"/>
              </a:ext>
            </a:extLst>
          </p:cNvPr>
          <p:cNvSpPr/>
          <p:nvPr/>
        </p:nvSpPr>
        <p:spPr>
          <a:xfrm>
            <a:off x="360000" y="3777114"/>
            <a:ext cx="10497128" cy="352118"/>
          </a:xfrm>
          <a:prstGeom prst="rect">
            <a:avLst/>
          </a:prstGeom>
          <a:solidFill>
            <a:schemeClr val="tx1"/>
          </a:solidFill>
          <a:ln w="6350">
            <a:noFill/>
          </a:ln>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EEEEE"/>
                </a:solidFill>
                <a:effectLst/>
                <a:uLnTx/>
                <a:uFillTx/>
                <a:latin typeface="Arial" panose="020B0604020202020204"/>
                <a:ea typeface="+mn-ea"/>
                <a:cs typeface="+mn-cs"/>
              </a:rPr>
              <a:t>Indicative Dashboards</a:t>
            </a:r>
          </a:p>
        </p:txBody>
      </p:sp>
      <p:pic>
        <p:nvPicPr>
          <p:cNvPr id="11" name="Picture 18" descr="A picture containing building&#10;&#10;Description generated with very high confidence">
            <a:extLst>
              <a:ext uri="{FF2B5EF4-FFF2-40B4-BE49-F238E27FC236}">
                <a16:creationId xmlns:a16="http://schemas.microsoft.com/office/drawing/2014/main" id="{D3EC368D-28B9-9948-92E7-B2E94B730B95}"/>
              </a:ext>
            </a:extLst>
          </p:cNvPr>
          <p:cNvPicPr>
            <a:picLocks noChangeAspect="1"/>
          </p:cNvPicPr>
          <p:nvPr/>
        </p:nvPicPr>
        <p:blipFill>
          <a:blip r:embed="rId5"/>
          <a:stretch>
            <a:fillRect/>
          </a:stretch>
        </p:blipFill>
        <p:spPr>
          <a:xfrm>
            <a:off x="7345944" y="4141554"/>
            <a:ext cx="3519310" cy="2011708"/>
          </a:xfrm>
          <a:prstGeom prst="rect">
            <a:avLst/>
          </a:prstGeom>
        </p:spPr>
      </p:pic>
      <p:pic>
        <p:nvPicPr>
          <p:cNvPr id="12" name="Picture 20" descr="A close up of a map&#10;&#10;Description generated with very high confidence">
            <a:extLst>
              <a:ext uri="{FF2B5EF4-FFF2-40B4-BE49-F238E27FC236}">
                <a16:creationId xmlns:a16="http://schemas.microsoft.com/office/drawing/2014/main" id="{A033632B-8FFD-C54C-88F3-E60D165B99F3}"/>
              </a:ext>
            </a:extLst>
          </p:cNvPr>
          <p:cNvPicPr>
            <a:picLocks noChangeAspect="1"/>
          </p:cNvPicPr>
          <p:nvPr/>
        </p:nvPicPr>
        <p:blipFill>
          <a:blip r:embed="rId6"/>
          <a:stretch>
            <a:fillRect/>
          </a:stretch>
        </p:blipFill>
        <p:spPr>
          <a:xfrm>
            <a:off x="360944" y="4144512"/>
            <a:ext cx="3575756" cy="2019904"/>
          </a:xfrm>
          <a:prstGeom prst="rect">
            <a:avLst/>
          </a:prstGeom>
        </p:spPr>
      </p:pic>
      <p:pic>
        <p:nvPicPr>
          <p:cNvPr id="13" name="Picture 22" descr="A screenshot of a cell phone&#10;&#10;Description generated with very high confidence">
            <a:extLst>
              <a:ext uri="{FF2B5EF4-FFF2-40B4-BE49-F238E27FC236}">
                <a16:creationId xmlns:a16="http://schemas.microsoft.com/office/drawing/2014/main" id="{9C84CF38-D0EC-8849-AF2B-1B415ABDEB84}"/>
              </a:ext>
            </a:extLst>
          </p:cNvPr>
          <p:cNvPicPr>
            <a:picLocks noChangeAspect="1"/>
          </p:cNvPicPr>
          <p:nvPr/>
        </p:nvPicPr>
        <p:blipFill rotWithShape="1">
          <a:blip r:embed="rId7"/>
          <a:srcRect r="1139" b="433"/>
          <a:stretch/>
        </p:blipFill>
        <p:spPr>
          <a:xfrm>
            <a:off x="3931054" y="4135511"/>
            <a:ext cx="3357051" cy="2037914"/>
          </a:xfrm>
          <a:prstGeom prst="rect">
            <a:avLst/>
          </a:prstGeom>
        </p:spPr>
      </p:pic>
      <p:sp>
        <p:nvSpPr>
          <p:cNvPr id="4" name="Slide Number Placeholder 3">
            <a:extLst>
              <a:ext uri="{FF2B5EF4-FFF2-40B4-BE49-F238E27FC236}">
                <a16:creationId xmlns:a16="http://schemas.microsoft.com/office/drawing/2014/main" id="{20156E28-C020-FF47-B65F-F5AAEF70D1E9}"/>
              </a:ext>
            </a:extLst>
          </p:cNvPr>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A0F7689-66CB-EC4F-9B5C-9C3D3ED1F24F}" type="slidenum">
              <a:rPr kumimoji="0" lang="en-US" sz="800" b="0" i="0" u="none" strike="noStrike" kern="1200" cap="none" spc="0" normalizeH="0" baseline="0" noProof="0" smtClean="0">
                <a:ln>
                  <a:noFill/>
                </a:ln>
                <a:solidFill>
                  <a:srgbClr val="79787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800" b="0" i="0" u="none" strike="noStrike" kern="1200" cap="none" spc="0" normalizeH="0" baseline="0" noProof="0" dirty="0">
              <a:ln>
                <a:noFill/>
              </a:ln>
              <a:solidFill>
                <a:srgbClr val="79787F"/>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37B26F47-8DFC-43AE-8848-FF659F9B844E}"/>
              </a:ext>
            </a:extLst>
          </p:cNvPr>
          <p:cNvSpPr txBox="1"/>
          <p:nvPr/>
        </p:nvSpPr>
        <p:spPr>
          <a:xfrm>
            <a:off x="303728" y="715233"/>
            <a:ext cx="98250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EEEEE">
                    <a:lumMod val="50000"/>
                  </a:srgbClr>
                </a:solidFill>
                <a:effectLst/>
                <a:uLnTx/>
                <a:uFillTx/>
                <a:latin typeface="Arial" panose="020B0604020202020204"/>
                <a:ea typeface="+mn-ea"/>
                <a:cs typeface="+mn-cs"/>
              </a:rPr>
              <a:t>Persistent will create these </a:t>
            </a:r>
            <a:r>
              <a:rPr kumimoji="0" lang="en-US" sz="1200" b="1" i="0" u="sng" strike="noStrike" kern="1200" cap="none" spc="0" normalizeH="0" baseline="0" noProof="0" dirty="0">
                <a:ln>
                  <a:noFill/>
                </a:ln>
                <a:solidFill>
                  <a:srgbClr val="FD5F07"/>
                </a:solidFill>
                <a:effectLst/>
                <a:uLnTx/>
                <a:uFillTx/>
                <a:latin typeface="Arial" panose="020B0604020202020204"/>
                <a:ea typeface="+mn-ea"/>
                <a:cs typeface="+mn-cs"/>
              </a:rPr>
              <a:t>ONLINE</a:t>
            </a:r>
            <a:r>
              <a:rPr kumimoji="0" lang="en-US" sz="1200" b="0" i="0" u="none" strike="noStrike" kern="1200" cap="none" spc="0" normalizeH="0" baseline="0" noProof="0" dirty="0">
                <a:ln>
                  <a:noFill/>
                </a:ln>
                <a:solidFill>
                  <a:srgbClr val="EEEEEE">
                    <a:lumMod val="50000"/>
                  </a:srgbClr>
                </a:solidFill>
                <a:effectLst/>
                <a:uLnTx/>
                <a:uFillTx/>
                <a:latin typeface="Arial" panose="020B0604020202020204"/>
                <a:ea typeface="+mn-ea"/>
                <a:cs typeface="+mn-cs"/>
              </a:rPr>
              <a:t> dashboards for the Senior Stakeholders</a:t>
            </a:r>
          </a:p>
        </p:txBody>
      </p:sp>
    </p:spTree>
    <p:extLst>
      <p:ext uri="{BB962C8B-B14F-4D97-AF65-F5344CB8AC3E}">
        <p14:creationId xmlns:p14="http://schemas.microsoft.com/office/powerpoint/2010/main" val="24760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99880-E8AD-2F40-AB6B-18BE6A535740}"/>
              </a:ext>
            </a:extLst>
          </p:cNvPr>
          <p:cNvSpPr>
            <a:spLocks noGrp="1"/>
          </p:cNvSpPr>
          <p:nvPr>
            <p:ph type="ctrTitle"/>
          </p:nvPr>
        </p:nvSpPr>
        <p:spPr/>
        <p:txBody>
          <a:bodyPr/>
          <a:lstStyle/>
          <a:p>
            <a:r>
              <a:rPr lang="en-US" dirty="0"/>
              <a:t>RAIDs</a:t>
            </a:r>
          </a:p>
        </p:txBody>
      </p:sp>
      <p:sp>
        <p:nvSpPr>
          <p:cNvPr id="3" name="Subtitle 4">
            <a:extLst>
              <a:ext uri="{FF2B5EF4-FFF2-40B4-BE49-F238E27FC236}">
                <a16:creationId xmlns:a16="http://schemas.microsoft.com/office/drawing/2014/main" id="{B7CA4FC2-0DC0-4CC7-A4BD-E0CA44BC44E7}"/>
              </a:ext>
            </a:extLst>
          </p:cNvPr>
          <p:cNvSpPr>
            <a:spLocks noGrp="1"/>
          </p:cNvSpPr>
          <p:nvPr>
            <p:ph type="subTitle" idx="1"/>
          </p:nvPr>
        </p:nvSpPr>
        <p:spPr>
          <a:xfrm>
            <a:off x="720000" y="3869006"/>
            <a:ext cx="6120000" cy="720000"/>
          </a:xfrm>
        </p:spPr>
        <p:txBody>
          <a:bodyPr/>
          <a:lstStyle/>
          <a:p>
            <a:r>
              <a:rPr lang="en-US" dirty="0"/>
              <a:t>Risk, Assumptions, Issues &amp; Dependencies</a:t>
            </a:r>
          </a:p>
        </p:txBody>
      </p:sp>
    </p:spTree>
    <p:extLst>
      <p:ext uri="{BB962C8B-B14F-4D97-AF65-F5344CB8AC3E}">
        <p14:creationId xmlns:p14="http://schemas.microsoft.com/office/powerpoint/2010/main" val="238077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23C08-DD4C-4AEB-A3E2-CBC7B4DBABCE}"/>
              </a:ext>
            </a:extLst>
          </p:cNvPr>
          <p:cNvSpPr>
            <a:spLocks noGrp="1"/>
          </p:cNvSpPr>
          <p:nvPr>
            <p:ph type="title"/>
          </p:nvPr>
        </p:nvSpPr>
        <p:spPr/>
        <p:txBody>
          <a:bodyPr/>
          <a:lstStyle/>
          <a:p>
            <a:r>
              <a:rPr lang="en-US" sz="2000" dirty="0">
                <a:solidFill>
                  <a:schemeClr val="accent5"/>
                </a:solidFill>
              </a:rPr>
              <a:t>RAIDs Logs</a:t>
            </a:r>
          </a:p>
        </p:txBody>
      </p:sp>
      <p:graphicFrame>
        <p:nvGraphicFramePr>
          <p:cNvPr id="5" name="Table 5">
            <a:extLst>
              <a:ext uri="{FF2B5EF4-FFF2-40B4-BE49-F238E27FC236}">
                <a16:creationId xmlns:a16="http://schemas.microsoft.com/office/drawing/2014/main" id="{C0D949AE-65F7-48CE-A9D2-1EB7E9BE494F}"/>
              </a:ext>
            </a:extLst>
          </p:cNvPr>
          <p:cNvGraphicFramePr>
            <a:graphicFrameLocks noGrp="1"/>
          </p:cNvGraphicFramePr>
          <p:nvPr>
            <p:ph idx="1"/>
            <p:extLst>
              <p:ext uri="{D42A27DB-BD31-4B8C-83A1-F6EECF244321}">
                <p14:modId xmlns:p14="http://schemas.microsoft.com/office/powerpoint/2010/main" val="85526365"/>
              </p:ext>
            </p:extLst>
          </p:nvPr>
        </p:nvGraphicFramePr>
        <p:xfrm>
          <a:off x="360000" y="913380"/>
          <a:ext cx="11398793" cy="5356304"/>
        </p:xfrm>
        <a:graphic>
          <a:graphicData uri="http://schemas.openxmlformats.org/drawingml/2006/table">
            <a:tbl>
              <a:tblPr firstRow="1" bandRow="1">
                <a:tableStyleId>{6E25E649-3F16-4E02-A733-19D2CDBF48F0}</a:tableStyleId>
              </a:tblPr>
              <a:tblGrid>
                <a:gridCol w="545275">
                  <a:extLst>
                    <a:ext uri="{9D8B030D-6E8A-4147-A177-3AD203B41FA5}">
                      <a16:colId xmlns:a16="http://schemas.microsoft.com/office/drawing/2014/main" val="1805399185"/>
                    </a:ext>
                  </a:extLst>
                </a:gridCol>
                <a:gridCol w="1565564">
                  <a:extLst>
                    <a:ext uri="{9D8B030D-6E8A-4147-A177-3AD203B41FA5}">
                      <a16:colId xmlns:a16="http://schemas.microsoft.com/office/drawing/2014/main" val="2636581660"/>
                    </a:ext>
                  </a:extLst>
                </a:gridCol>
                <a:gridCol w="3491345">
                  <a:extLst>
                    <a:ext uri="{9D8B030D-6E8A-4147-A177-3AD203B41FA5}">
                      <a16:colId xmlns:a16="http://schemas.microsoft.com/office/drawing/2014/main" val="17898843"/>
                    </a:ext>
                  </a:extLst>
                </a:gridCol>
                <a:gridCol w="5796609">
                  <a:extLst>
                    <a:ext uri="{9D8B030D-6E8A-4147-A177-3AD203B41FA5}">
                      <a16:colId xmlns:a16="http://schemas.microsoft.com/office/drawing/2014/main" val="748988229"/>
                    </a:ext>
                  </a:extLst>
                </a:gridCol>
              </a:tblGrid>
              <a:tr h="326590">
                <a:tc>
                  <a:txBody>
                    <a:bodyPr/>
                    <a:lstStyle/>
                    <a:p>
                      <a:pPr algn="ctr"/>
                      <a:r>
                        <a:rPr lang="en-US" sz="1200" dirty="0"/>
                        <a:t>SL #</a:t>
                      </a:r>
                    </a:p>
                  </a:txBody>
                  <a:tcPr/>
                </a:tc>
                <a:tc>
                  <a:txBody>
                    <a:bodyPr/>
                    <a:lstStyle/>
                    <a:p>
                      <a:pPr algn="ctr"/>
                      <a:r>
                        <a:rPr lang="en-US" sz="1200" dirty="0"/>
                        <a:t>Type</a:t>
                      </a:r>
                    </a:p>
                  </a:txBody>
                  <a:tcPr/>
                </a:tc>
                <a:tc>
                  <a:txBody>
                    <a:bodyPr/>
                    <a:lstStyle/>
                    <a:p>
                      <a:pPr algn="ctr"/>
                      <a:r>
                        <a:rPr lang="en-US" sz="1200" dirty="0"/>
                        <a:t>Description</a:t>
                      </a:r>
                    </a:p>
                  </a:txBody>
                  <a:tcPr/>
                </a:tc>
                <a:tc>
                  <a:txBody>
                    <a:bodyPr/>
                    <a:lstStyle/>
                    <a:p>
                      <a:pPr algn="ctr"/>
                      <a:r>
                        <a:rPr lang="en-US" sz="1200" dirty="0"/>
                        <a:t>Mitigation Plan</a:t>
                      </a:r>
                    </a:p>
                  </a:txBody>
                  <a:tcPr/>
                </a:tc>
                <a:extLst>
                  <a:ext uri="{0D108BD9-81ED-4DB2-BD59-A6C34878D82A}">
                    <a16:rowId xmlns:a16="http://schemas.microsoft.com/office/drawing/2014/main" val="2343326678"/>
                  </a:ext>
                </a:extLst>
              </a:tr>
              <a:tr h="3151091">
                <a:tc>
                  <a:txBody>
                    <a:bodyPr/>
                    <a:lstStyle/>
                    <a:p>
                      <a:pPr algn="ctr"/>
                      <a:r>
                        <a:rPr lang="en-US" sz="1200" dirty="0">
                          <a:solidFill>
                            <a:schemeClr val="bg1"/>
                          </a:solidFill>
                        </a:rPr>
                        <a:t>1</a:t>
                      </a:r>
                      <a:endParaRPr lang="en-US" sz="1200" dirty="0">
                        <a:solidFill>
                          <a:schemeClr val="bg1"/>
                        </a:solidFill>
                        <a:latin typeface="+mn-lt"/>
                      </a:endParaRPr>
                    </a:p>
                  </a:txBody>
                  <a:tcPr anchor="ctr">
                    <a:lnR w="12700" cap="flat" cmpd="sng" algn="ctr">
                      <a:solidFill>
                        <a:schemeClr val="tx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tx1"/>
                    </a:solidFill>
                  </a:tcPr>
                </a:tc>
                <a:tc>
                  <a:txBody>
                    <a:bodyPr/>
                    <a:lstStyle/>
                    <a:p>
                      <a:pPr algn="ctr"/>
                      <a:r>
                        <a:rPr lang="en-US" sz="1200" dirty="0">
                          <a:solidFill>
                            <a:schemeClr val="bg1"/>
                          </a:solidFill>
                        </a:rPr>
                        <a:t>Risk</a:t>
                      </a:r>
                      <a:endParaRPr lang="en-US" sz="1200" dirty="0">
                        <a:solidFill>
                          <a:schemeClr val="bg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tx1"/>
                    </a:solidFill>
                  </a:tcPr>
                </a:tc>
                <a:tc>
                  <a:txBody>
                    <a:bodyPr/>
                    <a:lstStyle/>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Full team capacity may not be onboard at start</a:t>
                      </a:r>
                    </a:p>
                    <a:p>
                      <a:pPr marL="285750" indent="-285750" algn="l">
                        <a:buClr>
                          <a:schemeClr val="accent1"/>
                        </a:buClr>
                        <a:buFont typeface="Arial" panose="020B0604020202020204" pitchFamily="34" charset="0"/>
                        <a:buChar char="•"/>
                      </a:pPr>
                      <a:endParaRPr lang="en-US" sz="1200" u="none" strike="noStrike" kern="1200" noProof="0" dirty="0">
                        <a:solidFill>
                          <a:schemeClr val="bg1"/>
                        </a:solidFill>
                      </a:endParaRP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COVID Impact – Lack of Physical Onsite presence for KT</a:t>
                      </a: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endParaRPr lang="en-US" sz="1200" kern="1200" baseline="0" dirty="0">
                        <a:solidFill>
                          <a:schemeClr val="bg1"/>
                        </a:solidFill>
                        <a:latin typeface="+mn-lt"/>
                        <a:ea typeface="+mn-ea"/>
                        <a:cs typeface="+mn-cs"/>
                      </a:endParaRP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dirty="0">
                          <a:solidFill>
                            <a:schemeClr val="bg1"/>
                          </a:solidFill>
                          <a:latin typeface="+mn-lt"/>
                          <a:ea typeface="+mn-ea"/>
                          <a:cs typeface="+mn-cs"/>
                        </a:rPr>
                        <a:t>Unexpected delays during KT schedule</a:t>
                      </a:r>
                      <a:endParaRPr lang="en-US" sz="1200" kern="1200" baseline="0" noProof="0" dirty="0">
                        <a:solidFill>
                          <a:schemeClr val="bg1"/>
                        </a:solidFill>
                        <a:latin typeface="+mn-lt"/>
                        <a:ea typeface="+mn-ea"/>
                        <a:cs typeface="+mn-cs"/>
                      </a:endParaRP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endParaRPr lang="en-US" sz="1200" kern="1200" baseline="0" noProof="0" dirty="0">
                        <a:solidFill>
                          <a:schemeClr val="bg1"/>
                        </a:solidFill>
                        <a:latin typeface="+mn-lt"/>
                        <a:ea typeface="+mn-ea"/>
                        <a:cs typeface="+mn-cs"/>
                      </a:endParaRP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Low Productivity</a:t>
                      </a: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endParaRPr lang="en-US" sz="1200" kern="1200" baseline="0" noProof="0" dirty="0">
                        <a:solidFill>
                          <a:schemeClr val="bg1"/>
                        </a:solidFill>
                        <a:latin typeface="+mn-lt"/>
                        <a:ea typeface="+mn-ea"/>
                        <a:cs typeface="+mn-cs"/>
                      </a:endParaRP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Lower Capacity during unplanned leaves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tx1"/>
                    </a:solidFill>
                  </a:tcPr>
                </a:tc>
                <a:tc>
                  <a:txBody>
                    <a:bodyPr/>
                    <a:lstStyle/>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Plan for capacity + 10% team size</a:t>
                      </a: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endParaRPr lang="en-US" sz="1200" kern="1200" baseline="0" noProof="0" dirty="0">
                        <a:solidFill>
                          <a:schemeClr val="bg1"/>
                        </a:solidFill>
                        <a:latin typeface="+mn-lt"/>
                        <a:ea typeface="+mn-ea"/>
                        <a:cs typeface="+mn-cs"/>
                      </a:endParaRP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Strengthen KT Plan, defined toll gates, leverage video conferencing, collaboration tools, recorded sessions </a:t>
                      </a: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endParaRPr lang="en-US" sz="1200" kern="1200" baseline="0" dirty="0">
                        <a:solidFill>
                          <a:schemeClr val="bg1"/>
                        </a:solidFill>
                        <a:latin typeface="+mn-lt"/>
                        <a:ea typeface="+mn-ea"/>
                        <a:cs typeface="+mn-cs"/>
                      </a:endParaRP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dirty="0">
                          <a:solidFill>
                            <a:schemeClr val="bg1"/>
                          </a:solidFill>
                          <a:latin typeface="+mn-lt"/>
                          <a:ea typeface="+mn-ea"/>
                          <a:cs typeface="+mn-cs"/>
                        </a:rPr>
                        <a:t>Daily tracking of completion of activities and escalation within 24 hours, in case of delay and the resolution to be worked upon jointly as part of KT framework</a:t>
                      </a:r>
                      <a:endParaRPr lang="en-US" sz="1200" kern="1200" baseline="0" noProof="0" dirty="0">
                        <a:solidFill>
                          <a:schemeClr val="bg1"/>
                        </a:solidFill>
                        <a:latin typeface="+mn-lt"/>
                        <a:ea typeface="+mn-ea"/>
                        <a:cs typeface="+mn-cs"/>
                      </a:endParaRP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endParaRPr lang="en-US" sz="1200" kern="1200" baseline="0" noProof="0" dirty="0">
                        <a:solidFill>
                          <a:schemeClr val="bg1"/>
                        </a:solidFill>
                        <a:latin typeface="+mn-lt"/>
                        <a:ea typeface="+mn-ea"/>
                        <a:cs typeface="+mn-cs"/>
                      </a:endParaRP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Persistent SME Support or Increase team size to bring up productivity</a:t>
                      </a: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endParaRPr lang="en-US" sz="1200" kern="1200" baseline="0" noProof="0" dirty="0">
                        <a:solidFill>
                          <a:schemeClr val="bg1"/>
                        </a:solidFill>
                        <a:latin typeface="+mn-lt"/>
                        <a:ea typeface="+mn-ea"/>
                        <a:cs typeface="+mn-cs"/>
                      </a:endParaRP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Proposed model handles unplanned leave scenarios</a:t>
                      </a:r>
                      <a:endParaRPr lang="en-US" sz="1200" kern="1200" baseline="0" dirty="0">
                        <a:solidFill>
                          <a:schemeClr val="bg1"/>
                        </a:solidFill>
                        <a:latin typeface="+mn-lt"/>
                        <a:ea typeface="+mn-ea"/>
                        <a:cs typeface="+mn-cs"/>
                      </a:endParaRPr>
                    </a:p>
                  </a:txBody>
                  <a:tcPr anchor="ctr">
                    <a:lnL w="12700" cap="flat" cmpd="sng" algn="ctr">
                      <a:solidFill>
                        <a:schemeClr val="tx1"/>
                      </a:solidFill>
                      <a:prstDash val="solid"/>
                      <a:round/>
                      <a:headEnd type="none" w="med" len="med"/>
                      <a:tailEnd type="none" w="med" len="med"/>
                    </a:lnL>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4096576922"/>
                  </a:ext>
                </a:extLst>
              </a:tr>
              <a:tr h="519922">
                <a:tc>
                  <a:txBody>
                    <a:bodyPr/>
                    <a:lstStyle/>
                    <a:p>
                      <a:pPr algn="ctr"/>
                      <a:r>
                        <a:rPr lang="en-US" sz="1200" dirty="0">
                          <a:solidFill>
                            <a:schemeClr val="bg1"/>
                          </a:solidFill>
                          <a:latin typeface="+mn-lt"/>
                        </a:rPr>
                        <a:t>2</a:t>
                      </a:r>
                    </a:p>
                  </a:txBody>
                  <a:tcPr anchor="ctr">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tc>
                  <a:txBody>
                    <a:bodyPr/>
                    <a:lstStyle/>
                    <a:p>
                      <a:pPr algn="ctr"/>
                      <a:r>
                        <a:rPr lang="en-US" sz="1200" dirty="0">
                          <a:solidFill>
                            <a:schemeClr val="bg1"/>
                          </a:solidFill>
                        </a:rPr>
                        <a:t>Assumptions</a:t>
                      </a:r>
                      <a:endParaRPr lang="en-US" sz="1200" dirty="0">
                        <a:solidFill>
                          <a:schemeClr val="bg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tc>
                  <a:txBody>
                    <a:bodyPr/>
                    <a:lstStyle/>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If any travel is required, it will be billed at actuals to Intuit</a:t>
                      </a: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Team Sizing based on current visibility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tc>
                  <a:txBody>
                    <a:bodyPr/>
                    <a:lstStyle/>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Prior approval will be taken from Intuit Manager</a:t>
                      </a: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Discuss with Intuit Team and flexible for any team size needed</a:t>
                      </a:r>
                    </a:p>
                  </a:txBody>
                  <a:tcPr anchor="ctr">
                    <a:lnL w="12700" cap="flat" cmpd="sng" algn="ctr">
                      <a:solidFill>
                        <a:schemeClr val="tx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859723243"/>
                  </a:ext>
                </a:extLst>
              </a:tr>
              <a:tr h="1123036">
                <a:tc>
                  <a:txBody>
                    <a:bodyPr/>
                    <a:lstStyle/>
                    <a:p>
                      <a:pPr algn="ctr"/>
                      <a:r>
                        <a:rPr lang="en-US" sz="1200" dirty="0">
                          <a:solidFill>
                            <a:schemeClr val="bg1"/>
                          </a:solidFill>
                          <a:latin typeface="+mn-lt"/>
                        </a:rPr>
                        <a:t>3</a:t>
                      </a:r>
                    </a:p>
                  </a:txBody>
                  <a:tcPr anchor="ctr">
                    <a:lnR w="635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tx1"/>
                    </a:solidFill>
                  </a:tcPr>
                </a:tc>
                <a:tc>
                  <a:txBody>
                    <a:bodyPr/>
                    <a:lstStyle/>
                    <a:p>
                      <a:pPr algn="ctr"/>
                      <a:r>
                        <a:rPr lang="en-US" sz="1200" dirty="0">
                          <a:solidFill>
                            <a:schemeClr val="bg1"/>
                          </a:solidFill>
                        </a:rPr>
                        <a:t>Dependencies</a:t>
                      </a:r>
                      <a:endParaRPr lang="en-US" sz="1200" dirty="0">
                        <a:solidFill>
                          <a:schemeClr val="bg1"/>
                        </a:solidFill>
                        <a:latin typeface="+mn-lt"/>
                      </a:endParaRPr>
                    </a:p>
                  </a:txBody>
                  <a:tcPr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tx1"/>
                    </a:solidFill>
                  </a:tcPr>
                </a:tc>
                <a:tc>
                  <a:txBody>
                    <a:bodyPr/>
                    <a:lstStyle/>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dirty="0">
                          <a:solidFill>
                            <a:schemeClr val="bg1"/>
                          </a:solidFill>
                          <a:latin typeface="+mn-lt"/>
                          <a:ea typeface="+mn-ea"/>
                          <a:cs typeface="+mn-cs"/>
                        </a:rPr>
                        <a:t>Knowledge Transfer from CTS</a:t>
                      </a: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dirty="0">
                          <a:solidFill>
                            <a:schemeClr val="bg1"/>
                          </a:solidFill>
                          <a:latin typeface="+mn-lt"/>
                          <a:ea typeface="+mn-ea"/>
                          <a:cs typeface="+mn-cs"/>
                        </a:rPr>
                        <a:t>Hardware/Software</a:t>
                      </a: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dirty="0">
                          <a:solidFill>
                            <a:schemeClr val="bg1"/>
                          </a:solidFill>
                          <a:latin typeface="+mn-lt"/>
                          <a:ea typeface="+mn-ea"/>
                          <a:cs typeface="+mn-cs"/>
                        </a:rPr>
                        <a:t>Knowledge Base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tx1"/>
                    </a:solidFill>
                  </a:tcPr>
                </a:tc>
                <a:tc>
                  <a:txBody>
                    <a:bodyPr/>
                    <a:lstStyle/>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Current CTS Team to provide the needed Knowledge transfer as per plan</a:t>
                      </a: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Intuit Team to ship the needed hardware and provide access to the teams in India.  Team to start with Persistent laptop in the interim</a:t>
                      </a:r>
                    </a:p>
                    <a:p>
                      <a:pPr marL="180000" marR="0" lvl="0" indent="-180000" algn="l" defTabSz="914400" rtl="0" eaLnBrk="1" fontAlgn="auto" latinLnBrk="0" hangingPunct="1">
                        <a:lnSpc>
                          <a:spcPct val="110000"/>
                        </a:lnSpc>
                        <a:spcBef>
                          <a:spcPts val="600"/>
                        </a:spcBef>
                        <a:spcAft>
                          <a:spcPts val="0"/>
                        </a:spcAft>
                        <a:buClr>
                          <a:schemeClr val="accent1"/>
                        </a:buClr>
                        <a:buSzTx/>
                        <a:buFont typeface="Arial" panose="020B0604020202020204" pitchFamily="34" charset="0"/>
                        <a:buChar char="\"/>
                        <a:tabLst/>
                        <a:defRPr/>
                      </a:pPr>
                      <a:r>
                        <a:rPr lang="en-US" sz="1200" kern="1200" baseline="0" noProof="0" dirty="0">
                          <a:solidFill>
                            <a:schemeClr val="bg1"/>
                          </a:solidFill>
                          <a:latin typeface="+mn-lt"/>
                          <a:ea typeface="+mn-ea"/>
                          <a:cs typeface="+mn-cs"/>
                        </a:rPr>
                        <a:t>Intuit Team to provide access to the current knowledge base &amp; environments</a:t>
                      </a:r>
                    </a:p>
                  </a:txBody>
                  <a:tcPr anchor="ctr">
                    <a:lnL w="12700" cap="flat" cmpd="sng" algn="ctr">
                      <a:solidFill>
                        <a:schemeClr val="tx1"/>
                      </a:solidFill>
                      <a:prstDash val="solid"/>
                      <a:round/>
                      <a:headEnd type="none" w="med" len="med"/>
                      <a:tailEnd type="none" w="med" len="med"/>
                    </a:lnL>
                    <a:lnT w="635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1977572173"/>
                  </a:ext>
                </a:extLst>
              </a:tr>
            </a:tbl>
          </a:graphicData>
        </a:graphic>
      </p:graphicFrame>
      <p:sp>
        <p:nvSpPr>
          <p:cNvPr id="4" name="Slide Number Placeholder 3">
            <a:extLst>
              <a:ext uri="{FF2B5EF4-FFF2-40B4-BE49-F238E27FC236}">
                <a16:creationId xmlns:a16="http://schemas.microsoft.com/office/drawing/2014/main" id="{D4197D2C-5658-44F1-8825-936D1E117A68}"/>
              </a:ext>
            </a:extLst>
          </p:cNvPr>
          <p:cNvSpPr>
            <a:spLocks noGrp="1"/>
          </p:cNvSpPr>
          <p:nvPr>
            <p:ph type="sldNum"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A0F7689-66CB-EC4F-9B5C-9C3D3ED1F24F}" type="slidenum">
              <a:rPr kumimoji="0" lang="en-US" sz="800" b="0" i="0" u="none" strike="noStrike" kern="1200" cap="none" spc="0" normalizeH="0" baseline="0" noProof="0" smtClean="0">
                <a:ln>
                  <a:noFill/>
                </a:ln>
                <a:solidFill>
                  <a:srgbClr val="79787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dirty="0">
              <a:ln>
                <a:noFill/>
              </a:ln>
              <a:solidFill>
                <a:srgbClr val="79787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4239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5353B2-90BC-483F-8897-BECB2F723DB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8" name="Rectangle 7">
            <a:extLst>
              <a:ext uri="{FF2B5EF4-FFF2-40B4-BE49-F238E27FC236}">
                <a16:creationId xmlns:a16="http://schemas.microsoft.com/office/drawing/2014/main" id="{F11F4BA4-AF89-459C-B2AA-E76D442796EA}"/>
              </a:ext>
            </a:extLst>
          </p:cNvPr>
          <p:cNvSpPr/>
          <p:nvPr/>
        </p:nvSpPr>
        <p:spPr>
          <a:xfrm>
            <a:off x="3" y="-7515"/>
            <a:ext cx="12191999" cy="6858000"/>
          </a:xfrm>
          <a:prstGeom prst="rect">
            <a:avLst/>
          </a:prstGeom>
          <a:solidFill>
            <a:sysClr val="windowText" lastClr="000000">
              <a:alpha val="66000"/>
            </a:sysClr>
          </a:soli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89723C8-7155-4E56-B385-B46DA591B676}"/>
              </a:ext>
            </a:extLst>
          </p:cNvPr>
          <p:cNvSpPr/>
          <p:nvPr/>
        </p:nvSpPr>
        <p:spPr>
          <a:xfrm>
            <a:off x="366860" y="5196432"/>
            <a:ext cx="2227469" cy="584775"/>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alibri"/>
                <a:ea typeface="+mn-ea"/>
                <a:cs typeface="+mn-cs"/>
              </a:rPr>
              <a:t>THANK YOU</a:t>
            </a:r>
          </a:p>
        </p:txBody>
      </p:sp>
      <p:sp>
        <p:nvSpPr>
          <p:cNvPr id="7" name="Rectangle 6">
            <a:extLst>
              <a:ext uri="{FF2B5EF4-FFF2-40B4-BE49-F238E27FC236}">
                <a16:creationId xmlns:a16="http://schemas.microsoft.com/office/drawing/2014/main" id="{3A699A89-DD00-45D4-A7AF-B7A873EECBEA}"/>
              </a:ext>
            </a:extLst>
          </p:cNvPr>
          <p:cNvSpPr/>
          <p:nvPr/>
        </p:nvSpPr>
        <p:spPr>
          <a:xfrm>
            <a:off x="366860" y="5734828"/>
            <a:ext cx="11685232" cy="584775"/>
          </a:xfrm>
          <a:prstGeom prst="rect">
            <a:avLst/>
          </a:prstGeom>
        </p:spPr>
        <p:txBody>
          <a:bodyPr wrap="square">
            <a:spAutoFit/>
          </a:bodyPr>
          <a:lstStyle/>
          <a:p>
            <a:pPr marL="0" marR="0" lvl="0" indent="0" algn="just" defTabSz="1100639" rtl="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panose="020B0604020202020204"/>
                <a:ea typeface="+mn-ea"/>
                <a:cs typeface="+mn-cs"/>
                <a:sym typeface="Helvetica Neue"/>
              </a:rPr>
              <a:t>Statement of confidentiality: This document is being submitted to Intuit by Persistent with the explicit understanding that the contents would not be divulged or shared with any third party without prior written consent from Persistent. All other company logos or product names mentioned in this proposal are used for identification/illustration purposes only and may be trademarks of their respective owners. The contents of this document or any information subsequently provided whether verbally or in writing or any other form in relation to this document (“Response”) is subject to a written contract mutually negotiated and signed by authorized signatories of both parties. The estimates of performance, delivery time or cost in Response are preliminary estimates based on the information available on the date of the Response. Further information and detailed analysis may cause preliminary estimates to vary. </a:t>
            </a:r>
          </a:p>
        </p:txBody>
      </p:sp>
      <p:pic>
        <p:nvPicPr>
          <p:cNvPr id="11" name="Picture 10">
            <a:extLst>
              <a:ext uri="{FF2B5EF4-FFF2-40B4-BE49-F238E27FC236}">
                <a16:creationId xmlns:a16="http://schemas.microsoft.com/office/drawing/2014/main" id="{DA68C45F-6656-4B57-A353-DD6B4BA6F87A}"/>
              </a:ext>
            </a:extLst>
          </p:cNvPr>
          <p:cNvPicPr>
            <a:picLocks noChangeAspect="1"/>
          </p:cNvPicPr>
          <p:nvPr/>
        </p:nvPicPr>
        <p:blipFill>
          <a:blip r:embed="rId4">
            <a:biLevel thresh="25000"/>
            <a:extLst>
              <a:ext uri="{28A0092B-C50C-407E-A947-70E740481C1C}">
                <a14:useLocalDpi xmlns:a14="http://schemas.microsoft.com/office/drawing/2010/main"/>
              </a:ext>
            </a:extLst>
          </a:blip>
          <a:stretch>
            <a:fillRect/>
          </a:stretch>
        </p:blipFill>
        <p:spPr>
          <a:xfrm>
            <a:off x="2699032" y="1838690"/>
            <a:ext cx="5847387" cy="2741777"/>
          </a:xfrm>
          <a:prstGeom prst="rect">
            <a:avLst/>
          </a:prstGeom>
        </p:spPr>
      </p:pic>
    </p:spTree>
    <p:extLst>
      <p:ext uri="{BB962C8B-B14F-4D97-AF65-F5344CB8AC3E}">
        <p14:creationId xmlns:p14="http://schemas.microsoft.com/office/powerpoint/2010/main" val="217294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B0F4C-A53A-445E-94F4-1DEA63A2D9CA}"/>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28C07FDE-CDF6-4E18-9B84-AC3D2697AB7E}"/>
              </a:ext>
            </a:extLst>
          </p:cNvPr>
          <p:cNvSpPr>
            <a:spLocks noGrp="1"/>
          </p:cNvSpPr>
          <p:nvPr>
            <p:ph idx="1"/>
          </p:nvPr>
        </p:nvSpPr>
        <p:spPr/>
        <p:txBody>
          <a:bodyPr>
            <a:normAutofit/>
          </a:bodyPr>
          <a:lstStyle/>
          <a:p>
            <a:pPr marL="0" indent="0">
              <a:buNone/>
            </a:pPr>
            <a:r>
              <a:rPr lang="en-US" dirty="0"/>
              <a:t>Intuit MSE BU is looking for a partner to create DBA CoE for support  and RTB activities for the IRP and ICP Databases.</a:t>
            </a:r>
          </a:p>
          <a:p>
            <a:pPr marL="0" indent="0">
              <a:buNone/>
            </a:pPr>
            <a:r>
              <a:rPr lang="en-US" dirty="0"/>
              <a:t>Persistent is effectively managing the ICP Database since early 2020 and have successfully delivering key results and process improvements .</a:t>
            </a:r>
          </a:p>
          <a:p>
            <a:pPr marL="0" indent="0">
              <a:buNone/>
            </a:pPr>
            <a:r>
              <a:rPr lang="en-US" dirty="0"/>
              <a:t>Based on additional scope, we are proposing a NEW Multi-Year multi-geographic (Canada &amp; India) delivery strategy including plan to achieve operational excellence, continuous productivity gains, better support, negligible transition risk &amp; automation; at a competitive price point.</a:t>
            </a:r>
          </a:p>
          <a:p>
            <a:pPr marL="0" indent="0">
              <a:buNone/>
            </a:pPr>
            <a:r>
              <a:rPr lang="en-US" dirty="0"/>
              <a:t>Our Proposal include the following:</a:t>
            </a:r>
          </a:p>
          <a:p>
            <a:pPr lvl="1"/>
            <a:r>
              <a:rPr lang="en-US" dirty="0"/>
              <a:t>A Managed Services model for delivery as per the requirement across the IRP and ICP Database</a:t>
            </a:r>
          </a:p>
          <a:p>
            <a:pPr lvl="1"/>
            <a:r>
              <a:rPr lang="en-US" dirty="0"/>
              <a:t>We are proposing 24*7 support model and indicative timeline based on the past ticket analysis trends</a:t>
            </a:r>
          </a:p>
          <a:p>
            <a:pPr lvl="1"/>
            <a:r>
              <a:rPr lang="en-US" dirty="0"/>
              <a:t>To improvise on collaboration and support peak hours, we will strengthen the team for this project having existing Intuit setup</a:t>
            </a:r>
          </a:p>
          <a:p>
            <a:pPr marL="360000" lvl="1" indent="0">
              <a:buNone/>
            </a:pPr>
            <a:endParaRPr lang="en-US" dirty="0"/>
          </a:p>
          <a:p>
            <a:pPr marL="0" indent="0">
              <a:buNone/>
            </a:pPr>
            <a:r>
              <a:rPr lang="en-US" dirty="0"/>
              <a:t>With this well laid foundation, we can leapfrog our journey towards building reliable, consistent and performing Database CoE for Intuit.</a:t>
            </a:r>
          </a:p>
        </p:txBody>
      </p:sp>
      <p:sp>
        <p:nvSpPr>
          <p:cNvPr id="4" name="Slide Number Placeholder 3">
            <a:extLst>
              <a:ext uri="{FF2B5EF4-FFF2-40B4-BE49-F238E27FC236}">
                <a16:creationId xmlns:a16="http://schemas.microsoft.com/office/drawing/2014/main" id="{230DB191-57CE-44D7-8AA1-B8A50902D560}"/>
              </a:ext>
            </a:extLst>
          </p:cNvPr>
          <p:cNvSpPr>
            <a:spLocks noGrp="1"/>
          </p:cNvSpPr>
          <p:nvPr>
            <p:ph type="sldNum" sz="quarter" idx="13"/>
          </p:nvPr>
        </p:nvSpPr>
        <p:spPr/>
        <p:txBody>
          <a:bodyPr/>
          <a:lstStyle/>
          <a:p>
            <a:fld id="{9A0F7689-66CB-EC4F-9B5C-9C3D3ED1F24F}" type="slidenum">
              <a:rPr lang="en-US" smtClean="0"/>
              <a:pPr/>
              <a:t>3</a:t>
            </a:fld>
            <a:endParaRPr lang="en-US" dirty="0"/>
          </a:p>
        </p:txBody>
      </p:sp>
    </p:spTree>
    <p:extLst>
      <p:ext uri="{BB962C8B-B14F-4D97-AF65-F5344CB8AC3E}">
        <p14:creationId xmlns:p14="http://schemas.microsoft.com/office/powerpoint/2010/main" val="241738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80A34-0A78-43FB-B855-839C645F5939}"/>
              </a:ext>
            </a:extLst>
          </p:cNvPr>
          <p:cNvSpPr>
            <a:spLocks noGrp="1"/>
          </p:cNvSpPr>
          <p:nvPr>
            <p:ph type="ctrTitle"/>
          </p:nvPr>
        </p:nvSpPr>
        <p:spPr/>
        <p:txBody>
          <a:bodyPr/>
          <a:lstStyle/>
          <a:p>
            <a:r>
              <a:rPr lang="en-US" dirty="0"/>
              <a:t>Our Understanding</a:t>
            </a:r>
          </a:p>
        </p:txBody>
      </p:sp>
      <p:sp>
        <p:nvSpPr>
          <p:cNvPr id="3" name="Subtitle 2">
            <a:extLst>
              <a:ext uri="{FF2B5EF4-FFF2-40B4-BE49-F238E27FC236}">
                <a16:creationId xmlns:a16="http://schemas.microsoft.com/office/drawing/2014/main" id="{AD450A81-FB5C-4CA0-9CF0-6C31E983830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4611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15">
            <a:extLst>
              <a:ext uri="{FF2B5EF4-FFF2-40B4-BE49-F238E27FC236}">
                <a16:creationId xmlns:a16="http://schemas.microsoft.com/office/drawing/2014/main" id="{A9C95D27-70B2-4C2D-ABC6-9AE1763D0FCD}"/>
              </a:ext>
            </a:extLst>
          </p:cNvPr>
          <p:cNvSpPr>
            <a:spLocks noGrp="1"/>
          </p:cNvSpPr>
          <p:nvPr>
            <p:ph type="title"/>
          </p:nvPr>
        </p:nvSpPr>
        <p:spPr/>
        <p:txBody>
          <a:bodyPr/>
          <a:lstStyle/>
          <a:p>
            <a:r>
              <a:rPr lang="en-US" dirty="0"/>
              <a:t>Intuit Revenue Platform</a:t>
            </a:r>
          </a:p>
        </p:txBody>
      </p:sp>
      <p:grpSp>
        <p:nvGrpSpPr>
          <p:cNvPr id="98" name="Group 97">
            <a:extLst>
              <a:ext uri="{FF2B5EF4-FFF2-40B4-BE49-F238E27FC236}">
                <a16:creationId xmlns:a16="http://schemas.microsoft.com/office/drawing/2014/main" id="{9980CB6B-326E-41A2-86FB-92638E79357F}"/>
              </a:ext>
            </a:extLst>
          </p:cNvPr>
          <p:cNvGrpSpPr/>
          <p:nvPr/>
        </p:nvGrpSpPr>
        <p:grpSpPr>
          <a:xfrm>
            <a:off x="8557125" y="358775"/>
            <a:ext cx="3372988" cy="361950"/>
            <a:chOff x="8557125" y="358775"/>
            <a:chExt cx="3372988" cy="361950"/>
          </a:xfrm>
        </p:grpSpPr>
        <p:sp>
          <p:nvSpPr>
            <p:cNvPr id="93" name="TextBox 92">
              <a:extLst>
                <a:ext uri="{FF2B5EF4-FFF2-40B4-BE49-F238E27FC236}">
                  <a16:creationId xmlns:a16="http://schemas.microsoft.com/office/drawing/2014/main" id="{D40A5820-1FCF-43F7-84FD-503537467934}"/>
                </a:ext>
              </a:extLst>
            </p:cNvPr>
            <p:cNvSpPr txBox="1"/>
            <p:nvPr/>
          </p:nvSpPr>
          <p:spPr>
            <a:xfrm>
              <a:off x="8923160" y="358775"/>
              <a:ext cx="1278848" cy="361950"/>
            </a:xfrm>
            <a:prstGeom prst="rect">
              <a:avLst/>
            </a:prstGeom>
            <a:noFill/>
          </p:spPr>
          <p:txBody>
            <a:bodyPr wrap="non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a:ea typeface="+mn-ea"/>
                  <a:cs typeface="+mn-cs"/>
                </a:rPr>
                <a:t>Application Name</a:t>
              </a:r>
            </a:p>
          </p:txBody>
        </p:sp>
        <p:sp>
          <p:nvSpPr>
            <p:cNvPr id="95" name="TextBox 94">
              <a:extLst>
                <a:ext uri="{FF2B5EF4-FFF2-40B4-BE49-F238E27FC236}">
                  <a16:creationId xmlns:a16="http://schemas.microsoft.com/office/drawing/2014/main" id="{5E7C8A49-4582-47D6-A947-1F5D4E62AFA4}"/>
                </a:ext>
              </a:extLst>
            </p:cNvPr>
            <p:cNvSpPr txBox="1"/>
            <p:nvPr/>
          </p:nvSpPr>
          <p:spPr>
            <a:xfrm>
              <a:off x="10789602" y="358775"/>
              <a:ext cx="1140511" cy="361950"/>
            </a:xfrm>
            <a:prstGeom prst="rect">
              <a:avLst/>
            </a:prstGeom>
            <a:noFill/>
          </p:spPr>
          <p:txBody>
            <a:bodyPr wrap="non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a:ea typeface="+mn-ea"/>
                  <a:cs typeface="+mn-cs"/>
                </a:rPr>
                <a:t>Database Name</a:t>
              </a:r>
            </a:p>
          </p:txBody>
        </p:sp>
        <p:sp>
          <p:nvSpPr>
            <p:cNvPr id="96" name="TextBox 95">
              <a:extLst>
                <a:ext uri="{FF2B5EF4-FFF2-40B4-BE49-F238E27FC236}">
                  <a16:creationId xmlns:a16="http://schemas.microsoft.com/office/drawing/2014/main" id="{439D0684-F484-4D08-8C8C-E8FEB9BDE77D}"/>
                </a:ext>
              </a:extLst>
            </p:cNvPr>
            <p:cNvSpPr txBox="1"/>
            <p:nvPr/>
          </p:nvSpPr>
          <p:spPr>
            <a:xfrm>
              <a:off x="8557125" y="435393"/>
              <a:ext cx="208714" cy="208714"/>
            </a:xfrm>
            <a:prstGeom prst="rect">
              <a:avLst/>
            </a:prstGeom>
            <a:solidFill>
              <a:schemeClr val="accent3">
                <a:lumMod val="75000"/>
              </a:schemeClr>
            </a:solidFill>
          </p:spPr>
          <p:txBody>
            <a:bodyPr wrap="non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7" name="TextBox 96">
              <a:extLst>
                <a:ext uri="{FF2B5EF4-FFF2-40B4-BE49-F238E27FC236}">
                  <a16:creationId xmlns:a16="http://schemas.microsoft.com/office/drawing/2014/main" id="{95C734AA-6D76-4650-B4D9-F2DF02820CEE}"/>
                </a:ext>
              </a:extLst>
            </p:cNvPr>
            <p:cNvSpPr txBox="1"/>
            <p:nvPr/>
          </p:nvSpPr>
          <p:spPr>
            <a:xfrm>
              <a:off x="10423567" y="435393"/>
              <a:ext cx="208714" cy="208714"/>
            </a:xfrm>
            <a:prstGeom prst="rect">
              <a:avLst/>
            </a:prstGeom>
            <a:solidFill>
              <a:schemeClr val="bg2"/>
            </a:solidFill>
          </p:spPr>
          <p:txBody>
            <a:bodyPr wrap="non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118" name="Group 117">
            <a:extLst>
              <a:ext uri="{FF2B5EF4-FFF2-40B4-BE49-F238E27FC236}">
                <a16:creationId xmlns:a16="http://schemas.microsoft.com/office/drawing/2014/main" id="{B0276584-F583-4DB3-94CD-C7D97D0B1E60}"/>
              </a:ext>
            </a:extLst>
          </p:cNvPr>
          <p:cNvGrpSpPr/>
          <p:nvPr/>
        </p:nvGrpSpPr>
        <p:grpSpPr>
          <a:xfrm>
            <a:off x="352425" y="1385462"/>
            <a:ext cx="11477807" cy="4360126"/>
            <a:chOff x="355142" y="1654628"/>
            <a:chExt cx="11488515" cy="3488372"/>
          </a:xfrm>
        </p:grpSpPr>
        <p:cxnSp>
          <p:nvCxnSpPr>
            <p:cNvPr id="78" name="Straight Connector 77">
              <a:extLst>
                <a:ext uri="{FF2B5EF4-FFF2-40B4-BE49-F238E27FC236}">
                  <a16:creationId xmlns:a16="http://schemas.microsoft.com/office/drawing/2014/main" id="{1C707F83-B386-42D5-A1B7-2F5F7C343CC0}"/>
                </a:ext>
              </a:extLst>
            </p:cNvPr>
            <p:cNvCxnSpPr>
              <a:cxnSpLocks/>
              <a:stCxn id="12" idx="2"/>
            </p:cNvCxnSpPr>
            <p:nvPr/>
          </p:nvCxnSpPr>
          <p:spPr>
            <a:xfrm flipH="1">
              <a:off x="1871538" y="2177144"/>
              <a:ext cx="1" cy="244531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A705F46-2FE3-4496-9E05-8721F7AC26A5}"/>
                </a:ext>
              </a:extLst>
            </p:cNvPr>
            <p:cNvCxnSpPr>
              <a:cxnSpLocks/>
              <a:stCxn id="19" idx="2"/>
            </p:cNvCxnSpPr>
            <p:nvPr/>
          </p:nvCxnSpPr>
          <p:spPr>
            <a:xfrm flipH="1">
              <a:off x="2928934" y="2177144"/>
              <a:ext cx="1" cy="145523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6047245-E2B5-4E6D-B280-95C9B25F583D}"/>
                </a:ext>
              </a:extLst>
            </p:cNvPr>
            <p:cNvCxnSpPr>
              <a:cxnSpLocks/>
              <a:stCxn id="24" idx="2"/>
            </p:cNvCxnSpPr>
            <p:nvPr/>
          </p:nvCxnSpPr>
          <p:spPr>
            <a:xfrm flipH="1">
              <a:off x="3986330" y="2177144"/>
              <a:ext cx="1" cy="145523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0568775-CD57-44E2-8868-C619E1E7D9C0}"/>
                </a:ext>
              </a:extLst>
            </p:cNvPr>
            <p:cNvCxnSpPr>
              <a:cxnSpLocks/>
              <a:stCxn id="29" idx="2"/>
            </p:cNvCxnSpPr>
            <p:nvPr/>
          </p:nvCxnSpPr>
          <p:spPr>
            <a:xfrm flipH="1">
              <a:off x="5043726" y="2177144"/>
              <a:ext cx="1" cy="46661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780FD08-DBB8-4C0D-89FF-1F5F2C0D64C9}"/>
                </a:ext>
              </a:extLst>
            </p:cNvPr>
            <p:cNvCxnSpPr>
              <a:cxnSpLocks/>
              <a:stCxn id="32" idx="2"/>
            </p:cNvCxnSpPr>
            <p:nvPr/>
          </p:nvCxnSpPr>
          <p:spPr>
            <a:xfrm flipH="1">
              <a:off x="6101122" y="2177144"/>
              <a:ext cx="1" cy="46661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7279B4B-1DCD-4D63-A9F4-367233274B19}"/>
                </a:ext>
              </a:extLst>
            </p:cNvPr>
            <p:cNvCxnSpPr>
              <a:cxnSpLocks/>
              <a:stCxn id="35" idx="2"/>
            </p:cNvCxnSpPr>
            <p:nvPr/>
          </p:nvCxnSpPr>
          <p:spPr>
            <a:xfrm flipH="1">
              <a:off x="7158518" y="2177144"/>
              <a:ext cx="1" cy="46661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7EA3CDE-FB2D-4AD9-B359-439A1A163D86}"/>
                </a:ext>
              </a:extLst>
            </p:cNvPr>
            <p:cNvCxnSpPr>
              <a:cxnSpLocks/>
              <a:stCxn id="38" idx="2"/>
            </p:cNvCxnSpPr>
            <p:nvPr/>
          </p:nvCxnSpPr>
          <p:spPr>
            <a:xfrm flipH="1">
              <a:off x="8215914" y="2177144"/>
              <a:ext cx="1" cy="46661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EFF314D-7E0E-47D6-8B4F-EA8833318C9F}"/>
                </a:ext>
              </a:extLst>
            </p:cNvPr>
            <p:cNvCxnSpPr>
              <a:cxnSpLocks/>
              <a:stCxn id="41" idx="2"/>
            </p:cNvCxnSpPr>
            <p:nvPr/>
          </p:nvCxnSpPr>
          <p:spPr>
            <a:xfrm flipH="1">
              <a:off x="9273310" y="2177144"/>
              <a:ext cx="1" cy="46661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68E4CCA-F149-44F2-8D7C-BF94B5DECDD2}"/>
                </a:ext>
              </a:extLst>
            </p:cNvPr>
            <p:cNvCxnSpPr>
              <a:cxnSpLocks/>
              <a:stCxn id="5" idx="2"/>
            </p:cNvCxnSpPr>
            <p:nvPr/>
          </p:nvCxnSpPr>
          <p:spPr>
            <a:xfrm flipH="1">
              <a:off x="814142" y="2177144"/>
              <a:ext cx="1" cy="244385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AB60A750-7FAD-450D-82D4-FCCDEA106C64}"/>
                </a:ext>
              </a:extLst>
            </p:cNvPr>
            <p:cNvGrpSpPr/>
            <p:nvPr/>
          </p:nvGrpSpPr>
          <p:grpSpPr>
            <a:xfrm>
              <a:off x="356004" y="1654628"/>
              <a:ext cx="11487653" cy="522516"/>
              <a:chOff x="356004" y="1654628"/>
              <a:chExt cx="11487653" cy="522516"/>
            </a:xfrm>
          </p:grpSpPr>
          <p:sp>
            <p:nvSpPr>
              <p:cNvPr id="29" name="Rectangle 28">
                <a:extLst>
                  <a:ext uri="{FF2B5EF4-FFF2-40B4-BE49-F238E27FC236}">
                    <a16:creationId xmlns:a16="http://schemas.microsoft.com/office/drawing/2014/main" id="{2B8E6F6B-507C-480B-97E6-7C30849EE0C2}"/>
                  </a:ext>
                </a:extLst>
              </p:cNvPr>
              <p:cNvSpPr/>
              <p:nvPr/>
            </p:nvSpPr>
            <p:spPr>
              <a:xfrm>
                <a:off x="4585588" y="1654628"/>
                <a:ext cx="916277" cy="522516"/>
              </a:xfrm>
              <a:prstGeom prst="rect">
                <a:avLst/>
              </a:prstGeom>
              <a:solidFill>
                <a:schemeClr val="accent3">
                  <a:lumMod val="75000"/>
                </a:schemeClr>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marR="0" lvl="0" indent="0" algn="ctr" defTabSz="800100" rtl="0" eaLnBrk="1" fontAlgn="auto" latinLnBrk="0" hangingPunct="1">
                  <a:lnSpc>
                    <a:spcPct val="110000"/>
                  </a:lnSpc>
                  <a:spcBef>
                    <a:spcPct val="0"/>
                  </a:spcBef>
                  <a:spcAft>
                    <a:spcPts val="0"/>
                  </a:spcAft>
                  <a:buClrTx/>
                  <a:buSzTx/>
                  <a:buFontTx/>
                  <a:buNone/>
                  <a:tabLst/>
                  <a:defRPr/>
                </a:pPr>
                <a:r>
                  <a:rPr kumimoji="0" lang="en-GB" sz="1200" b="1" i="0" u="none" strike="noStrike" kern="1200" cap="none" spc="0" normalizeH="0" baseline="0" noProof="0" dirty="0">
                    <a:ln>
                      <a:noFill/>
                    </a:ln>
                    <a:solidFill>
                      <a:srgbClr val="EEEEEE"/>
                    </a:solidFill>
                    <a:effectLst/>
                    <a:uLnTx/>
                    <a:uFillTx/>
                    <a:latin typeface="Arial" panose="020B0604020202020204"/>
                    <a:ea typeface="+mn-ea"/>
                    <a:cs typeface="Arial" panose="020B0604020202020204" pitchFamily="34" charset="0"/>
                  </a:rPr>
                  <a:t>OBill</a:t>
                </a:r>
              </a:p>
            </p:txBody>
          </p:sp>
          <p:sp>
            <p:nvSpPr>
              <p:cNvPr id="32" name="Rectangle 31">
                <a:extLst>
                  <a:ext uri="{FF2B5EF4-FFF2-40B4-BE49-F238E27FC236}">
                    <a16:creationId xmlns:a16="http://schemas.microsoft.com/office/drawing/2014/main" id="{C201B3F0-101F-418E-A10D-1E8D01D074BC}"/>
                  </a:ext>
                </a:extLst>
              </p:cNvPr>
              <p:cNvSpPr/>
              <p:nvPr/>
            </p:nvSpPr>
            <p:spPr>
              <a:xfrm>
                <a:off x="5642984" y="1654628"/>
                <a:ext cx="916277" cy="522516"/>
              </a:xfrm>
              <a:prstGeom prst="rect">
                <a:avLst/>
              </a:prstGeom>
              <a:solidFill>
                <a:schemeClr val="accent3">
                  <a:lumMod val="75000"/>
                </a:schemeClr>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marR="0" lvl="0" indent="0" algn="ctr" defTabSz="711200" rtl="0" eaLnBrk="1" fontAlgn="auto" latinLnBrk="0" hangingPunct="1">
                  <a:lnSpc>
                    <a:spcPct val="110000"/>
                  </a:lnSpc>
                  <a:spcBef>
                    <a:spcPct val="0"/>
                  </a:spcBef>
                  <a:spcAft>
                    <a:spcPts val="0"/>
                  </a:spcAft>
                  <a:buClrTx/>
                  <a:buSzTx/>
                  <a:buFontTx/>
                  <a:buNone/>
                  <a:tabLst/>
                  <a:defRPr/>
                </a:pPr>
                <a:r>
                  <a:rPr kumimoji="0" lang="en-GB" sz="1200" b="1" i="0" u="none" strike="noStrike" kern="1200" cap="none" spc="0" normalizeH="0" baseline="0" noProof="0" dirty="0">
                    <a:ln>
                      <a:noFill/>
                    </a:ln>
                    <a:solidFill>
                      <a:srgbClr val="EEEEEE"/>
                    </a:solidFill>
                    <a:effectLst/>
                    <a:uLnTx/>
                    <a:uFillTx/>
                    <a:latin typeface="Arial" panose="020B0604020202020204"/>
                    <a:ea typeface="+mn-ea"/>
                    <a:cs typeface="Arial" panose="020B0604020202020204" pitchFamily="34" charset="0"/>
                  </a:rPr>
                  <a:t>Obill</a:t>
                </a:r>
                <a:br>
                  <a:rPr kumimoji="0" lang="en-GB" sz="1200" b="1" i="0" u="none" strike="noStrike" kern="1200" cap="none" spc="0" normalizeH="0" baseline="0" noProof="0" dirty="0">
                    <a:ln>
                      <a:noFill/>
                    </a:ln>
                    <a:solidFill>
                      <a:srgbClr val="EEEEEE"/>
                    </a:solidFill>
                    <a:effectLst/>
                    <a:uLnTx/>
                    <a:uFillTx/>
                    <a:latin typeface="Arial" panose="020B0604020202020204"/>
                    <a:ea typeface="+mn-ea"/>
                    <a:cs typeface="Arial" panose="020B0604020202020204" pitchFamily="34" charset="0"/>
                  </a:rPr>
                </a:br>
                <a:r>
                  <a:rPr kumimoji="0" lang="en-GB" sz="1200" b="1" i="0" u="none" strike="noStrike" kern="1200" cap="none" spc="0" normalizeH="0" baseline="0" noProof="0" dirty="0">
                    <a:ln>
                      <a:noFill/>
                    </a:ln>
                    <a:solidFill>
                      <a:srgbClr val="EEEEEE"/>
                    </a:solidFill>
                    <a:effectLst/>
                    <a:uLnTx/>
                    <a:uFillTx/>
                    <a:latin typeface="Arial" panose="020B0604020202020204"/>
                    <a:ea typeface="+mn-ea"/>
                    <a:cs typeface="Arial" panose="020B0604020202020204" pitchFamily="34" charset="0"/>
                  </a:rPr>
                  <a:t>WEBS</a:t>
                </a:r>
              </a:p>
            </p:txBody>
          </p:sp>
          <p:sp>
            <p:nvSpPr>
              <p:cNvPr id="35" name="Rectangle 34">
                <a:extLst>
                  <a:ext uri="{FF2B5EF4-FFF2-40B4-BE49-F238E27FC236}">
                    <a16:creationId xmlns:a16="http://schemas.microsoft.com/office/drawing/2014/main" id="{14A557F9-7ED4-4530-A807-471D16AD1C56}"/>
                  </a:ext>
                </a:extLst>
              </p:cNvPr>
              <p:cNvSpPr/>
              <p:nvPr/>
            </p:nvSpPr>
            <p:spPr>
              <a:xfrm>
                <a:off x="6700380" y="1654628"/>
                <a:ext cx="916277" cy="522516"/>
              </a:xfrm>
              <a:prstGeom prst="rect">
                <a:avLst/>
              </a:prstGeom>
              <a:solidFill>
                <a:schemeClr val="accent3">
                  <a:lumMod val="75000"/>
                </a:schemeClr>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marR="0" lvl="0" indent="0" algn="ctr" defTabSz="533400" rtl="0" eaLnBrk="1" fontAlgn="auto" latinLnBrk="0" hangingPunct="1">
                  <a:lnSpc>
                    <a:spcPct val="110000"/>
                  </a:lnSpc>
                  <a:spcBef>
                    <a:spcPct val="0"/>
                  </a:spcBef>
                  <a:spcAft>
                    <a:spcPts val="0"/>
                  </a:spcAft>
                  <a:buClrTx/>
                  <a:buSzTx/>
                  <a:buFontTx/>
                  <a:buNone/>
                  <a:tabLst/>
                  <a:defRPr/>
                </a:pPr>
                <a:r>
                  <a:rPr kumimoji="0" lang="en-GB" sz="1200" b="1" i="0" u="none" strike="noStrike" kern="1200" cap="none" spc="0" normalizeH="0" baseline="0" noProof="0" dirty="0">
                    <a:ln>
                      <a:noFill/>
                    </a:ln>
                    <a:solidFill>
                      <a:srgbClr val="EEEEEE"/>
                    </a:solidFill>
                    <a:effectLst/>
                    <a:uLnTx/>
                    <a:uFillTx/>
                    <a:latin typeface="Arial" panose="020B0604020202020204"/>
                    <a:ea typeface="+mn-ea"/>
                    <a:cs typeface="Arial" panose="020B0604020202020204" pitchFamily="34" charset="0"/>
                  </a:rPr>
                  <a:t>Dbill/</a:t>
                </a:r>
                <a:br>
                  <a:rPr kumimoji="0" lang="en-GB" sz="1200" b="1" i="0" u="none" strike="noStrike" kern="1200" cap="none" spc="0" normalizeH="0" baseline="0" noProof="0" dirty="0">
                    <a:ln>
                      <a:noFill/>
                    </a:ln>
                    <a:solidFill>
                      <a:srgbClr val="EEEEEE"/>
                    </a:solidFill>
                    <a:effectLst/>
                    <a:uLnTx/>
                    <a:uFillTx/>
                    <a:latin typeface="Arial" panose="020B0604020202020204"/>
                    <a:ea typeface="+mn-ea"/>
                    <a:cs typeface="Arial" panose="020B0604020202020204" pitchFamily="34" charset="0"/>
                  </a:rPr>
                </a:br>
                <a:r>
                  <a:rPr kumimoji="0" lang="en-GB" sz="1200" b="1" i="0" u="none" strike="noStrike" kern="1200" cap="none" spc="0" normalizeH="0" baseline="0" noProof="0" dirty="0">
                    <a:ln>
                      <a:noFill/>
                    </a:ln>
                    <a:solidFill>
                      <a:srgbClr val="EEEEEE"/>
                    </a:solidFill>
                    <a:effectLst/>
                    <a:uLnTx/>
                    <a:uFillTx/>
                    <a:latin typeface="Arial" panose="020B0604020202020204"/>
                    <a:ea typeface="+mn-ea"/>
                    <a:cs typeface="Arial" panose="020B0604020202020204" pitchFamily="34" charset="0"/>
                  </a:rPr>
                  <a:t>OBILL 10.1</a:t>
                </a:r>
              </a:p>
            </p:txBody>
          </p:sp>
          <p:sp>
            <p:nvSpPr>
              <p:cNvPr id="38" name="Rectangle 37">
                <a:extLst>
                  <a:ext uri="{FF2B5EF4-FFF2-40B4-BE49-F238E27FC236}">
                    <a16:creationId xmlns:a16="http://schemas.microsoft.com/office/drawing/2014/main" id="{9C069559-66C4-4821-9EF1-2D7B8AD07918}"/>
                  </a:ext>
                </a:extLst>
              </p:cNvPr>
              <p:cNvSpPr/>
              <p:nvPr/>
            </p:nvSpPr>
            <p:spPr>
              <a:xfrm>
                <a:off x="7757776" y="1654628"/>
                <a:ext cx="916277" cy="522516"/>
              </a:xfrm>
              <a:prstGeom prst="rect">
                <a:avLst/>
              </a:prstGeom>
              <a:solidFill>
                <a:schemeClr val="accent3">
                  <a:lumMod val="75000"/>
                </a:schemeClr>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marR="0" lvl="0" indent="0" algn="ctr" defTabSz="800100" rtl="0" eaLnBrk="1" fontAlgn="auto" latinLnBrk="0" hangingPunct="1">
                  <a:lnSpc>
                    <a:spcPct val="110000"/>
                  </a:lnSpc>
                  <a:spcBef>
                    <a:spcPct val="0"/>
                  </a:spcBef>
                  <a:spcAft>
                    <a:spcPts val="0"/>
                  </a:spcAft>
                  <a:buClrTx/>
                  <a:buSzTx/>
                  <a:buFontTx/>
                  <a:buNone/>
                  <a:tabLst/>
                  <a:defRPr/>
                </a:pPr>
                <a:r>
                  <a:rPr kumimoji="0" lang="en-GB" sz="1200" b="1" i="0" u="none" strike="noStrike" kern="1200" cap="none" spc="0" normalizeH="0" baseline="0" noProof="0" dirty="0">
                    <a:ln>
                      <a:noFill/>
                    </a:ln>
                    <a:solidFill>
                      <a:srgbClr val="EEEEEE"/>
                    </a:solidFill>
                    <a:effectLst/>
                    <a:uLnTx/>
                    <a:uFillTx/>
                    <a:latin typeface="Arial" panose="020B0604020202020204"/>
                    <a:ea typeface="+mn-ea"/>
                    <a:cs typeface="Arial" panose="020B0604020202020204" pitchFamily="34" charset="0"/>
                  </a:rPr>
                  <a:t>PIM</a:t>
                </a:r>
              </a:p>
            </p:txBody>
          </p:sp>
          <p:sp>
            <p:nvSpPr>
              <p:cNvPr id="41" name="Rectangle 40">
                <a:extLst>
                  <a:ext uri="{FF2B5EF4-FFF2-40B4-BE49-F238E27FC236}">
                    <a16:creationId xmlns:a16="http://schemas.microsoft.com/office/drawing/2014/main" id="{05791E52-D3AC-4B38-A2B4-057677D52909}"/>
                  </a:ext>
                </a:extLst>
              </p:cNvPr>
              <p:cNvSpPr/>
              <p:nvPr/>
            </p:nvSpPr>
            <p:spPr>
              <a:xfrm>
                <a:off x="8815172" y="1654628"/>
                <a:ext cx="916277" cy="522516"/>
              </a:xfrm>
              <a:prstGeom prst="rect">
                <a:avLst/>
              </a:prstGeom>
              <a:solidFill>
                <a:schemeClr val="accent3">
                  <a:lumMod val="75000"/>
                </a:schemeClr>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marR="0" lvl="0" indent="0" algn="ctr" defTabSz="533400" rtl="0" eaLnBrk="1" fontAlgn="auto" latinLnBrk="0" hangingPunct="1">
                  <a:lnSpc>
                    <a:spcPct val="110000"/>
                  </a:lnSpc>
                  <a:spcBef>
                    <a:spcPct val="0"/>
                  </a:spcBef>
                  <a:spcAft>
                    <a:spcPts val="0"/>
                  </a:spcAft>
                  <a:buClrTx/>
                  <a:buSzTx/>
                  <a:buFontTx/>
                  <a:buNone/>
                  <a:tabLst/>
                  <a:defRPr/>
                </a:pPr>
                <a:r>
                  <a:rPr kumimoji="0" lang="en-GB" sz="1200" b="1" i="0" u="none" strike="noStrike" kern="1200" cap="none" spc="0" normalizeH="0" baseline="0" noProof="0" dirty="0">
                    <a:ln>
                      <a:noFill/>
                    </a:ln>
                    <a:solidFill>
                      <a:srgbClr val="EEEEEE"/>
                    </a:solidFill>
                    <a:effectLst/>
                    <a:uLnTx/>
                    <a:uFillTx/>
                    <a:latin typeface="Arial" panose="020B0604020202020204"/>
                    <a:ea typeface="+mn-ea"/>
                    <a:cs typeface="Arial" panose="020B0604020202020204" pitchFamily="34" charset="0"/>
                  </a:rPr>
                  <a:t>Rev</a:t>
                </a:r>
                <a:br>
                  <a:rPr kumimoji="0" lang="en-GB" sz="1200" b="1" i="0" u="none" strike="noStrike" kern="1200" cap="none" spc="0" normalizeH="0" baseline="0" noProof="0" dirty="0">
                    <a:ln>
                      <a:noFill/>
                    </a:ln>
                    <a:solidFill>
                      <a:srgbClr val="EEEEEE"/>
                    </a:solidFill>
                    <a:effectLst/>
                    <a:uLnTx/>
                    <a:uFillTx/>
                    <a:latin typeface="Arial" panose="020B0604020202020204"/>
                    <a:ea typeface="+mn-ea"/>
                    <a:cs typeface="Arial" panose="020B0604020202020204" pitchFamily="34" charset="0"/>
                  </a:rPr>
                </a:br>
                <a:r>
                  <a:rPr kumimoji="0" lang="en-GB" sz="1200" b="1" i="0" u="none" strike="noStrike" kern="1200" cap="none" spc="0" normalizeH="0" baseline="0" noProof="0" dirty="0">
                    <a:ln>
                      <a:noFill/>
                    </a:ln>
                    <a:solidFill>
                      <a:srgbClr val="EEEEEE"/>
                    </a:solidFill>
                    <a:effectLst/>
                    <a:uLnTx/>
                    <a:uFillTx/>
                    <a:latin typeface="Arial" panose="020B0604020202020204"/>
                    <a:ea typeface="+mn-ea"/>
                    <a:cs typeface="Arial" panose="020B0604020202020204" pitchFamily="34" charset="0"/>
                  </a:rPr>
                  <a:t>Stream</a:t>
                </a:r>
              </a:p>
            </p:txBody>
          </p:sp>
          <p:sp>
            <p:nvSpPr>
              <p:cNvPr id="44" name="Rectangle 43">
                <a:extLst>
                  <a:ext uri="{FF2B5EF4-FFF2-40B4-BE49-F238E27FC236}">
                    <a16:creationId xmlns:a16="http://schemas.microsoft.com/office/drawing/2014/main" id="{1E043CDA-8554-4CD9-8F24-5C650566766E}"/>
                  </a:ext>
                </a:extLst>
              </p:cNvPr>
              <p:cNvSpPr/>
              <p:nvPr/>
            </p:nvSpPr>
            <p:spPr>
              <a:xfrm>
                <a:off x="9871706" y="1654628"/>
                <a:ext cx="916277" cy="522516"/>
              </a:xfrm>
              <a:prstGeom prst="rect">
                <a:avLst/>
              </a:prstGeom>
              <a:solidFill>
                <a:schemeClr val="accent3">
                  <a:lumMod val="75000"/>
                </a:schemeClr>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marR="0" lvl="0" indent="0" algn="ctr" defTabSz="711200" rtl="0" eaLnBrk="1" fontAlgn="auto" latinLnBrk="0" hangingPunct="1">
                  <a:lnSpc>
                    <a:spcPct val="110000"/>
                  </a:lnSpc>
                  <a:spcBef>
                    <a:spcPct val="0"/>
                  </a:spcBef>
                  <a:spcAft>
                    <a:spcPts val="0"/>
                  </a:spcAft>
                  <a:buClrTx/>
                  <a:buSzTx/>
                  <a:buFontTx/>
                  <a:buNone/>
                  <a:tabLst/>
                  <a:defRPr/>
                </a:pPr>
                <a:r>
                  <a:rPr kumimoji="0" lang="en-GB" sz="1200" b="1" i="0" u="none" strike="noStrike" kern="1200" cap="none" spc="0" normalizeH="0" baseline="0" noProof="0" dirty="0">
                    <a:ln>
                      <a:noFill/>
                    </a:ln>
                    <a:solidFill>
                      <a:srgbClr val="EEEEEE"/>
                    </a:solidFill>
                    <a:effectLst/>
                    <a:uLnTx/>
                    <a:uFillTx/>
                    <a:latin typeface="Arial" panose="020B0604020202020204"/>
                    <a:ea typeface="+mn-ea"/>
                    <a:cs typeface="Arial" panose="020B0604020202020204" pitchFamily="34" charset="0"/>
                  </a:rPr>
                  <a:t>IGS</a:t>
                </a:r>
              </a:p>
            </p:txBody>
          </p:sp>
          <p:sp>
            <p:nvSpPr>
              <p:cNvPr id="45" name="Rectangle 44">
                <a:extLst>
                  <a:ext uri="{FF2B5EF4-FFF2-40B4-BE49-F238E27FC236}">
                    <a16:creationId xmlns:a16="http://schemas.microsoft.com/office/drawing/2014/main" id="{AA3B174C-3F98-4E7D-A857-5720B0C352FD}"/>
                  </a:ext>
                </a:extLst>
              </p:cNvPr>
              <p:cNvSpPr/>
              <p:nvPr/>
            </p:nvSpPr>
            <p:spPr>
              <a:xfrm>
                <a:off x="10927380" y="1654628"/>
                <a:ext cx="916277" cy="522516"/>
              </a:xfrm>
              <a:prstGeom prst="rect">
                <a:avLst/>
              </a:prstGeom>
              <a:solidFill>
                <a:schemeClr val="accent3">
                  <a:lumMod val="75000"/>
                </a:schemeClr>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marR="0" lvl="0" indent="0" algn="ctr" defTabSz="622300" rtl="0" eaLnBrk="1" fontAlgn="auto" latinLnBrk="0" hangingPunct="1">
                  <a:lnSpc>
                    <a:spcPct val="110000"/>
                  </a:lnSpc>
                  <a:spcBef>
                    <a:spcPct val="0"/>
                  </a:spcBef>
                  <a:spcAft>
                    <a:spcPts val="0"/>
                  </a:spcAft>
                  <a:buClrTx/>
                  <a:buSzTx/>
                  <a:buFontTx/>
                  <a:buNone/>
                  <a:tabLst/>
                  <a:defRPr/>
                </a:pPr>
                <a:r>
                  <a:rPr kumimoji="0" lang="en-IN" sz="1200" b="1" i="0" u="none" strike="noStrike" kern="1200" cap="none" spc="0" normalizeH="0" baseline="0" noProof="0" dirty="0">
                    <a:ln>
                      <a:noFill/>
                    </a:ln>
                    <a:solidFill>
                      <a:srgbClr val="EEEEEE"/>
                    </a:solidFill>
                    <a:effectLst/>
                    <a:uLnTx/>
                    <a:uFillTx/>
                    <a:latin typeface="Arial" panose="020B0604020202020204"/>
                    <a:ea typeface="+mn-ea"/>
                    <a:cs typeface="Arial" panose="020B0604020202020204" pitchFamily="34" charset="0"/>
                  </a:rPr>
                  <a:t>Estore</a:t>
                </a:r>
                <a:br>
                  <a:rPr kumimoji="0" lang="en-IN" sz="1200" b="1" i="0" u="none" strike="noStrike" kern="1200" cap="none" spc="0" normalizeH="0" baseline="0" noProof="0" dirty="0">
                    <a:ln>
                      <a:noFill/>
                    </a:ln>
                    <a:solidFill>
                      <a:srgbClr val="EEEEEE"/>
                    </a:solidFill>
                    <a:effectLst/>
                    <a:uLnTx/>
                    <a:uFillTx/>
                    <a:latin typeface="Arial" panose="020B0604020202020204"/>
                    <a:ea typeface="+mn-ea"/>
                    <a:cs typeface="Arial" panose="020B0604020202020204" pitchFamily="34" charset="0"/>
                  </a:rPr>
                </a:br>
                <a:r>
                  <a:rPr kumimoji="0" lang="en-IN" sz="1200" b="1" i="0" u="none" strike="noStrike" kern="1200" cap="none" spc="0" normalizeH="0" baseline="0" noProof="0" dirty="0">
                    <a:ln>
                      <a:noFill/>
                    </a:ln>
                    <a:solidFill>
                      <a:srgbClr val="EEEEEE"/>
                    </a:solidFill>
                    <a:effectLst/>
                    <a:uLnTx/>
                    <a:uFillTx/>
                    <a:latin typeface="Arial" panose="020B0604020202020204"/>
                    <a:ea typeface="+mn-ea"/>
                    <a:cs typeface="Arial" panose="020B0604020202020204" pitchFamily="34" charset="0"/>
                  </a:rPr>
                  <a:t>10.1</a:t>
                </a:r>
                <a:endParaRPr kumimoji="0" lang="en-GB" sz="1200" b="1" i="0" u="none" strike="noStrike" kern="1200" cap="none" spc="0" normalizeH="0" baseline="0" noProof="0" dirty="0">
                  <a:ln>
                    <a:noFill/>
                  </a:ln>
                  <a:solidFill>
                    <a:srgbClr val="EEEEEE"/>
                  </a:solidFill>
                  <a:effectLst/>
                  <a:uLnTx/>
                  <a:uFillTx/>
                  <a:latin typeface="Arial" panose="020B0604020202020204"/>
                  <a:ea typeface="+mn-ea"/>
                  <a:cs typeface="Arial" panose="020B0604020202020204" pitchFamily="34" charset="0"/>
                </a:endParaRPr>
              </a:p>
            </p:txBody>
          </p:sp>
          <p:sp>
            <p:nvSpPr>
              <p:cNvPr id="12" name="Rectangle 11">
                <a:extLst>
                  <a:ext uri="{FF2B5EF4-FFF2-40B4-BE49-F238E27FC236}">
                    <a16:creationId xmlns:a16="http://schemas.microsoft.com/office/drawing/2014/main" id="{4120B757-43EB-4582-8446-692216E29856}"/>
                  </a:ext>
                </a:extLst>
              </p:cNvPr>
              <p:cNvSpPr/>
              <p:nvPr/>
            </p:nvSpPr>
            <p:spPr>
              <a:xfrm>
                <a:off x="1413400" y="1654628"/>
                <a:ext cx="916277" cy="522516"/>
              </a:xfrm>
              <a:prstGeom prst="rect">
                <a:avLst/>
              </a:prstGeom>
              <a:solidFill>
                <a:schemeClr val="accent3">
                  <a:lumMod val="75000"/>
                </a:schemeClr>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marR="0" lvl="0" indent="0" algn="ctr" defTabSz="800100" rtl="0" eaLnBrk="1" fontAlgn="auto" latinLnBrk="0" hangingPunct="1">
                  <a:lnSpc>
                    <a:spcPct val="110000"/>
                  </a:lnSpc>
                  <a:spcBef>
                    <a:spcPct val="0"/>
                  </a:spcBef>
                  <a:spcAft>
                    <a:spcPts val="0"/>
                  </a:spcAft>
                  <a:buClrTx/>
                  <a:buSzTx/>
                  <a:buFontTx/>
                  <a:buNone/>
                  <a:tabLst/>
                  <a:defRPr/>
                </a:pPr>
                <a:r>
                  <a:rPr kumimoji="0" lang="en-GB" sz="1200" b="1" i="0" u="none" strike="noStrike" kern="1200" cap="none" spc="0" normalizeH="0" baseline="0" noProof="0" dirty="0">
                    <a:ln>
                      <a:noFill/>
                    </a:ln>
                    <a:solidFill>
                      <a:srgbClr val="EEEEEE"/>
                    </a:solidFill>
                    <a:effectLst/>
                    <a:uLnTx/>
                    <a:uFillTx/>
                    <a:latin typeface="Arial" panose="020B0604020202020204"/>
                    <a:ea typeface="+mn-ea"/>
                    <a:cs typeface="Arial" panose="020B0604020202020204" pitchFamily="34" charset="0"/>
                  </a:rPr>
                  <a:t>ICIS</a:t>
                </a:r>
              </a:p>
            </p:txBody>
          </p:sp>
          <p:sp>
            <p:nvSpPr>
              <p:cNvPr id="19" name="Rectangle 18">
                <a:extLst>
                  <a:ext uri="{FF2B5EF4-FFF2-40B4-BE49-F238E27FC236}">
                    <a16:creationId xmlns:a16="http://schemas.microsoft.com/office/drawing/2014/main" id="{FDB3172E-4956-4C42-98A1-00E92EA909EC}"/>
                  </a:ext>
                </a:extLst>
              </p:cNvPr>
              <p:cNvSpPr/>
              <p:nvPr/>
            </p:nvSpPr>
            <p:spPr>
              <a:xfrm>
                <a:off x="2470796" y="1654628"/>
                <a:ext cx="916277" cy="522516"/>
              </a:xfrm>
              <a:prstGeom prst="rect">
                <a:avLst/>
              </a:prstGeom>
              <a:solidFill>
                <a:schemeClr val="accent3">
                  <a:lumMod val="75000"/>
                </a:schemeClr>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marR="0" lvl="0" indent="0" algn="ctr" defTabSz="800100" rtl="0" eaLnBrk="1" fontAlgn="auto" latinLnBrk="0" hangingPunct="1">
                  <a:lnSpc>
                    <a:spcPct val="110000"/>
                  </a:lnSpc>
                  <a:spcBef>
                    <a:spcPct val="0"/>
                  </a:spcBef>
                  <a:spcAft>
                    <a:spcPts val="0"/>
                  </a:spcAft>
                  <a:buClrTx/>
                  <a:buSzTx/>
                  <a:buFontTx/>
                  <a:buNone/>
                  <a:tabLst/>
                  <a:defRPr/>
                </a:pPr>
                <a:r>
                  <a:rPr kumimoji="0" lang="en-GB" sz="1200" b="1" i="0" u="none" strike="noStrike" kern="1200" cap="none" spc="0" normalizeH="0" baseline="0" noProof="0" dirty="0">
                    <a:ln>
                      <a:noFill/>
                    </a:ln>
                    <a:solidFill>
                      <a:srgbClr val="EEEEEE"/>
                    </a:solidFill>
                    <a:effectLst/>
                    <a:uLnTx/>
                    <a:uFillTx/>
                    <a:latin typeface="Arial" panose="020B0604020202020204"/>
                    <a:ea typeface="+mn-ea"/>
                    <a:cs typeface="Arial" panose="020B0604020202020204" pitchFamily="34" charset="0"/>
                  </a:rPr>
                  <a:t>ERS</a:t>
                </a:r>
              </a:p>
            </p:txBody>
          </p:sp>
          <p:sp>
            <p:nvSpPr>
              <p:cNvPr id="24" name="Rectangle 23">
                <a:extLst>
                  <a:ext uri="{FF2B5EF4-FFF2-40B4-BE49-F238E27FC236}">
                    <a16:creationId xmlns:a16="http://schemas.microsoft.com/office/drawing/2014/main" id="{749FEEE1-E5EB-4E84-80B2-757AA7E8CEAC}"/>
                  </a:ext>
                </a:extLst>
              </p:cNvPr>
              <p:cNvSpPr/>
              <p:nvPr/>
            </p:nvSpPr>
            <p:spPr>
              <a:xfrm>
                <a:off x="3528192" y="1654628"/>
                <a:ext cx="916277" cy="522516"/>
              </a:xfrm>
              <a:prstGeom prst="rect">
                <a:avLst/>
              </a:prstGeom>
              <a:solidFill>
                <a:schemeClr val="accent3">
                  <a:lumMod val="75000"/>
                </a:schemeClr>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marR="0" lvl="0" indent="0" algn="ctr" defTabSz="800100" rtl="0" eaLnBrk="1" fontAlgn="auto" latinLnBrk="0" hangingPunct="1">
                  <a:lnSpc>
                    <a:spcPct val="110000"/>
                  </a:lnSpc>
                  <a:spcBef>
                    <a:spcPct val="0"/>
                  </a:spcBef>
                  <a:spcAft>
                    <a:spcPts val="0"/>
                  </a:spcAft>
                  <a:buClrTx/>
                  <a:buSzTx/>
                  <a:buFontTx/>
                  <a:buNone/>
                  <a:tabLst/>
                  <a:defRPr/>
                </a:pPr>
                <a:r>
                  <a:rPr kumimoji="0" lang="en-GB" sz="1200" b="1" i="0" u="none" strike="noStrike" kern="1200" cap="none" spc="0" normalizeH="0" baseline="0" noProof="0" dirty="0">
                    <a:ln>
                      <a:noFill/>
                    </a:ln>
                    <a:solidFill>
                      <a:srgbClr val="EEEEEE"/>
                    </a:solidFill>
                    <a:effectLst/>
                    <a:uLnTx/>
                    <a:uFillTx/>
                    <a:latin typeface="Arial" panose="020B0604020202020204"/>
                    <a:ea typeface="+mn-ea"/>
                    <a:cs typeface="Arial" panose="020B0604020202020204" pitchFamily="34" charset="0"/>
                  </a:rPr>
                  <a:t>CAS</a:t>
                </a:r>
              </a:p>
            </p:txBody>
          </p:sp>
          <p:sp>
            <p:nvSpPr>
              <p:cNvPr id="5" name="Rectangle 4">
                <a:extLst>
                  <a:ext uri="{FF2B5EF4-FFF2-40B4-BE49-F238E27FC236}">
                    <a16:creationId xmlns:a16="http://schemas.microsoft.com/office/drawing/2014/main" id="{FF2A5F6B-3DC1-4BB2-9BFF-EB1F8A565791}"/>
                  </a:ext>
                </a:extLst>
              </p:cNvPr>
              <p:cNvSpPr/>
              <p:nvPr/>
            </p:nvSpPr>
            <p:spPr>
              <a:xfrm>
                <a:off x="356004" y="1654628"/>
                <a:ext cx="916277" cy="522516"/>
              </a:xfrm>
              <a:prstGeom prst="rect">
                <a:avLst/>
              </a:prstGeom>
              <a:solidFill>
                <a:schemeClr val="accent3">
                  <a:lumMod val="75000"/>
                </a:schemeClr>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marR="0" lvl="0" indent="0" algn="ctr" defTabSz="800100" rtl="0" eaLnBrk="1" fontAlgn="auto" latinLnBrk="0" hangingPunct="1">
                  <a:lnSpc>
                    <a:spcPct val="110000"/>
                  </a:lnSpc>
                  <a:spcBef>
                    <a:spcPct val="0"/>
                  </a:spcBef>
                  <a:spcAft>
                    <a:spcPts val="0"/>
                  </a:spcAft>
                  <a:buClrTx/>
                  <a:buSzTx/>
                  <a:buFontTx/>
                  <a:buNone/>
                  <a:tabLst/>
                  <a:defRPr/>
                </a:pPr>
                <a:r>
                  <a:rPr kumimoji="0" lang="en-GB" sz="1200" b="1" i="0" u="none" strike="noStrike" kern="1200" cap="none" spc="0" normalizeH="0" baseline="0" noProof="0" dirty="0">
                    <a:ln>
                      <a:noFill/>
                    </a:ln>
                    <a:solidFill>
                      <a:srgbClr val="EEEEEE"/>
                    </a:solidFill>
                    <a:effectLst/>
                    <a:uLnTx/>
                    <a:uFillTx/>
                    <a:latin typeface="Arial" panose="020B0604020202020204"/>
                    <a:ea typeface="+mn-ea"/>
                    <a:cs typeface="Arial" panose="020B0604020202020204" pitchFamily="34" charset="0"/>
                  </a:rPr>
                  <a:t>OFM</a:t>
                </a:r>
              </a:p>
            </p:txBody>
          </p:sp>
        </p:grpSp>
        <p:grpSp>
          <p:nvGrpSpPr>
            <p:cNvPr id="113" name="Group 112">
              <a:extLst>
                <a:ext uri="{FF2B5EF4-FFF2-40B4-BE49-F238E27FC236}">
                  <a16:creationId xmlns:a16="http://schemas.microsoft.com/office/drawing/2014/main" id="{17EAF573-AF83-48E8-9C80-BA398116E3DC}"/>
                </a:ext>
              </a:extLst>
            </p:cNvPr>
            <p:cNvGrpSpPr/>
            <p:nvPr/>
          </p:nvGrpSpPr>
          <p:grpSpPr>
            <a:xfrm>
              <a:off x="355142" y="2643763"/>
              <a:ext cx="9377168" cy="2499237"/>
              <a:chOff x="355142" y="2643763"/>
              <a:chExt cx="9377168" cy="2499237"/>
            </a:xfrm>
            <a:solidFill>
              <a:srgbClr val="322A39"/>
            </a:solidFill>
          </p:grpSpPr>
          <p:sp>
            <p:nvSpPr>
              <p:cNvPr id="99" name="Rectangle 98">
                <a:extLst>
                  <a:ext uri="{FF2B5EF4-FFF2-40B4-BE49-F238E27FC236}">
                    <a16:creationId xmlns:a16="http://schemas.microsoft.com/office/drawing/2014/main" id="{83F0026C-DB7E-4288-BED0-017FAD6FA93C}"/>
                  </a:ext>
                </a:extLst>
              </p:cNvPr>
              <p:cNvSpPr/>
              <p:nvPr/>
            </p:nvSpPr>
            <p:spPr>
              <a:xfrm>
                <a:off x="4584726" y="2643763"/>
                <a:ext cx="918000" cy="522000"/>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373" tIns="30483" rIns="39373" bIns="30483"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GB" sz="1400" b="0" i="0" u="none" strike="noStrike" kern="1200" cap="none" spc="0" normalizeH="0" baseline="0" noProof="0" dirty="0">
                    <a:ln>
                      <a:noFill/>
                    </a:ln>
                    <a:solidFill>
                      <a:srgbClr val="231E28"/>
                    </a:solidFill>
                    <a:effectLst/>
                    <a:uLnTx/>
                    <a:uFillTx/>
                    <a:latin typeface="Arial" panose="020B0604020202020204"/>
                    <a:ea typeface="+mn-ea"/>
                    <a:cs typeface="+mn-cs"/>
                  </a:rPr>
                  <a:t>brmprd</a:t>
                </a:r>
              </a:p>
            </p:txBody>
          </p:sp>
          <p:sp>
            <p:nvSpPr>
              <p:cNvPr id="100" name="Rectangle 99">
                <a:extLst>
                  <a:ext uri="{FF2B5EF4-FFF2-40B4-BE49-F238E27FC236}">
                    <a16:creationId xmlns:a16="http://schemas.microsoft.com/office/drawing/2014/main" id="{C451C812-6AC1-4F57-8B46-51626184024C}"/>
                  </a:ext>
                </a:extLst>
              </p:cNvPr>
              <p:cNvSpPr/>
              <p:nvPr/>
            </p:nvSpPr>
            <p:spPr>
              <a:xfrm>
                <a:off x="5642122" y="2643763"/>
                <a:ext cx="918000" cy="522000"/>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5563" tIns="27943" rIns="35563" bIns="27943"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GB" sz="1200" b="0" i="0" u="none" strike="noStrike" kern="1200" cap="none" spc="0" normalizeH="0" baseline="0" noProof="0" dirty="0">
                    <a:ln>
                      <a:noFill/>
                    </a:ln>
                    <a:solidFill>
                      <a:srgbClr val="231E28"/>
                    </a:solidFill>
                    <a:effectLst/>
                    <a:uLnTx/>
                    <a:uFillTx/>
                    <a:latin typeface="Arial" panose="020B0604020202020204"/>
                    <a:ea typeface="+mn-ea"/>
                    <a:cs typeface="+mn-cs"/>
                  </a:rPr>
                  <a:t>wbsprd01</a:t>
                </a:r>
              </a:p>
            </p:txBody>
          </p:sp>
          <p:sp>
            <p:nvSpPr>
              <p:cNvPr id="101" name="Rectangle 100">
                <a:extLst>
                  <a:ext uri="{FF2B5EF4-FFF2-40B4-BE49-F238E27FC236}">
                    <a16:creationId xmlns:a16="http://schemas.microsoft.com/office/drawing/2014/main" id="{196157CE-CB97-4F7D-96E4-781468B550EE}"/>
                  </a:ext>
                </a:extLst>
              </p:cNvPr>
              <p:cNvSpPr/>
              <p:nvPr/>
            </p:nvSpPr>
            <p:spPr>
              <a:xfrm>
                <a:off x="6699518" y="2643763"/>
                <a:ext cx="918000" cy="522000"/>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5563" tIns="27943" rIns="35563" bIns="27943"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GB" sz="1200" b="0" i="0" u="none" strike="noStrike" kern="1200" cap="none" spc="0" normalizeH="0" baseline="0" noProof="0" dirty="0">
                    <a:ln>
                      <a:noFill/>
                    </a:ln>
                    <a:solidFill>
                      <a:srgbClr val="231E28"/>
                    </a:solidFill>
                    <a:effectLst/>
                    <a:uLnTx/>
                    <a:uFillTx/>
                    <a:latin typeface="Arial" panose="020B0604020202020204"/>
                    <a:ea typeface="+mn-ea"/>
                    <a:cs typeface="+mn-cs"/>
                  </a:rPr>
                  <a:t>brm10prd</a:t>
                </a:r>
              </a:p>
            </p:txBody>
          </p:sp>
          <p:sp>
            <p:nvSpPr>
              <p:cNvPr id="102" name="Rectangle 101">
                <a:extLst>
                  <a:ext uri="{FF2B5EF4-FFF2-40B4-BE49-F238E27FC236}">
                    <a16:creationId xmlns:a16="http://schemas.microsoft.com/office/drawing/2014/main" id="{DF73CFB5-BE20-403B-B774-91924ABB6F41}"/>
                  </a:ext>
                </a:extLst>
              </p:cNvPr>
              <p:cNvSpPr/>
              <p:nvPr/>
            </p:nvSpPr>
            <p:spPr>
              <a:xfrm>
                <a:off x="7756914" y="2643763"/>
                <a:ext cx="918000" cy="522000"/>
              </a:xfrm>
              <a:prstGeom prst="rect">
                <a:avLst/>
              </a:prstGeom>
              <a:solidFill>
                <a:schemeClr val="bg2"/>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39373" tIns="30483" rIns="39373" bIns="30483"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GB" sz="1200" b="0" i="0" u="none" strike="noStrike" kern="1200" cap="none" spc="0" normalizeH="0" baseline="0" noProof="0" dirty="0">
                    <a:ln>
                      <a:noFill/>
                    </a:ln>
                    <a:solidFill>
                      <a:srgbClr val="231E28"/>
                    </a:solidFill>
                    <a:effectLst/>
                    <a:uLnTx/>
                    <a:uFillTx/>
                    <a:latin typeface="Arial" panose="020B0604020202020204"/>
                    <a:ea typeface="+mn-ea"/>
                    <a:cs typeface="+mn-cs"/>
                  </a:rPr>
                  <a:t>pimprd01</a:t>
                </a:r>
              </a:p>
            </p:txBody>
          </p:sp>
          <p:sp>
            <p:nvSpPr>
              <p:cNvPr id="103" name="Rectangle 102">
                <a:extLst>
                  <a:ext uri="{FF2B5EF4-FFF2-40B4-BE49-F238E27FC236}">
                    <a16:creationId xmlns:a16="http://schemas.microsoft.com/office/drawing/2014/main" id="{37A9D153-782F-40F0-97E3-318087242A85}"/>
                  </a:ext>
                </a:extLst>
              </p:cNvPr>
              <p:cNvSpPr/>
              <p:nvPr/>
            </p:nvSpPr>
            <p:spPr>
              <a:xfrm>
                <a:off x="8814310" y="2643763"/>
                <a:ext cx="918000" cy="522000"/>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5563" tIns="27943" rIns="35563" bIns="27943"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GB" sz="1200" b="0" i="0" u="none" strike="noStrike" kern="1200" cap="none" spc="0" normalizeH="0" baseline="0" noProof="0" dirty="0">
                    <a:ln>
                      <a:noFill/>
                    </a:ln>
                    <a:solidFill>
                      <a:srgbClr val="231E28"/>
                    </a:solidFill>
                    <a:effectLst/>
                    <a:uLnTx/>
                    <a:uFillTx/>
                    <a:latin typeface="Arial" panose="020B0604020202020204"/>
                    <a:ea typeface="+mn-ea"/>
                    <a:cs typeface="+mn-cs"/>
                  </a:rPr>
                  <a:t>rvsprd01</a:t>
                </a:r>
              </a:p>
            </p:txBody>
          </p:sp>
          <p:sp>
            <p:nvSpPr>
              <p:cNvPr id="104" name="Rectangle 103">
                <a:extLst>
                  <a:ext uri="{FF2B5EF4-FFF2-40B4-BE49-F238E27FC236}">
                    <a16:creationId xmlns:a16="http://schemas.microsoft.com/office/drawing/2014/main" id="{EF170ADE-A468-4AC7-AFCE-CDBD22463550}"/>
                  </a:ext>
                </a:extLst>
              </p:cNvPr>
              <p:cNvSpPr/>
              <p:nvPr/>
            </p:nvSpPr>
            <p:spPr>
              <a:xfrm>
                <a:off x="1412538" y="2643763"/>
                <a:ext cx="918000" cy="522000"/>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373" tIns="30483" rIns="39373" bIns="30483"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GB" sz="1400" b="0" i="0" u="none" strike="noStrike" kern="1200" cap="none" spc="0" normalizeH="0" baseline="0" noProof="0" dirty="0">
                    <a:ln>
                      <a:noFill/>
                    </a:ln>
                    <a:solidFill>
                      <a:srgbClr val="231E28"/>
                    </a:solidFill>
                    <a:effectLst/>
                    <a:uLnTx/>
                    <a:uFillTx/>
                    <a:latin typeface="Arial" panose="020B0604020202020204"/>
                    <a:ea typeface="+mn-ea"/>
                    <a:cs typeface="+mn-cs"/>
                  </a:rPr>
                  <a:t>wbsvc</a:t>
                </a:r>
              </a:p>
            </p:txBody>
          </p:sp>
          <p:sp>
            <p:nvSpPr>
              <p:cNvPr id="105" name="Rectangle 104">
                <a:extLst>
                  <a:ext uri="{FF2B5EF4-FFF2-40B4-BE49-F238E27FC236}">
                    <a16:creationId xmlns:a16="http://schemas.microsoft.com/office/drawing/2014/main" id="{67C0CA37-5B90-46DF-B7EC-5EE22E2AC212}"/>
                  </a:ext>
                </a:extLst>
              </p:cNvPr>
              <p:cNvSpPr/>
              <p:nvPr/>
            </p:nvSpPr>
            <p:spPr>
              <a:xfrm>
                <a:off x="1412538" y="3632382"/>
                <a:ext cx="918000" cy="522000"/>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373" tIns="30483" rIns="39373" bIns="30483"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GB" sz="1400" b="0" i="0" u="none" strike="noStrike" kern="1200" cap="none" spc="0" normalizeH="0" baseline="0" noProof="0" dirty="0">
                    <a:ln>
                      <a:noFill/>
                    </a:ln>
                    <a:solidFill>
                      <a:srgbClr val="231E28"/>
                    </a:solidFill>
                    <a:effectLst/>
                    <a:uLnTx/>
                    <a:uFillTx/>
                    <a:latin typeface="Arial" panose="020B0604020202020204"/>
                    <a:ea typeface="+mn-ea"/>
                    <a:cs typeface="+mn-cs"/>
                  </a:rPr>
                  <a:t>icisca</a:t>
                </a:r>
              </a:p>
            </p:txBody>
          </p:sp>
          <p:sp>
            <p:nvSpPr>
              <p:cNvPr id="106" name="Rectangle 105">
                <a:extLst>
                  <a:ext uri="{FF2B5EF4-FFF2-40B4-BE49-F238E27FC236}">
                    <a16:creationId xmlns:a16="http://schemas.microsoft.com/office/drawing/2014/main" id="{E63A3DBD-B620-46A2-BD81-52A6305B9DDD}"/>
                  </a:ext>
                </a:extLst>
              </p:cNvPr>
              <p:cNvSpPr/>
              <p:nvPr/>
            </p:nvSpPr>
            <p:spPr>
              <a:xfrm>
                <a:off x="2469934" y="2643763"/>
                <a:ext cx="918000" cy="522000"/>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373" tIns="30483" rIns="39373" bIns="30483"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GB" sz="1400" b="0" i="0" u="none" strike="noStrike" kern="1200" cap="none" spc="0" normalizeH="0" baseline="0" noProof="0" dirty="0">
                    <a:ln>
                      <a:noFill/>
                    </a:ln>
                    <a:solidFill>
                      <a:srgbClr val="231E28"/>
                    </a:solidFill>
                    <a:effectLst/>
                    <a:uLnTx/>
                    <a:uFillTx/>
                    <a:latin typeface="Arial" panose="020B0604020202020204"/>
                    <a:ea typeface="+mn-ea"/>
                    <a:cs typeface="+mn-cs"/>
                  </a:rPr>
                  <a:t>tran</a:t>
                </a:r>
              </a:p>
            </p:txBody>
          </p:sp>
          <p:sp>
            <p:nvSpPr>
              <p:cNvPr id="107" name="Rectangle 106">
                <a:extLst>
                  <a:ext uri="{FF2B5EF4-FFF2-40B4-BE49-F238E27FC236}">
                    <a16:creationId xmlns:a16="http://schemas.microsoft.com/office/drawing/2014/main" id="{24C80C88-D787-4F8A-B823-D09C1E84214D}"/>
                  </a:ext>
                </a:extLst>
              </p:cNvPr>
              <p:cNvSpPr/>
              <p:nvPr/>
            </p:nvSpPr>
            <p:spPr>
              <a:xfrm>
                <a:off x="2469934" y="3632382"/>
                <a:ext cx="918000" cy="522000"/>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373" tIns="30483" rIns="39373" bIns="30483"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GB" sz="1400" b="0" i="0" u="none" strike="noStrike" kern="1200" cap="none" spc="0" normalizeH="0" baseline="0" noProof="0" dirty="0">
                    <a:ln>
                      <a:noFill/>
                    </a:ln>
                    <a:solidFill>
                      <a:srgbClr val="231E28"/>
                    </a:solidFill>
                    <a:effectLst/>
                    <a:uLnTx/>
                    <a:uFillTx/>
                    <a:latin typeface="Arial" panose="020B0604020202020204"/>
                    <a:ea typeface="+mn-ea"/>
                    <a:cs typeface="+mn-cs"/>
                  </a:rPr>
                  <a:t>stg</a:t>
                </a:r>
              </a:p>
            </p:txBody>
          </p:sp>
          <p:sp>
            <p:nvSpPr>
              <p:cNvPr id="108" name="Rectangle 107">
                <a:extLst>
                  <a:ext uri="{FF2B5EF4-FFF2-40B4-BE49-F238E27FC236}">
                    <a16:creationId xmlns:a16="http://schemas.microsoft.com/office/drawing/2014/main" id="{44EE8601-71FD-4973-B7CA-76812C18EDF3}"/>
                  </a:ext>
                </a:extLst>
              </p:cNvPr>
              <p:cNvSpPr/>
              <p:nvPr/>
            </p:nvSpPr>
            <p:spPr>
              <a:xfrm>
                <a:off x="3527330" y="2643763"/>
                <a:ext cx="918000" cy="522000"/>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373" tIns="30483" rIns="39373" bIns="30483"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GB" sz="1400" b="0" i="0" u="none" strike="noStrike" kern="1200" cap="none" spc="0" normalizeH="0" baseline="0" noProof="0" dirty="0">
                    <a:ln>
                      <a:noFill/>
                    </a:ln>
                    <a:solidFill>
                      <a:srgbClr val="231E28"/>
                    </a:solidFill>
                    <a:effectLst/>
                    <a:uLnTx/>
                    <a:uFillTx/>
                    <a:latin typeface="Arial" panose="020B0604020202020204"/>
                    <a:ea typeface="+mn-ea"/>
                    <a:cs typeface="+mn-cs"/>
                  </a:rPr>
                  <a:t>casoltp</a:t>
                </a:r>
              </a:p>
            </p:txBody>
          </p:sp>
          <p:sp>
            <p:nvSpPr>
              <p:cNvPr id="109" name="Rectangle 108">
                <a:extLst>
                  <a:ext uri="{FF2B5EF4-FFF2-40B4-BE49-F238E27FC236}">
                    <a16:creationId xmlns:a16="http://schemas.microsoft.com/office/drawing/2014/main" id="{74BE04C2-4246-4A7E-A4E6-EA9B4D1D4BF1}"/>
                  </a:ext>
                </a:extLst>
              </p:cNvPr>
              <p:cNvSpPr/>
              <p:nvPr/>
            </p:nvSpPr>
            <p:spPr>
              <a:xfrm>
                <a:off x="3527330" y="3632382"/>
                <a:ext cx="918000" cy="522000"/>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373" tIns="30483" rIns="39373" bIns="30483"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GB" sz="1400" b="0" i="0" u="none" strike="noStrike" kern="1200" cap="none" spc="0" normalizeH="0" baseline="0" noProof="0" dirty="0">
                    <a:ln>
                      <a:noFill/>
                    </a:ln>
                    <a:solidFill>
                      <a:srgbClr val="231E28"/>
                    </a:solidFill>
                    <a:effectLst/>
                    <a:uLnTx/>
                    <a:uFillTx/>
                    <a:latin typeface="Arial" panose="020B0604020202020204"/>
                    <a:ea typeface="+mn-ea"/>
                    <a:cs typeface="+mn-cs"/>
                  </a:rPr>
                  <a:t>casds</a:t>
                </a:r>
              </a:p>
            </p:txBody>
          </p:sp>
          <p:sp>
            <p:nvSpPr>
              <p:cNvPr id="110" name="Rectangle 109">
                <a:extLst>
                  <a:ext uri="{FF2B5EF4-FFF2-40B4-BE49-F238E27FC236}">
                    <a16:creationId xmlns:a16="http://schemas.microsoft.com/office/drawing/2014/main" id="{6E9CA143-B5D1-4E10-9FDD-A386E129EEF6}"/>
                  </a:ext>
                </a:extLst>
              </p:cNvPr>
              <p:cNvSpPr/>
              <p:nvPr/>
            </p:nvSpPr>
            <p:spPr>
              <a:xfrm>
                <a:off x="355142" y="2643763"/>
                <a:ext cx="918000" cy="522000"/>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373" tIns="30483" rIns="39373" bIns="30483"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GB" sz="1400" b="0" i="0" u="none" strike="noStrike" kern="1200" cap="none" spc="0" normalizeH="0" baseline="0" noProof="0" dirty="0">
                    <a:ln>
                      <a:noFill/>
                    </a:ln>
                    <a:solidFill>
                      <a:srgbClr val="231E28"/>
                    </a:solidFill>
                    <a:effectLst/>
                    <a:uLnTx/>
                    <a:uFillTx/>
                    <a:latin typeface="Arial" panose="020B0604020202020204"/>
                    <a:ea typeface="+mn-ea"/>
                    <a:cs typeface="+mn-cs"/>
                  </a:rPr>
                  <a:t>aiaprd</a:t>
                </a:r>
              </a:p>
            </p:txBody>
          </p:sp>
          <p:sp>
            <p:nvSpPr>
              <p:cNvPr id="111" name="Rectangle 110">
                <a:extLst>
                  <a:ext uri="{FF2B5EF4-FFF2-40B4-BE49-F238E27FC236}">
                    <a16:creationId xmlns:a16="http://schemas.microsoft.com/office/drawing/2014/main" id="{69A71F5C-0D8A-46B2-834E-9C1E715C5164}"/>
                  </a:ext>
                </a:extLst>
              </p:cNvPr>
              <p:cNvSpPr/>
              <p:nvPr/>
            </p:nvSpPr>
            <p:spPr>
              <a:xfrm>
                <a:off x="355142" y="3632382"/>
                <a:ext cx="918000" cy="522000"/>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373" tIns="30483" rIns="39373" bIns="30483"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GB" sz="1400" b="0" i="0" u="none" strike="noStrike" kern="1200" cap="none" spc="0" normalizeH="0" baseline="0" noProof="0" dirty="0">
                    <a:ln>
                      <a:noFill/>
                    </a:ln>
                    <a:solidFill>
                      <a:srgbClr val="231E28"/>
                    </a:solidFill>
                    <a:effectLst/>
                    <a:uLnTx/>
                    <a:uFillTx/>
                    <a:latin typeface="Arial" panose="020B0604020202020204"/>
                    <a:ea typeface="+mn-ea"/>
                    <a:cs typeface="+mn-cs"/>
                  </a:rPr>
                  <a:t>otcprd</a:t>
                </a:r>
              </a:p>
            </p:txBody>
          </p:sp>
          <p:sp>
            <p:nvSpPr>
              <p:cNvPr id="112" name="Rectangle 111">
                <a:extLst>
                  <a:ext uri="{FF2B5EF4-FFF2-40B4-BE49-F238E27FC236}">
                    <a16:creationId xmlns:a16="http://schemas.microsoft.com/office/drawing/2014/main" id="{F9E076A8-4584-4CD1-9CBD-9EA709D8BB9E}"/>
                  </a:ext>
                </a:extLst>
              </p:cNvPr>
              <p:cNvSpPr/>
              <p:nvPr/>
            </p:nvSpPr>
            <p:spPr>
              <a:xfrm>
                <a:off x="355142" y="4621000"/>
                <a:ext cx="918000" cy="522000"/>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373" tIns="30483" rIns="39373" bIns="30483"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GB" sz="1400" b="0" i="0" u="none" strike="noStrike" kern="1200" cap="none" spc="0" normalizeH="0" baseline="0" noProof="0" dirty="0">
                    <a:ln>
                      <a:noFill/>
                    </a:ln>
                    <a:solidFill>
                      <a:srgbClr val="231E28"/>
                    </a:solidFill>
                    <a:effectLst/>
                    <a:uLnTx/>
                    <a:uFillTx/>
                    <a:latin typeface="Arial" panose="020B0604020202020204"/>
                    <a:ea typeface="+mn-ea"/>
                    <a:cs typeface="+mn-cs"/>
                  </a:rPr>
                  <a:t>otbprd</a:t>
                </a:r>
              </a:p>
            </p:txBody>
          </p:sp>
          <p:sp>
            <p:nvSpPr>
              <p:cNvPr id="46" name="Rectangle 45">
                <a:extLst>
                  <a:ext uri="{FF2B5EF4-FFF2-40B4-BE49-F238E27FC236}">
                    <a16:creationId xmlns:a16="http://schemas.microsoft.com/office/drawing/2014/main" id="{18168072-96F3-4FC1-BA4F-A26DCB5E073B}"/>
                  </a:ext>
                </a:extLst>
              </p:cNvPr>
              <p:cNvSpPr/>
              <p:nvPr/>
            </p:nvSpPr>
            <p:spPr>
              <a:xfrm>
                <a:off x="1411677" y="4621000"/>
                <a:ext cx="918000" cy="522000"/>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373" tIns="30483" rIns="39373" bIns="30483"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GB" sz="1400" b="0" i="0" u="none" strike="noStrike" kern="1200" cap="none" spc="0" normalizeH="0" baseline="0" noProof="0" dirty="0">
                    <a:ln>
                      <a:noFill/>
                    </a:ln>
                    <a:solidFill>
                      <a:srgbClr val="231E28"/>
                    </a:solidFill>
                    <a:effectLst/>
                    <a:uLnTx/>
                    <a:uFillTx/>
                    <a:latin typeface="Arial" panose="020B0604020202020204"/>
                    <a:ea typeface="+mn-ea"/>
                    <a:cs typeface="+mn-cs"/>
                  </a:rPr>
                  <a:t>icisuk</a:t>
                </a:r>
              </a:p>
            </p:txBody>
          </p:sp>
        </p:grpSp>
      </p:grpSp>
      <p:sp>
        <p:nvSpPr>
          <p:cNvPr id="3" name="Slide Number Placeholder 2">
            <a:extLst>
              <a:ext uri="{FF2B5EF4-FFF2-40B4-BE49-F238E27FC236}">
                <a16:creationId xmlns:a16="http://schemas.microsoft.com/office/drawing/2014/main" id="{7B6C4837-AF16-491D-8177-3BBF3D15CE7B}"/>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0F7689-66CB-EC4F-9B5C-9C3D3ED1F24F}" type="slidenum">
              <a:rPr kumimoji="0" lang="en-US" sz="800" b="0" i="0" u="none" strike="noStrike" kern="1200" cap="none" spc="0" normalizeH="0" baseline="0" noProof="0" smtClean="0">
                <a:ln>
                  <a:noFill/>
                </a:ln>
                <a:solidFill>
                  <a:srgbClr val="4E4B54"/>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dirty="0">
              <a:ln>
                <a:noFill/>
              </a:ln>
              <a:solidFill>
                <a:srgbClr val="4E4B54"/>
              </a:solidFill>
              <a:effectLst/>
              <a:uLnTx/>
              <a:uFillTx/>
              <a:latin typeface="Arial" panose="020B0604020202020204"/>
              <a:ea typeface="+mn-ea"/>
              <a:cs typeface="+mn-cs"/>
            </a:endParaRPr>
          </a:p>
        </p:txBody>
      </p:sp>
      <p:cxnSp>
        <p:nvCxnSpPr>
          <p:cNvPr id="47" name="Straight Connector 46">
            <a:extLst>
              <a:ext uri="{FF2B5EF4-FFF2-40B4-BE49-F238E27FC236}">
                <a16:creationId xmlns:a16="http://schemas.microsoft.com/office/drawing/2014/main" id="{78368B9A-44F9-4953-92A6-5BE0D9321B0F}"/>
              </a:ext>
            </a:extLst>
          </p:cNvPr>
          <p:cNvCxnSpPr>
            <a:cxnSpLocks/>
          </p:cNvCxnSpPr>
          <p:nvPr/>
        </p:nvCxnSpPr>
        <p:spPr>
          <a:xfrm flipH="1">
            <a:off x="10302952" y="2060326"/>
            <a:ext cx="1" cy="58322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83550A6B-F7A7-4895-97BD-B83F9F2363C9}"/>
              </a:ext>
            </a:extLst>
          </p:cNvPr>
          <p:cNvSpPr/>
          <p:nvPr/>
        </p:nvSpPr>
        <p:spPr>
          <a:xfrm>
            <a:off x="9844380" y="2643555"/>
            <a:ext cx="917144" cy="652449"/>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5563" tIns="27943" rIns="35563" bIns="27943" numCol="1" spcCol="1270" anchor="ctr" anchorCtr="0">
            <a:noAutofit/>
          </a:bodyPr>
          <a:lstStyle/>
          <a:p>
            <a:pPr lvl="0" algn="ctr" defTabSz="533400">
              <a:lnSpc>
                <a:spcPct val="90000"/>
              </a:lnSpc>
              <a:spcBef>
                <a:spcPct val="0"/>
              </a:spcBef>
              <a:spcAft>
                <a:spcPct val="35000"/>
              </a:spcAft>
            </a:pPr>
            <a:r>
              <a:rPr lang="en-GB" sz="1200" dirty="0">
                <a:solidFill>
                  <a:srgbClr val="231E28"/>
                </a:solidFill>
              </a:rPr>
              <a:t>MS SQL Server</a:t>
            </a:r>
          </a:p>
        </p:txBody>
      </p:sp>
      <p:cxnSp>
        <p:nvCxnSpPr>
          <p:cNvPr id="49" name="Straight Connector 48">
            <a:extLst>
              <a:ext uri="{FF2B5EF4-FFF2-40B4-BE49-F238E27FC236}">
                <a16:creationId xmlns:a16="http://schemas.microsoft.com/office/drawing/2014/main" id="{43EB4CA6-F61A-4840-89A1-B3614C888793}"/>
              </a:ext>
            </a:extLst>
          </p:cNvPr>
          <p:cNvCxnSpPr>
            <a:cxnSpLocks/>
          </p:cNvCxnSpPr>
          <p:nvPr/>
        </p:nvCxnSpPr>
        <p:spPr>
          <a:xfrm flipH="1">
            <a:off x="11369755" y="2055970"/>
            <a:ext cx="1" cy="58322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61563F5-581A-4CC4-AA77-2E2079BD272A}"/>
              </a:ext>
            </a:extLst>
          </p:cNvPr>
          <p:cNvSpPr/>
          <p:nvPr/>
        </p:nvSpPr>
        <p:spPr>
          <a:xfrm>
            <a:off x="10911183" y="2639199"/>
            <a:ext cx="917144" cy="652449"/>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5563" tIns="27943" rIns="35563" bIns="27943" numCol="1" spcCol="1270" anchor="ctr" anchorCtr="0">
            <a:noAutofit/>
          </a:bodyPr>
          <a:lstStyle/>
          <a:p>
            <a:pPr lvl="0" algn="ctr" defTabSz="533400">
              <a:lnSpc>
                <a:spcPct val="90000"/>
              </a:lnSpc>
              <a:spcBef>
                <a:spcPct val="0"/>
              </a:spcBef>
              <a:spcAft>
                <a:spcPct val="35000"/>
              </a:spcAft>
            </a:pPr>
            <a:r>
              <a:rPr lang="en-GB" sz="1200" dirty="0">
                <a:solidFill>
                  <a:srgbClr val="231E28"/>
                </a:solidFill>
              </a:rPr>
              <a:t>MS SQL Server</a:t>
            </a:r>
          </a:p>
        </p:txBody>
      </p:sp>
    </p:spTree>
    <p:extLst>
      <p:ext uri="{BB962C8B-B14F-4D97-AF65-F5344CB8AC3E}">
        <p14:creationId xmlns:p14="http://schemas.microsoft.com/office/powerpoint/2010/main" val="335367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15">
            <a:extLst>
              <a:ext uri="{FF2B5EF4-FFF2-40B4-BE49-F238E27FC236}">
                <a16:creationId xmlns:a16="http://schemas.microsoft.com/office/drawing/2014/main" id="{A9C95D27-70B2-4C2D-ABC6-9AE1763D0FCD}"/>
              </a:ext>
            </a:extLst>
          </p:cNvPr>
          <p:cNvSpPr>
            <a:spLocks noGrp="1"/>
          </p:cNvSpPr>
          <p:nvPr>
            <p:ph type="title"/>
          </p:nvPr>
        </p:nvSpPr>
        <p:spPr/>
        <p:txBody>
          <a:bodyPr/>
          <a:lstStyle/>
          <a:p>
            <a:r>
              <a:rPr lang="en-US" sz="2000" dirty="0">
                <a:solidFill>
                  <a:schemeClr val="accent5"/>
                </a:solidFill>
              </a:rPr>
              <a:t>Intuit Commerce Platform</a:t>
            </a:r>
          </a:p>
        </p:txBody>
      </p:sp>
      <p:grpSp>
        <p:nvGrpSpPr>
          <p:cNvPr id="98" name="Group 97">
            <a:extLst>
              <a:ext uri="{FF2B5EF4-FFF2-40B4-BE49-F238E27FC236}">
                <a16:creationId xmlns:a16="http://schemas.microsoft.com/office/drawing/2014/main" id="{9980CB6B-326E-41A2-86FB-92638E79357F}"/>
              </a:ext>
            </a:extLst>
          </p:cNvPr>
          <p:cNvGrpSpPr/>
          <p:nvPr/>
        </p:nvGrpSpPr>
        <p:grpSpPr>
          <a:xfrm>
            <a:off x="8557125" y="358775"/>
            <a:ext cx="3372988" cy="361950"/>
            <a:chOff x="8557125" y="358775"/>
            <a:chExt cx="3372988" cy="361950"/>
          </a:xfrm>
        </p:grpSpPr>
        <p:sp>
          <p:nvSpPr>
            <p:cNvPr id="93" name="TextBox 92">
              <a:extLst>
                <a:ext uri="{FF2B5EF4-FFF2-40B4-BE49-F238E27FC236}">
                  <a16:creationId xmlns:a16="http://schemas.microsoft.com/office/drawing/2014/main" id="{D40A5820-1FCF-43F7-84FD-503537467934}"/>
                </a:ext>
              </a:extLst>
            </p:cNvPr>
            <p:cNvSpPr txBox="1"/>
            <p:nvPr/>
          </p:nvSpPr>
          <p:spPr>
            <a:xfrm>
              <a:off x="8923160" y="358775"/>
              <a:ext cx="1278848" cy="361950"/>
            </a:xfrm>
            <a:prstGeom prst="rect">
              <a:avLst/>
            </a:prstGeom>
            <a:noFill/>
          </p:spPr>
          <p:txBody>
            <a:bodyPr wrap="non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a:ea typeface="+mn-ea"/>
                  <a:cs typeface="+mn-cs"/>
                </a:rPr>
                <a:t>Application Name</a:t>
              </a:r>
            </a:p>
          </p:txBody>
        </p:sp>
        <p:sp>
          <p:nvSpPr>
            <p:cNvPr id="95" name="TextBox 94">
              <a:extLst>
                <a:ext uri="{FF2B5EF4-FFF2-40B4-BE49-F238E27FC236}">
                  <a16:creationId xmlns:a16="http://schemas.microsoft.com/office/drawing/2014/main" id="{5E7C8A49-4582-47D6-A947-1F5D4E62AFA4}"/>
                </a:ext>
              </a:extLst>
            </p:cNvPr>
            <p:cNvSpPr txBox="1"/>
            <p:nvPr/>
          </p:nvSpPr>
          <p:spPr>
            <a:xfrm>
              <a:off x="10789602" y="358775"/>
              <a:ext cx="1140511" cy="361950"/>
            </a:xfrm>
            <a:prstGeom prst="rect">
              <a:avLst/>
            </a:prstGeom>
            <a:noFill/>
          </p:spPr>
          <p:txBody>
            <a:bodyPr wrap="non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a:ea typeface="+mn-ea"/>
                  <a:cs typeface="+mn-cs"/>
                </a:rPr>
                <a:t>Database Name</a:t>
              </a:r>
            </a:p>
          </p:txBody>
        </p:sp>
        <p:sp>
          <p:nvSpPr>
            <p:cNvPr id="96" name="TextBox 95">
              <a:extLst>
                <a:ext uri="{FF2B5EF4-FFF2-40B4-BE49-F238E27FC236}">
                  <a16:creationId xmlns:a16="http://schemas.microsoft.com/office/drawing/2014/main" id="{439D0684-F484-4D08-8C8C-E8FEB9BDE77D}"/>
                </a:ext>
              </a:extLst>
            </p:cNvPr>
            <p:cNvSpPr txBox="1"/>
            <p:nvPr/>
          </p:nvSpPr>
          <p:spPr>
            <a:xfrm>
              <a:off x="8557125" y="435393"/>
              <a:ext cx="208714" cy="208714"/>
            </a:xfrm>
            <a:prstGeom prst="rect">
              <a:avLst/>
            </a:prstGeom>
            <a:solidFill>
              <a:schemeClr val="accent3">
                <a:lumMod val="75000"/>
              </a:schemeClr>
            </a:solidFill>
          </p:spPr>
          <p:txBody>
            <a:bodyPr wrap="non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7" name="TextBox 96">
              <a:extLst>
                <a:ext uri="{FF2B5EF4-FFF2-40B4-BE49-F238E27FC236}">
                  <a16:creationId xmlns:a16="http://schemas.microsoft.com/office/drawing/2014/main" id="{95C734AA-6D76-4650-B4D9-F2DF02820CEE}"/>
                </a:ext>
              </a:extLst>
            </p:cNvPr>
            <p:cNvSpPr txBox="1"/>
            <p:nvPr/>
          </p:nvSpPr>
          <p:spPr>
            <a:xfrm>
              <a:off x="10423567" y="435393"/>
              <a:ext cx="208714" cy="208714"/>
            </a:xfrm>
            <a:prstGeom prst="rect">
              <a:avLst/>
            </a:prstGeom>
            <a:solidFill>
              <a:schemeClr val="bg2"/>
            </a:solidFill>
          </p:spPr>
          <p:txBody>
            <a:bodyPr wrap="non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118" name="Group 117">
            <a:extLst>
              <a:ext uri="{FF2B5EF4-FFF2-40B4-BE49-F238E27FC236}">
                <a16:creationId xmlns:a16="http://schemas.microsoft.com/office/drawing/2014/main" id="{B0276584-F583-4DB3-94CD-C7D97D0B1E60}"/>
              </a:ext>
            </a:extLst>
          </p:cNvPr>
          <p:cNvGrpSpPr/>
          <p:nvPr/>
        </p:nvGrpSpPr>
        <p:grpSpPr>
          <a:xfrm>
            <a:off x="2306977" y="1712010"/>
            <a:ext cx="7255607" cy="3124452"/>
            <a:chOff x="355142" y="1654628"/>
            <a:chExt cx="7262376" cy="2499754"/>
          </a:xfrm>
        </p:grpSpPr>
        <p:cxnSp>
          <p:nvCxnSpPr>
            <p:cNvPr id="78" name="Straight Connector 77">
              <a:extLst>
                <a:ext uri="{FF2B5EF4-FFF2-40B4-BE49-F238E27FC236}">
                  <a16:creationId xmlns:a16="http://schemas.microsoft.com/office/drawing/2014/main" id="{1C707F83-B386-42D5-A1B7-2F5F7C343CC0}"/>
                </a:ext>
              </a:extLst>
            </p:cNvPr>
            <p:cNvCxnSpPr>
              <a:cxnSpLocks/>
              <a:stCxn id="12" idx="2"/>
            </p:cNvCxnSpPr>
            <p:nvPr/>
          </p:nvCxnSpPr>
          <p:spPr>
            <a:xfrm flipH="1">
              <a:off x="1871538" y="2177144"/>
              <a:ext cx="1" cy="146315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A705F46-2FE3-4496-9E05-8721F7AC26A5}"/>
                </a:ext>
              </a:extLst>
            </p:cNvPr>
            <p:cNvCxnSpPr>
              <a:cxnSpLocks/>
              <a:stCxn id="19" idx="2"/>
            </p:cNvCxnSpPr>
            <p:nvPr/>
          </p:nvCxnSpPr>
          <p:spPr>
            <a:xfrm flipH="1">
              <a:off x="2928934" y="2177144"/>
              <a:ext cx="1" cy="51210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6047245-E2B5-4E6D-B280-95C9B25F583D}"/>
                </a:ext>
              </a:extLst>
            </p:cNvPr>
            <p:cNvCxnSpPr>
              <a:cxnSpLocks/>
              <a:stCxn id="24" idx="2"/>
            </p:cNvCxnSpPr>
            <p:nvPr/>
          </p:nvCxnSpPr>
          <p:spPr>
            <a:xfrm flipH="1">
              <a:off x="3986330" y="2177144"/>
              <a:ext cx="1" cy="51210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0568775-CD57-44E2-8868-C619E1E7D9C0}"/>
                </a:ext>
              </a:extLst>
            </p:cNvPr>
            <p:cNvCxnSpPr>
              <a:cxnSpLocks/>
              <a:stCxn id="29" idx="2"/>
            </p:cNvCxnSpPr>
            <p:nvPr/>
          </p:nvCxnSpPr>
          <p:spPr>
            <a:xfrm flipH="1">
              <a:off x="5043726" y="2177144"/>
              <a:ext cx="1" cy="46661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780FD08-DBB8-4C0D-89FF-1F5F2C0D64C9}"/>
                </a:ext>
              </a:extLst>
            </p:cNvPr>
            <p:cNvCxnSpPr>
              <a:cxnSpLocks/>
              <a:stCxn id="32" idx="2"/>
            </p:cNvCxnSpPr>
            <p:nvPr/>
          </p:nvCxnSpPr>
          <p:spPr>
            <a:xfrm flipH="1">
              <a:off x="6101122" y="2177144"/>
              <a:ext cx="1" cy="46661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7279B4B-1DCD-4D63-A9F4-367233274B19}"/>
                </a:ext>
              </a:extLst>
            </p:cNvPr>
            <p:cNvCxnSpPr>
              <a:cxnSpLocks/>
              <a:stCxn id="35" idx="2"/>
            </p:cNvCxnSpPr>
            <p:nvPr/>
          </p:nvCxnSpPr>
          <p:spPr>
            <a:xfrm flipH="1">
              <a:off x="7158518" y="2177144"/>
              <a:ext cx="1" cy="46661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68E4CCA-F149-44F2-8D7C-BF94B5DECDD2}"/>
                </a:ext>
              </a:extLst>
            </p:cNvPr>
            <p:cNvCxnSpPr>
              <a:cxnSpLocks/>
              <a:stCxn id="5" idx="2"/>
            </p:cNvCxnSpPr>
            <p:nvPr/>
          </p:nvCxnSpPr>
          <p:spPr>
            <a:xfrm flipH="1">
              <a:off x="814142" y="2177144"/>
              <a:ext cx="1" cy="51210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AB60A750-7FAD-450D-82D4-FCCDEA106C64}"/>
                </a:ext>
              </a:extLst>
            </p:cNvPr>
            <p:cNvGrpSpPr/>
            <p:nvPr/>
          </p:nvGrpSpPr>
          <p:grpSpPr>
            <a:xfrm>
              <a:off x="356004" y="1654628"/>
              <a:ext cx="7260653" cy="522516"/>
              <a:chOff x="356004" y="1654628"/>
              <a:chExt cx="7260653" cy="522516"/>
            </a:xfrm>
          </p:grpSpPr>
          <p:sp>
            <p:nvSpPr>
              <p:cNvPr id="29" name="Rectangle 28">
                <a:extLst>
                  <a:ext uri="{FF2B5EF4-FFF2-40B4-BE49-F238E27FC236}">
                    <a16:creationId xmlns:a16="http://schemas.microsoft.com/office/drawing/2014/main" id="{2B8E6F6B-507C-480B-97E6-7C30849EE0C2}"/>
                  </a:ext>
                </a:extLst>
              </p:cNvPr>
              <p:cNvSpPr/>
              <p:nvPr/>
            </p:nvSpPr>
            <p:spPr>
              <a:xfrm>
                <a:off x="4585588" y="1654628"/>
                <a:ext cx="916277" cy="522516"/>
              </a:xfrm>
              <a:prstGeom prst="rect">
                <a:avLst/>
              </a:prstGeom>
              <a:solidFill>
                <a:schemeClr val="accent3">
                  <a:lumMod val="75000"/>
                </a:schemeClr>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800100">
                  <a:lnSpc>
                    <a:spcPct val="110000"/>
                  </a:lnSpc>
                  <a:spcBef>
                    <a:spcPct val="0"/>
                  </a:spcBef>
                </a:pPr>
                <a:r>
                  <a:rPr lang="en-GB" sz="1200" b="1" dirty="0">
                    <a:solidFill>
                      <a:srgbClr val="EEEEEE"/>
                    </a:solidFill>
                    <a:cs typeface="Arial" panose="020B0604020202020204" pitchFamily="34" charset="0"/>
                  </a:rPr>
                  <a:t>Commerce-Dev</a:t>
                </a:r>
              </a:p>
            </p:txBody>
          </p:sp>
          <p:sp>
            <p:nvSpPr>
              <p:cNvPr id="32" name="Rectangle 31">
                <a:extLst>
                  <a:ext uri="{FF2B5EF4-FFF2-40B4-BE49-F238E27FC236}">
                    <a16:creationId xmlns:a16="http://schemas.microsoft.com/office/drawing/2014/main" id="{C201B3F0-101F-418E-A10D-1E8D01D074BC}"/>
                  </a:ext>
                </a:extLst>
              </p:cNvPr>
              <p:cNvSpPr/>
              <p:nvPr/>
            </p:nvSpPr>
            <p:spPr>
              <a:xfrm>
                <a:off x="5642984" y="1654628"/>
                <a:ext cx="916277" cy="522516"/>
              </a:xfrm>
              <a:prstGeom prst="rect">
                <a:avLst/>
              </a:prstGeom>
              <a:solidFill>
                <a:schemeClr val="accent3">
                  <a:lumMod val="75000"/>
                </a:schemeClr>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711200">
                  <a:lnSpc>
                    <a:spcPct val="110000"/>
                  </a:lnSpc>
                  <a:spcBef>
                    <a:spcPct val="0"/>
                  </a:spcBef>
                </a:pPr>
                <a:r>
                  <a:rPr lang="en-GB" sz="1200" b="1" dirty="0">
                    <a:solidFill>
                      <a:srgbClr val="EEEEEE"/>
                    </a:solidFill>
                    <a:cs typeface="Arial" panose="020B0604020202020204" pitchFamily="34" charset="0"/>
                  </a:rPr>
                  <a:t>Ecommerce Target </a:t>
                </a:r>
              </a:p>
              <a:p>
                <a:pPr lvl="0" algn="ctr" defTabSz="711200">
                  <a:lnSpc>
                    <a:spcPct val="110000"/>
                  </a:lnSpc>
                  <a:spcBef>
                    <a:spcPct val="0"/>
                  </a:spcBef>
                </a:pPr>
                <a:r>
                  <a:rPr lang="en-GB" sz="1200" b="1" dirty="0">
                    <a:solidFill>
                      <a:srgbClr val="EEEEEE"/>
                    </a:solidFill>
                    <a:cs typeface="Arial" panose="020B0604020202020204" pitchFamily="34" charset="0"/>
                  </a:rPr>
                  <a:t>Pre-Prod</a:t>
                </a:r>
              </a:p>
            </p:txBody>
          </p:sp>
          <p:sp>
            <p:nvSpPr>
              <p:cNvPr id="35" name="Rectangle 34">
                <a:extLst>
                  <a:ext uri="{FF2B5EF4-FFF2-40B4-BE49-F238E27FC236}">
                    <a16:creationId xmlns:a16="http://schemas.microsoft.com/office/drawing/2014/main" id="{14A557F9-7ED4-4530-A807-471D16AD1C56}"/>
                  </a:ext>
                </a:extLst>
              </p:cNvPr>
              <p:cNvSpPr/>
              <p:nvPr/>
            </p:nvSpPr>
            <p:spPr>
              <a:xfrm>
                <a:off x="6700380" y="1654628"/>
                <a:ext cx="916277" cy="522516"/>
              </a:xfrm>
              <a:prstGeom prst="rect">
                <a:avLst/>
              </a:prstGeom>
              <a:solidFill>
                <a:schemeClr val="accent3">
                  <a:lumMod val="75000"/>
                </a:schemeClr>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533400">
                  <a:lnSpc>
                    <a:spcPct val="110000"/>
                  </a:lnSpc>
                  <a:spcBef>
                    <a:spcPct val="0"/>
                  </a:spcBef>
                </a:pPr>
                <a:r>
                  <a:rPr lang="en-GB" sz="1200" b="1" dirty="0">
                    <a:solidFill>
                      <a:srgbClr val="EEEEEE"/>
                    </a:solidFill>
                    <a:cs typeface="Arial" panose="020B0604020202020204" pitchFamily="34" charset="0"/>
                  </a:rPr>
                  <a:t>IRP NextGen</a:t>
                </a:r>
              </a:p>
            </p:txBody>
          </p:sp>
          <p:sp>
            <p:nvSpPr>
              <p:cNvPr id="12" name="Rectangle 11">
                <a:extLst>
                  <a:ext uri="{FF2B5EF4-FFF2-40B4-BE49-F238E27FC236}">
                    <a16:creationId xmlns:a16="http://schemas.microsoft.com/office/drawing/2014/main" id="{4120B757-43EB-4582-8446-692216E29856}"/>
                  </a:ext>
                </a:extLst>
              </p:cNvPr>
              <p:cNvSpPr/>
              <p:nvPr/>
            </p:nvSpPr>
            <p:spPr>
              <a:xfrm>
                <a:off x="1413400" y="1654628"/>
                <a:ext cx="916277" cy="522516"/>
              </a:xfrm>
              <a:prstGeom prst="rect">
                <a:avLst/>
              </a:prstGeom>
              <a:solidFill>
                <a:schemeClr val="accent3">
                  <a:lumMod val="75000"/>
                </a:schemeClr>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800100">
                  <a:lnSpc>
                    <a:spcPct val="110000"/>
                  </a:lnSpc>
                  <a:spcBef>
                    <a:spcPct val="0"/>
                  </a:spcBef>
                </a:pPr>
                <a:r>
                  <a:rPr lang="en-GB" sz="1200" b="1" dirty="0">
                    <a:solidFill>
                      <a:srgbClr val="EEEEEE"/>
                    </a:solidFill>
                    <a:cs typeface="Arial" panose="020B0604020202020204" pitchFamily="34" charset="0"/>
                  </a:rPr>
                  <a:t>GSTS</a:t>
                </a:r>
              </a:p>
            </p:txBody>
          </p:sp>
          <p:sp>
            <p:nvSpPr>
              <p:cNvPr id="19" name="Rectangle 18">
                <a:extLst>
                  <a:ext uri="{FF2B5EF4-FFF2-40B4-BE49-F238E27FC236}">
                    <a16:creationId xmlns:a16="http://schemas.microsoft.com/office/drawing/2014/main" id="{FDB3172E-4956-4C42-98A1-00E92EA909EC}"/>
                  </a:ext>
                </a:extLst>
              </p:cNvPr>
              <p:cNvSpPr/>
              <p:nvPr/>
            </p:nvSpPr>
            <p:spPr>
              <a:xfrm>
                <a:off x="2470796" y="1654628"/>
                <a:ext cx="916277" cy="522516"/>
              </a:xfrm>
              <a:prstGeom prst="rect">
                <a:avLst/>
              </a:prstGeom>
              <a:solidFill>
                <a:schemeClr val="accent3">
                  <a:lumMod val="75000"/>
                </a:schemeClr>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800100">
                  <a:lnSpc>
                    <a:spcPct val="110000"/>
                  </a:lnSpc>
                  <a:spcBef>
                    <a:spcPct val="0"/>
                  </a:spcBef>
                </a:pPr>
                <a:r>
                  <a:rPr lang="en-GB" sz="1200" b="1" dirty="0">
                    <a:solidFill>
                      <a:srgbClr val="EEEEEE"/>
                    </a:solidFill>
                    <a:cs typeface="Arial" panose="020B0604020202020204" pitchFamily="34" charset="0"/>
                  </a:rPr>
                  <a:t>CMDM</a:t>
                </a:r>
              </a:p>
            </p:txBody>
          </p:sp>
          <p:sp>
            <p:nvSpPr>
              <p:cNvPr id="24" name="Rectangle 23">
                <a:extLst>
                  <a:ext uri="{FF2B5EF4-FFF2-40B4-BE49-F238E27FC236}">
                    <a16:creationId xmlns:a16="http://schemas.microsoft.com/office/drawing/2014/main" id="{749FEEE1-E5EB-4E84-80B2-757AA7E8CEAC}"/>
                  </a:ext>
                </a:extLst>
              </p:cNvPr>
              <p:cNvSpPr/>
              <p:nvPr/>
            </p:nvSpPr>
            <p:spPr>
              <a:xfrm>
                <a:off x="3528192" y="1654628"/>
                <a:ext cx="916277" cy="522516"/>
              </a:xfrm>
              <a:prstGeom prst="rect">
                <a:avLst/>
              </a:prstGeom>
              <a:solidFill>
                <a:schemeClr val="accent3">
                  <a:lumMod val="75000"/>
                </a:schemeClr>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800100">
                  <a:lnSpc>
                    <a:spcPct val="110000"/>
                  </a:lnSpc>
                  <a:spcBef>
                    <a:spcPct val="0"/>
                  </a:spcBef>
                </a:pPr>
                <a:r>
                  <a:rPr lang="en-GB" sz="1200" b="1" dirty="0">
                    <a:solidFill>
                      <a:srgbClr val="EEEEEE"/>
                    </a:solidFill>
                    <a:cs typeface="Arial" panose="020B0604020202020204" pitchFamily="34" charset="0"/>
                  </a:rPr>
                  <a:t>Global </a:t>
                </a:r>
              </a:p>
              <a:p>
                <a:pPr lvl="0" algn="ctr" defTabSz="800100">
                  <a:lnSpc>
                    <a:spcPct val="110000"/>
                  </a:lnSpc>
                  <a:spcBef>
                    <a:spcPct val="0"/>
                  </a:spcBef>
                </a:pPr>
                <a:r>
                  <a:rPr lang="en-GB" sz="1200" b="1" dirty="0">
                    <a:solidFill>
                      <a:srgbClr val="EEEEEE"/>
                    </a:solidFill>
                    <a:cs typeface="Arial" panose="020B0604020202020204" pitchFamily="34" charset="0"/>
                  </a:rPr>
                  <a:t>EStore</a:t>
                </a:r>
              </a:p>
            </p:txBody>
          </p:sp>
          <p:sp>
            <p:nvSpPr>
              <p:cNvPr id="5" name="Rectangle 4">
                <a:extLst>
                  <a:ext uri="{FF2B5EF4-FFF2-40B4-BE49-F238E27FC236}">
                    <a16:creationId xmlns:a16="http://schemas.microsoft.com/office/drawing/2014/main" id="{FF2A5F6B-3DC1-4BB2-9BFF-EB1F8A565791}"/>
                  </a:ext>
                </a:extLst>
              </p:cNvPr>
              <p:cNvSpPr/>
              <p:nvPr/>
            </p:nvSpPr>
            <p:spPr>
              <a:xfrm>
                <a:off x="356004" y="1654628"/>
                <a:ext cx="916277" cy="522516"/>
              </a:xfrm>
              <a:prstGeom prst="rect">
                <a:avLst/>
              </a:prstGeom>
              <a:solidFill>
                <a:schemeClr val="accent3">
                  <a:lumMod val="75000"/>
                </a:schemeClr>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800100">
                  <a:lnSpc>
                    <a:spcPct val="110000"/>
                  </a:lnSpc>
                  <a:spcBef>
                    <a:spcPct val="0"/>
                  </a:spcBef>
                </a:pPr>
                <a:r>
                  <a:rPr lang="en-GB" sz="1200" b="1" dirty="0">
                    <a:solidFill>
                      <a:srgbClr val="EEEEEE"/>
                    </a:solidFill>
                    <a:cs typeface="Arial" panose="020B0604020202020204" pitchFamily="34" charset="0"/>
                  </a:rPr>
                  <a:t>RPSP</a:t>
                </a:r>
              </a:p>
            </p:txBody>
          </p:sp>
        </p:grpSp>
        <p:grpSp>
          <p:nvGrpSpPr>
            <p:cNvPr id="113" name="Group 112">
              <a:extLst>
                <a:ext uri="{FF2B5EF4-FFF2-40B4-BE49-F238E27FC236}">
                  <a16:creationId xmlns:a16="http://schemas.microsoft.com/office/drawing/2014/main" id="{17EAF573-AF83-48E8-9C80-BA398116E3DC}"/>
                </a:ext>
              </a:extLst>
            </p:cNvPr>
            <p:cNvGrpSpPr/>
            <p:nvPr/>
          </p:nvGrpSpPr>
          <p:grpSpPr>
            <a:xfrm>
              <a:off x="355142" y="2643763"/>
              <a:ext cx="7262376" cy="1510619"/>
              <a:chOff x="355142" y="2643763"/>
              <a:chExt cx="7262376" cy="1510619"/>
            </a:xfrm>
            <a:solidFill>
              <a:srgbClr val="322A39"/>
            </a:solidFill>
          </p:grpSpPr>
          <p:sp>
            <p:nvSpPr>
              <p:cNvPr id="99" name="Rectangle 98">
                <a:extLst>
                  <a:ext uri="{FF2B5EF4-FFF2-40B4-BE49-F238E27FC236}">
                    <a16:creationId xmlns:a16="http://schemas.microsoft.com/office/drawing/2014/main" id="{83F0026C-DB7E-4288-BED0-017FAD6FA93C}"/>
                  </a:ext>
                </a:extLst>
              </p:cNvPr>
              <p:cNvSpPr/>
              <p:nvPr/>
            </p:nvSpPr>
            <p:spPr>
              <a:xfrm>
                <a:off x="4584726" y="2643763"/>
                <a:ext cx="918000" cy="522000"/>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373" tIns="30483" rIns="39373" bIns="30483" numCol="1" spcCol="1270" anchor="ctr" anchorCtr="0">
                <a:noAutofit/>
              </a:bodyPr>
              <a:lstStyle/>
              <a:p>
                <a:pPr lvl="0" algn="ctr" defTabSz="622300">
                  <a:lnSpc>
                    <a:spcPct val="90000"/>
                  </a:lnSpc>
                  <a:spcBef>
                    <a:spcPct val="0"/>
                  </a:spcBef>
                  <a:spcAft>
                    <a:spcPct val="35000"/>
                  </a:spcAft>
                </a:pPr>
                <a:r>
                  <a:rPr lang="en-GB" sz="1400" dirty="0">
                    <a:solidFill>
                      <a:srgbClr val="231E28"/>
                    </a:solidFill>
                  </a:rPr>
                  <a:t>Aurora</a:t>
                </a:r>
              </a:p>
              <a:p>
                <a:pPr lvl="0" algn="ctr" defTabSz="622300">
                  <a:lnSpc>
                    <a:spcPct val="90000"/>
                  </a:lnSpc>
                  <a:spcBef>
                    <a:spcPct val="0"/>
                  </a:spcBef>
                  <a:spcAft>
                    <a:spcPct val="35000"/>
                  </a:spcAft>
                </a:pPr>
                <a:r>
                  <a:rPr lang="en-GB" sz="1400" dirty="0">
                    <a:solidFill>
                      <a:srgbClr val="231E28"/>
                    </a:solidFill>
                  </a:rPr>
                  <a:t>(MySQL)</a:t>
                </a:r>
              </a:p>
            </p:txBody>
          </p:sp>
          <p:sp>
            <p:nvSpPr>
              <p:cNvPr id="100" name="Rectangle 99">
                <a:extLst>
                  <a:ext uri="{FF2B5EF4-FFF2-40B4-BE49-F238E27FC236}">
                    <a16:creationId xmlns:a16="http://schemas.microsoft.com/office/drawing/2014/main" id="{C451C812-6AC1-4F57-8B46-51626184024C}"/>
                  </a:ext>
                </a:extLst>
              </p:cNvPr>
              <p:cNvSpPr/>
              <p:nvPr/>
            </p:nvSpPr>
            <p:spPr>
              <a:xfrm>
                <a:off x="5642122" y="2643763"/>
                <a:ext cx="918000" cy="522000"/>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5563" tIns="27943" rIns="35563" bIns="27943" numCol="1" spcCol="1270" anchor="ctr" anchorCtr="0">
                <a:noAutofit/>
              </a:bodyPr>
              <a:lstStyle/>
              <a:p>
                <a:pPr lvl="0" algn="ctr" defTabSz="622300">
                  <a:lnSpc>
                    <a:spcPct val="90000"/>
                  </a:lnSpc>
                  <a:spcBef>
                    <a:spcPct val="0"/>
                  </a:spcBef>
                  <a:spcAft>
                    <a:spcPct val="35000"/>
                  </a:spcAft>
                </a:pPr>
                <a:r>
                  <a:rPr lang="en-GB" sz="1200" dirty="0">
                    <a:solidFill>
                      <a:srgbClr val="231E28"/>
                    </a:solidFill>
                  </a:rPr>
                  <a:t>Aurora</a:t>
                </a:r>
              </a:p>
              <a:p>
                <a:pPr lvl="0" algn="ctr" defTabSz="622300">
                  <a:lnSpc>
                    <a:spcPct val="90000"/>
                  </a:lnSpc>
                  <a:spcBef>
                    <a:spcPct val="0"/>
                  </a:spcBef>
                  <a:spcAft>
                    <a:spcPct val="35000"/>
                  </a:spcAft>
                </a:pPr>
                <a:r>
                  <a:rPr lang="en-GB" sz="1200" dirty="0">
                    <a:solidFill>
                      <a:srgbClr val="231E28"/>
                    </a:solidFill>
                  </a:rPr>
                  <a:t>(MySQL)</a:t>
                </a:r>
              </a:p>
            </p:txBody>
          </p:sp>
          <p:sp>
            <p:nvSpPr>
              <p:cNvPr id="101" name="Rectangle 100">
                <a:extLst>
                  <a:ext uri="{FF2B5EF4-FFF2-40B4-BE49-F238E27FC236}">
                    <a16:creationId xmlns:a16="http://schemas.microsoft.com/office/drawing/2014/main" id="{196157CE-CB97-4F7D-96E4-781468B550EE}"/>
                  </a:ext>
                </a:extLst>
              </p:cNvPr>
              <p:cNvSpPr/>
              <p:nvPr/>
            </p:nvSpPr>
            <p:spPr>
              <a:xfrm>
                <a:off x="6699518" y="2643763"/>
                <a:ext cx="918000" cy="522000"/>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5563" tIns="27943" rIns="35563" bIns="27943" numCol="1" spcCol="1270" anchor="ctr" anchorCtr="0">
                <a:noAutofit/>
              </a:bodyPr>
              <a:lstStyle/>
              <a:p>
                <a:pPr lvl="0" algn="ctr" defTabSz="622300">
                  <a:lnSpc>
                    <a:spcPct val="90000"/>
                  </a:lnSpc>
                  <a:spcBef>
                    <a:spcPct val="0"/>
                  </a:spcBef>
                  <a:spcAft>
                    <a:spcPct val="35000"/>
                  </a:spcAft>
                </a:pPr>
                <a:r>
                  <a:rPr lang="en-GB" sz="1200" dirty="0">
                    <a:solidFill>
                      <a:srgbClr val="231E28"/>
                    </a:solidFill>
                  </a:rPr>
                  <a:t>Aurora</a:t>
                </a:r>
              </a:p>
              <a:p>
                <a:pPr lvl="0" algn="ctr" defTabSz="622300">
                  <a:lnSpc>
                    <a:spcPct val="90000"/>
                  </a:lnSpc>
                  <a:spcBef>
                    <a:spcPct val="0"/>
                  </a:spcBef>
                  <a:spcAft>
                    <a:spcPct val="35000"/>
                  </a:spcAft>
                </a:pPr>
                <a:r>
                  <a:rPr lang="en-GB" sz="1200" dirty="0">
                    <a:solidFill>
                      <a:srgbClr val="231E28"/>
                    </a:solidFill>
                  </a:rPr>
                  <a:t>(MySQL)</a:t>
                </a:r>
              </a:p>
            </p:txBody>
          </p:sp>
          <p:sp>
            <p:nvSpPr>
              <p:cNvPr id="104" name="Rectangle 103">
                <a:extLst>
                  <a:ext uri="{FF2B5EF4-FFF2-40B4-BE49-F238E27FC236}">
                    <a16:creationId xmlns:a16="http://schemas.microsoft.com/office/drawing/2014/main" id="{EF170ADE-A468-4AC7-AFCE-CDBD22463550}"/>
                  </a:ext>
                </a:extLst>
              </p:cNvPr>
              <p:cNvSpPr/>
              <p:nvPr/>
            </p:nvSpPr>
            <p:spPr>
              <a:xfrm>
                <a:off x="1412538" y="2643763"/>
                <a:ext cx="918000" cy="522000"/>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373" tIns="30483" rIns="39373" bIns="30483" numCol="1" spcCol="1270" anchor="ctr" anchorCtr="0">
                <a:noAutofit/>
              </a:bodyPr>
              <a:lstStyle/>
              <a:p>
                <a:pPr lvl="0" algn="ctr" defTabSz="622300">
                  <a:lnSpc>
                    <a:spcPct val="90000"/>
                  </a:lnSpc>
                  <a:spcBef>
                    <a:spcPct val="0"/>
                  </a:spcBef>
                  <a:spcAft>
                    <a:spcPct val="35000"/>
                  </a:spcAft>
                </a:pPr>
                <a:r>
                  <a:rPr lang="en-GB" sz="1400" dirty="0">
                    <a:solidFill>
                      <a:srgbClr val="231E28"/>
                    </a:solidFill>
                  </a:rPr>
                  <a:t>gstprd</a:t>
                </a:r>
              </a:p>
            </p:txBody>
          </p:sp>
          <p:sp>
            <p:nvSpPr>
              <p:cNvPr id="105" name="Rectangle 104">
                <a:extLst>
                  <a:ext uri="{FF2B5EF4-FFF2-40B4-BE49-F238E27FC236}">
                    <a16:creationId xmlns:a16="http://schemas.microsoft.com/office/drawing/2014/main" id="{67C0CA37-5B90-46DF-B7EC-5EE22E2AC212}"/>
                  </a:ext>
                </a:extLst>
              </p:cNvPr>
              <p:cNvSpPr/>
              <p:nvPr/>
            </p:nvSpPr>
            <p:spPr>
              <a:xfrm>
                <a:off x="1412538" y="3632382"/>
                <a:ext cx="918000" cy="522000"/>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373" tIns="30483" rIns="39373" bIns="30483" numCol="1" spcCol="1270" anchor="ctr" anchorCtr="0">
                <a:noAutofit/>
              </a:bodyPr>
              <a:lstStyle/>
              <a:p>
                <a:pPr algn="ctr" defTabSz="622300">
                  <a:lnSpc>
                    <a:spcPct val="90000"/>
                  </a:lnSpc>
                  <a:spcBef>
                    <a:spcPct val="0"/>
                  </a:spcBef>
                  <a:spcAft>
                    <a:spcPct val="35000"/>
                  </a:spcAft>
                </a:pPr>
                <a:r>
                  <a:rPr lang="en-GB" sz="1400" dirty="0"/>
                  <a:t>vtxprd</a:t>
                </a:r>
                <a:endParaRPr lang="en-US" sz="1400" dirty="0"/>
              </a:p>
            </p:txBody>
          </p:sp>
          <p:sp>
            <p:nvSpPr>
              <p:cNvPr id="106" name="Rectangle 105">
                <a:extLst>
                  <a:ext uri="{FF2B5EF4-FFF2-40B4-BE49-F238E27FC236}">
                    <a16:creationId xmlns:a16="http://schemas.microsoft.com/office/drawing/2014/main" id="{E63A3DBD-B620-46A2-BD81-52A6305B9DDD}"/>
                  </a:ext>
                </a:extLst>
              </p:cNvPr>
              <p:cNvSpPr/>
              <p:nvPr/>
            </p:nvSpPr>
            <p:spPr>
              <a:xfrm>
                <a:off x="2469934" y="2643763"/>
                <a:ext cx="918000" cy="522000"/>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373" tIns="30483" rIns="39373" bIns="30483" numCol="1" spcCol="1270" anchor="ctr" anchorCtr="0">
                <a:noAutofit/>
              </a:bodyPr>
              <a:lstStyle/>
              <a:p>
                <a:pPr lvl="0" algn="ctr" defTabSz="622300">
                  <a:lnSpc>
                    <a:spcPct val="90000"/>
                  </a:lnSpc>
                  <a:spcBef>
                    <a:spcPct val="0"/>
                  </a:spcBef>
                  <a:spcAft>
                    <a:spcPct val="35000"/>
                  </a:spcAft>
                </a:pPr>
                <a:r>
                  <a:rPr lang="en-GB" sz="1400" dirty="0">
                    <a:solidFill>
                      <a:srgbClr val="231E28"/>
                    </a:solidFill>
                  </a:rPr>
                  <a:t>mdmprd</a:t>
                </a:r>
              </a:p>
            </p:txBody>
          </p:sp>
          <p:sp>
            <p:nvSpPr>
              <p:cNvPr id="108" name="Rectangle 107">
                <a:extLst>
                  <a:ext uri="{FF2B5EF4-FFF2-40B4-BE49-F238E27FC236}">
                    <a16:creationId xmlns:a16="http://schemas.microsoft.com/office/drawing/2014/main" id="{44EE8601-71FD-4973-B7CA-76812C18EDF3}"/>
                  </a:ext>
                </a:extLst>
              </p:cNvPr>
              <p:cNvSpPr/>
              <p:nvPr/>
            </p:nvSpPr>
            <p:spPr>
              <a:xfrm>
                <a:off x="3527330" y="2643763"/>
                <a:ext cx="918000" cy="522000"/>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373" tIns="30483" rIns="39373" bIns="30483"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GB" sz="1400" b="0" i="0" u="none" strike="noStrike" kern="1200" cap="none" spc="0" normalizeH="0" baseline="0" noProof="0" dirty="0">
                    <a:ln>
                      <a:noFill/>
                    </a:ln>
                    <a:solidFill>
                      <a:srgbClr val="231E28"/>
                    </a:solidFill>
                    <a:effectLst/>
                    <a:uLnTx/>
                    <a:uFillTx/>
                    <a:latin typeface="Arial" panose="020B0604020202020204"/>
                    <a:ea typeface="+mn-ea"/>
                    <a:cs typeface="+mn-cs"/>
                  </a:rPr>
                  <a:t>Oracle</a:t>
                </a:r>
              </a:p>
            </p:txBody>
          </p:sp>
          <p:sp>
            <p:nvSpPr>
              <p:cNvPr id="110" name="Rectangle 109">
                <a:extLst>
                  <a:ext uri="{FF2B5EF4-FFF2-40B4-BE49-F238E27FC236}">
                    <a16:creationId xmlns:a16="http://schemas.microsoft.com/office/drawing/2014/main" id="{6E9CA143-B5D1-4E10-9FDD-A386E129EEF6}"/>
                  </a:ext>
                </a:extLst>
              </p:cNvPr>
              <p:cNvSpPr/>
              <p:nvPr/>
            </p:nvSpPr>
            <p:spPr>
              <a:xfrm>
                <a:off x="355142" y="2643763"/>
                <a:ext cx="918000" cy="522000"/>
              </a:xfrm>
              <a:prstGeom prst="rect">
                <a:avLst/>
              </a:prstGeom>
              <a:solidFill>
                <a:schemeClr val="bg2"/>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373" tIns="30483" rIns="39373" bIns="30483" numCol="1" spcCol="1270" anchor="ctr" anchorCtr="0">
                <a:noAutofit/>
              </a:bodyPr>
              <a:lstStyle/>
              <a:p>
                <a:pPr lvl="0" algn="ctr" defTabSz="622300">
                  <a:lnSpc>
                    <a:spcPct val="90000"/>
                  </a:lnSpc>
                  <a:spcBef>
                    <a:spcPct val="0"/>
                  </a:spcBef>
                  <a:spcAft>
                    <a:spcPct val="35000"/>
                  </a:spcAft>
                </a:pPr>
                <a:r>
                  <a:rPr lang="en-GB" sz="1400" dirty="0">
                    <a:solidFill>
                      <a:srgbClr val="231E28"/>
                    </a:solidFill>
                  </a:rPr>
                  <a:t>rpsprd</a:t>
                </a:r>
              </a:p>
            </p:txBody>
          </p:sp>
        </p:grpSp>
      </p:grpSp>
      <p:sp>
        <p:nvSpPr>
          <p:cNvPr id="3" name="Slide Number Placeholder 2">
            <a:extLst>
              <a:ext uri="{FF2B5EF4-FFF2-40B4-BE49-F238E27FC236}">
                <a16:creationId xmlns:a16="http://schemas.microsoft.com/office/drawing/2014/main" id="{7B6C4837-AF16-491D-8177-3BBF3D15CE7B}"/>
              </a:ext>
            </a:extLst>
          </p:cNvPr>
          <p:cNvSpPr>
            <a:spLocks noGrp="1"/>
          </p:cNvSpPr>
          <p:nvPr>
            <p:ph type="sldNum" sz="quarter" idx="4"/>
          </p:nvPr>
        </p:nvSpPr>
        <p:spPr>
          <a:xfrm>
            <a:off x="359999" y="6227400"/>
            <a:ext cx="252000" cy="365125"/>
          </a:xfrm>
          <a:prstGeom prst="rect">
            <a:avLst/>
          </a:prstGeom>
        </p:spPr>
        <p:txBody>
          <a:bodyPr vert="horz" lIns="0" tIns="0" rIns="0" bIns="0" rtlCol="0" anchor="ctr"/>
          <a:lstStyle>
            <a:defPPr>
              <a:defRPr lang="en-US"/>
            </a:defPPr>
            <a:lvl1pPr marL="0" algn="l" defTabSz="914400" rtl="0" eaLnBrk="1" latinLnBrk="0" hangingPunct="1">
              <a:defRPr lang="en-US" sz="800" kern="1200" smtClean="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A0F7689-66CB-EC4F-9B5C-9C3D3ED1F24F}" type="slidenum">
              <a:rPr lang="en-US" smtClean="0"/>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dirty="0">
              <a:ln>
                <a:noFill/>
              </a:ln>
              <a:solidFill>
                <a:srgbClr val="4E4B54"/>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3916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36374-34FF-4BAF-8E81-FDD2F2CB9EB9}"/>
              </a:ext>
            </a:extLst>
          </p:cNvPr>
          <p:cNvSpPr>
            <a:spLocks noGrp="1"/>
          </p:cNvSpPr>
          <p:nvPr>
            <p:ph type="title"/>
          </p:nvPr>
        </p:nvSpPr>
        <p:spPr/>
        <p:txBody>
          <a:bodyPr/>
          <a:lstStyle/>
          <a:p>
            <a:r>
              <a:rPr lang="en-US" dirty="0"/>
              <a:t>Areas of Improvement</a:t>
            </a:r>
          </a:p>
        </p:txBody>
      </p:sp>
      <p:sp>
        <p:nvSpPr>
          <p:cNvPr id="4" name="Slide Number Placeholder 3">
            <a:extLst>
              <a:ext uri="{FF2B5EF4-FFF2-40B4-BE49-F238E27FC236}">
                <a16:creationId xmlns:a16="http://schemas.microsoft.com/office/drawing/2014/main" id="{3CA8F10A-36D2-4167-9780-59AD39FAEEA4}"/>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0F7689-66CB-EC4F-9B5C-9C3D3ED1F24F}" type="slidenum">
              <a:rPr kumimoji="0" lang="en-US" sz="800" b="0" i="0" u="none" strike="noStrike" kern="1200" cap="none" spc="0" normalizeH="0" baseline="0" noProof="0" smtClean="0">
                <a:ln>
                  <a:noFill/>
                </a:ln>
                <a:solidFill>
                  <a:srgbClr val="4E4B54"/>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dirty="0">
              <a:ln>
                <a:noFill/>
              </a:ln>
              <a:solidFill>
                <a:srgbClr val="4E4B54"/>
              </a:solidFill>
              <a:effectLst/>
              <a:uLnTx/>
              <a:uFillTx/>
              <a:latin typeface="Arial" panose="020B0604020202020204"/>
              <a:ea typeface="+mn-ea"/>
              <a:cs typeface="+mn-cs"/>
            </a:endParaRPr>
          </a:p>
        </p:txBody>
      </p:sp>
      <p:grpSp>
        <p:nvGrpSpPr>
          <p:cNvPr id="3" name="Group 2">
            <a:extLst>
              <a:ext uri="{FF2B5EF4-FFF2-40B4-BE49-F238E27FC236}">
                <a16:creationId xmlns:a16="http://schemas.microsoft.com/office/drawing/2014/main" id="{9FA9BA7C-6ED5-46E5-BD42-D8D291297C2E}"/>
              </a:ext>
            </a:extLst>
          </p:cNvPr>
          <p:cNvGrpSpPr/>
          <p:nvPr/>
        </p:nvGrpSpPr>
        <p:grpSpPr>
          <a:xfrm>
            <a:off x="352425" y="1073150"/>
            <a:ext cx="11476038" cy="4950279"/>
            <a:chOff x="352425" y="1073150"/>
            <a:chExt cx="11476038" cy="4950279"/>
          </a:xfrm>
        </p:grpSpPr>
        <p:sp>
          <p:nvSpPr>
            <p:cNvPr id="5" name="Rectangle 4">
              <a:extLst>
                <a:ext uri="{FF2B5EF4-FFF2-40B4-BE49-F238E27FC236}">
                  <a16:creationId xmlns:a16="http://schemas.microsoft.com/office/drawing/2014/main" id="{3822E4ED-9C3F-4095-B4B0-DFD606AC952B}"/>
                </a:ext>
              </a:extLst>
            </p:cNvPr>
            <p:cNvSpPr/>
            <p:nvPr/>
          </p:nvSpPr>
          <p:spPr>
            <a:xfrm>
              <a:off x="352425" y="1073150"/>
              <a:ext cx="2712338" cy="2362744"/>
            </a:xfrm>
            <a:prstGeom prst="rect">
              <a:avLst/>
            </a:prstGeom>
            <a:solidFill>
              <a:schemeClr val="bg2"/>
            </a:solidFill>
            <a:ln>
              <a:noFill/>
            </a:ln>
            <a:effectLst>
              <a:outerShdw dist="38100" dir="5400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0" tIns="1260000" rIns="0"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t>Database</a:t>
              </a:r>
              <a:br>
                <a:rPr kumimoji="0" lang="en-US" sz="20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br>
              <a:r>
                <a:rPr kumimoji="0" lang="en-US" sz="20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t>Monitoring</a:t>
              </a:r>
            </a:p>
          </p:txBody>
        </p:sp>
        <p:sp>
          <p:nvSpPr>
            <p:cNvPr id="6" name="Rectangle 5">
              <a:extLst>
                <a:ext uri="{FF2B5EF4-FFF2-40B4-BE49-F238E27FC236}">
                  <a16:creationId xmlns:a16="http://schemas.microsoft.com/office/drawing/2014/main" id="{254BDC10-1074-41BA-8A11-88555EDB2778}"/>
                </a:ext>
              </a:extLst>
            </p:cNvPr>
            <p:cNvSpPr/>
            <p:nvPr/>
          </p:nvSpPr>
          <p:spPr>
            <a:xfrm>
              <a:off x="3273658" y="1073150"/>
              <a:ext cx="2712338" cy="2362744"/>
            </a:xfrm>
            <a:prstGeom prst="rect">
              <a:avLst/>
            </a:prstGeom>
            <a:solidFill>
              <a:schemeClr val="bg2"/>
            </a:solidFill>
            <a:ln>
              <a:noFill/>
            </a:ln>
            <a:effectLst>
              <a:outerShdw dist="38100" dir="5400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0" tIns="1260000" rIns="0"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t>Replication Monitoring</a:t>
              </a:r>
            </a:p>
          </p:txBody>
        </p:sp>
        <p:sp>
          <p:nvSpPr>
            <p:cNvPr id="7" name="Rectangle 6">
              <a:extLst>
                <a:ext uri="{FF2B5EF4-FFF2-40B4-BE49-F238E27FC236}">
                  <a16:creationId xmlns:a16="http://schemas.microsoft.com/office/drawing/2014/main" id="{C1675002-3F9A-47FA-A241-6887BCE31718}"/>
                </a:ext>
              </a:extLst>
            </p:cNvPr>
            <p:cNvSpPr/>
            <p:nvPr/>
          </p:nvSpPr>
          <p:spPr>
            <a:xfrm>
              <a:off x="6194893" y="1073150"/>
              <a:ext cx="2712338" cy="2362744"/>
            </a:xfrm>
            <a:prstGeom prst="rect">
              <a:avLst/>
            </a:prstGeom>
            <a:solidFill>
              <a:schemeClr val="bg2"/>
            </a:solidFill>
            <a:ln>
              <a:noFill/>
            </a:ln>
            <a:effectLst>
              <a:outerShdw dist="38100" dir="5400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0" tIns="1260000" rIns="0"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t>Diskspace</a:t>
              </a:r>
              <a:br>
                <a:rPr kumimoji="0" lang="en-US" sz="20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br>
              <a:r>
                <a:rPr kumimoji="0" lang="en-US" sz="20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t>Monitoring</a:t>
              </a:r>
            </a:p>
          </p:txBody>
        </p:sp>
        <p:sp>
          <p:nvSpPr>
            <p:cNvPr id="8" name="Rectangle 7">
              <a:extLst>
                <a:ext uri="{FF2B5EF4-FFF2-40B4-BE49-F238E27FC236}">
                  <a16:creationId xmlns:a16="http://schemas.microsoft.com/office/drawing/2014/main" id="{54D99F28-CCE3-4C0C-948E-711E0E1569CB}"/>
                </a:ext>
              </a:extLst>
            </p:cNvPr>
            <p:cNvSpPr/>
            <p:nvPr/>
          </p:nvSpPr>
          <p:spPr>
            <a:xfrm>
              <a:off x="9116125" y="1073150"/>
              <a:ext cx="2712338" cy="2362744"/>
            </a:xfrm>
            <a:prstGeom prst="rect">
              <a:avLst/>
            </a:prstGeom>
            <a:solidFill>
              <a:schemeClr val="bg2"/>
            </a:solidFill>
            <a:ln>
              <a:noFill/>
            </a:ln>
            <a:effectLst>
              <a:outerShdw dist="38100" dir="5400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0" tIns="1260000" rIns="0"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t>Backup &amp;</a:t>
              </a:r>
              <a:br>
                <a:rPr kumimoji="0" lang="en-US" sz="20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br>
              <a:r>
                <a:rPr kumimoji="0" lang="en-US" sz="20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t>Recovery</a:t>
              </a:r>
            </a:p>
          </p:txBody>
        </p:sp>
        <p:sp>
          <p:nvSpPr>
            <p:cNvPr id="12" name="Rectangle 11">
              <a:extLst>
                <a:ext uri="{FF2B5EF4-FFF2-40B4-BE49-F238E27FC236}">
                  <a16:creationId xmlns:a16="http://schemas.microsoft.com/office/drawing/2014/main" id="{08E1E417-ABD4-48A3-BCBE-52C65F7A4B39}"/>
                </a:ext>
              </a:extLst>
            </p:cNvPr>
            <p:cNvSpPr/>
            <p:nvPr/>
          </p:nvSpPr>
          <p:spPr>
            <a:xfrm>
              <a:off x="352425" y="3660685"/>
              <a:ext cx="2712338" cy="2362744"/>
            </a:xfrm>
            <a:prstGeom prst="rect">
              <a:avLst/>
            </a:prstGeom>
            <a:solidFill>
              <a:schemeClr val="bg2"/>
            </a:solidFill>
            <a:ln>
              <a:noFill/>
            </a:ln>
            <a:effectLst>
              <a:outerShdw dist="38100" dir="5400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0" tIns="1260000" rIns="0"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t>Performance Monitoring</a:t>
              </a:r>
            </a:p>
          </p:txBody>
        </p:sp>
        <p:sp>
          <p:nvSpPr>
            <p:cNvPr id="13" name="Rectangle 12">
              <a:extLst>
                <a:ext uri="{FF2B5EF4-FFF2-40B4-BE49-F238E27FC236}">
                  <a16:creationId xmlns:a16="http://schemas.microsoft.com/office/drawing/2014/main" id="{FD84DB95-D4D2-495C-84E3-207210A6942E}"/>
                </a:ext>
              </a:extLst>
            </p:cNvPr>
            <p:cNvSpPr/>
            <p:nvPr/>
          </p:nvSpPr>
          <p:spPr>
            <a:xfrm>
              <a:off x="3273658" y="3660685"/>
              <a:ext cx="2712338" cy="2362744"/>
            </a:xfrm>
            <a:prstGeom prst="rect">
              <a:avLst/>
            </a:prstGeom>
            <a:solidFill>
              <a:schemeClr val="bg2"/>
            </a:solidFill>
            <a:ln>
              <a:noFill/>
            </a:ln>
            <a:effectLst>
              <a:outerShdw dist="38100" dir="5400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0" tIns="1260000" rIns="0"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t>Database</a:t>
              </a:r>
              <a:br>
                <a:rPr kumimoji="0" lang="en-US" sz="20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br>
              <a:r>
                <a:rPr kumimoji="0" lang="en-US" sz="20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t>Change Request</a:t>
              </a:r>
            </a:p>
          </p:txBody>
        </p:sp>
        <p:sp>
          <p:nvSpPr>
            <p:cNvPr id="14" name="Rectangle 13">
              <a:extLst>
                <a:ext uri="{FF2B5EF4-FFF2-40B4-BE49-F238E27FC236}">
                  <a16:creationId xmlns:a16="http://schemas.microsoft.com/office/drawing/2014/main" id="{69F08231-5110-4642-B51A-A208ECE00F4E}"/>
                </a:ext>
              </a:extLst>
            </p:cNvPr>
            <p:cNvSpPr/>
            <p:nvPr/>
          </p:nvSpPr>
          <p:spPr>
            <a:xfrm>
              <a:off x="6194893" y="3660685"/>
              <a:ext cx="2712338" cy="2362744"/>
            </a:xfrm>
            <a:prstGeom prst="rect">
              <a:avLst/>
            </a:prstGeom>
            <a:solidFill>
              <a:schemeClr val="bg2"/>
            </a:solidFill>
            <a:ln>
              <a:noFill/>
            </a:ln>
            <a:effectLst>
              <a:outerShdw dist="38100" dir="5400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0" tIns="1260000" rIns="0"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t>Cost Saving</a:t>
              </a:r>
              <a:br>
                <a:rPr kumimoji="0" lang="en-US" sz="20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br>
              <a:r>
                <a:rPr kumimoji="0" lang="en-US" sz="20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t>Measures</a:t>
              </a:r>
            </a:p>
          </p:txBody>
        </p:sp>
        <p:sp>
          <p:nvSpPr>
            <p:cNvPr id="15" name="Rectangle 14">
              <a:extLst>
                <a:ext uri="{FF2B5EF4-FFF2-40B4-BE49-F238E27FC236}">
                  <a16:creationId xmlns:a16="http://schemas.microsoft.com/office/drawing/2014/main" id="{48397BC8-532C-4C26-A7A5-9C077AB06183}"/>
                </a:ext>
              </a:extLst>
            </p:cNvPr>
            <p:cNvSpPr/>
            <p:nvPr/>
          </p:nvSpPr>
          <p:spPr>
            <a:xfrm>
              <a:off x="9116125" y="3660685"/>
              <a:ext cx="2712338" cy="2362744"/>
            </a:xfrm>
            <a:prstGeom prst="rect">
              <a:avLst/>
            </a:prstGeom>
            <a:solidFill>
              <a:schemeClr val="bg2"/>
            </a:solidFill>
            <a:ln>
              <a:noFill/>
            </a:ln>
            <a:effectLst>
              <a:outerShdw dist="38100" dir="5400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0" tIns="1260000" rIns="0"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t>Technology</a:t>
              </a:r>
              <a:br>
                <a:rPr kumimoji="0" lang="en-US" sz="20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br>
              <a:r>
                <a:rPr kumimoji="0" lang="en-US" sz="2000" b="1" i="0" u="none" strike="noStrike" kern="1200" cap="none" spc="0" normalizeH="0" baseline="0" noProof="0" dirty="0">
                  <a:ln>
                    <a:noFill/>
                  </a:ln>
                  <a:solidFill>
                    <a:srgbClr val="231E28"/>
                  </a:solidFill>
                  <a:effectLst/>
                  <a:uLnTx/>
                  <a:uFillTx/>
                  <a:latin typeface="Arial Black" panose="020B0A04020102020204" pitchFamily="34" charset="0"/>
                  <a:ea typeface="+mn-ea"/>
                  <a:cs typeface="+mn-cs"/>
                </a:rPr>
                <a:t>Expertise</a:t>
              </a:r>
            </a:p>
          </p:txBody>
        </p:sp>
        <p:pic>
          <p:nvPicPr>
            <p:cNvPr id="27" name="Graphic 26">
              <a:extLst>
                <a:ext uri="{FF2B5EF4-FFF2-40B4-BE49-F238E27FC236}">
                  <a16:creationId xmlns:a16="http://schemas.microsoft.com/office/drawing/2014/main" id="{3CBF5BA2-02E3-477E-B2CE-B940D8EF18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675" t="14420" r="9675" b="14420"/>
            <a:stretch/>
          </p:blipFill>
          <p:spPr>
            <a:xfrm>
              <a:off x="4236118" y="1446694"/>
              <a:ext cx="787420" cy="675738"/>
            </a:xfrm>
            <a:prstGeom prst="rect">
              <a:avLst/>
            </a:prstGeom>
          </p:spPr>
        </p:pic>
        <p:pic>
          <p:nvPicPr>
            <p:cNvPr id="30" name="Graphic 29">
              <a:extLst>
                <a:ext uri="{FF2B5EF4-FFF2-40B4-BE49-F238E27FC236}">
                  <a16:creationId xmlns:a16="http://schemas.microsoft.com/office/drawing/2014/main" id="{16120A11-3C42-4E96-AD40-E178A6F76A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08865" y="1450132"/>
              <a:ext cx="599458" cy="663520"/>
            </a:xfrm>
            <a:prstGeom prst="rect">
              <a:avLst/>
            </a:prstGeom>
          </p:spPr>
        </p:pic>
        <p:pic>
          <p:nvPicPr>
            <p:cNvPr id="32" name="Graphic 31">
              <a:extLst>
                <a:ext uri="{FF2B5EF4-FFF2-40B4-BE49-F238E27FC236}">
                  <a16:creationId xmlns:a16="http://schemas.microsoft.com/office/drawing/2014/main" id="{5BA53ADD-D298-433A-A43C-8AFFB5D70D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8448" y="1450132"/>
              <a:ext cx="665230" cy="663522"/>
            </a:xfrm>
            <a:prstGeom prst="rect">
              <a:avLst/>
            </a:prstGeom>
          </p:spPr>
        </p:pic>
        <p:pic>
          <p:nvPicPr>
            <p:cNvPr id="33" name="Graphic 32">
              <a:extLst>
                <a:ext uri="{FF2B5EF4-FFF2-40B4-BE49-F238E27FC236}">
                  <a16:creationId xmlns:a16="http://schemas.microsoft.com/office/drawing/2014/main" id="{8EF1B529-EA79-4033-9D88-49AA9B461D0A}"/>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909" t="8505" r="6674" b="7287"/>
            <a:stretch/>
          </p:blipFill>
          <p:spPr>
            <a:xfrm>
              <a:off x="10127536" y="1446668"/>
              <a:ext cx="689518" cy="676980"/>
            </a:xfrm>
            <a:prstGeom prst="rect">
              <a:avLst/>
            </a:prstGeom>
          </p:spPr>
        </p:pic>
        <p:pic>
          <p:nvPicPr>
            <p:cNvPr id="34" name="Graphic 33">
              <a:extLst>
                <a:ext uri="{FF2B5EF4-FFF2-40B4-BE49-F238E27FC236}">
                  <a16:creationId xmlns:a16="http://schemas.microsoft.com/office/drawing/2014/main" id="{0B8D07C7-504B-4769-A759-1FE0914F28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40534" y="4045694"/>
              <a:ext cx="663520" cy="663520"/>
            </a:xfrm>
            <a:prstGeom prst="rect">
              <a:avLst/>
            </a:prstGeom>
          </p:spPr>
        </p:pic>
        <p:pic>
          <p:nvPicPr>
            <p:cNvPr id="38" name="Graphic 37">
              <a:extLst>
                <a:ext uri="{FF2B5EF4-FFF2-40B4-BE49-F238E27FC236}">
                  <a16:creationId xmlns:a16="http://schemas.microsoft.com/office/drawing/2014/main" id="{F0C7E14D-EB28-4FBD-A464-A230DCEE0B1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76042" y="4045659"/>
              <a:ext cx="665104" cy="665104"/>
            </a:xfrm>
            <a:prstGeom prst="rect">
              <a:avLst/>
            </a:prstGeom>
          </p:spPr>
        </p:pic>
        <p:pic>
          <p:nvPicPr>
            <p:cNvPr id="40" name="Graphic 39">
              <a:extLst>
                <a:ext uri="{FF2B5EF4-FFF2-40B4-BE49-F238E27FC236}">
                  <a16:creationId xmlns:a16="http://schemas.microsoft.com/office/drawing/2014/main" id="{D403EF1E-8DD0-4B68-BE31-09D07A13DF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29627" y="4045997"/>
              <a:ext cx="600402" cy="649272"/>
            </a:xfrm>
            <a:prstGeom prst="rect">
              <a:avLst/>
            </a:prstGeom>
          </p:spPr>
        </p:pic>
        <p:pic>
          <p:nvPicPr>
            <p:cNvPr id="41" name="Graphic 40">
              <a:extLst>
                <a:ext uri="{FF2B5EF4-FFF2-40B4-BE49-F238E27FC236}">
                  <a16:creationId xmlns:a16="http://schemas.microsoft.com/office/drawing/2014/main" id="{C73B9E7F-83E7-463A-A27E-E6FA744CA78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23046" y="4045998"/>
              <a:ext cx="656034" cy="649270"/>
            </a:xfrm>
            <a:prstGeom prst="rect">
              <a:avLst/>
            </a:prstGeom>
          </p:spPr>
        </p:pic>
      </p:grpSp>
    </p:spTree>
    <p:extLst>
      <p:ext uri="{BB962C8B-B14F-4D97-AF65-F5344CB8AC3E}">
        <p14:creationId xmlns:p14="http://schemas.microsoft.com/office/powerpoint/2010/main" val="400786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83C93-1F89-F549-A29B-450DFF8D9943}"/>
              </a:ext>
            </a:extLst>
          </p:cNvPr>
          <p:cNvSpPr>
            <a:spLocks noGrp="1"/>
          </p:cNvSpPr>
          <p:nvPr>
            <p:ph type="title"/>
          </p:nvPr>
        </p:nvSpPr>
        <p:spPr>
          <a:xfrm>
            <a:off x="251012" y="265475"/>
            <a:ext cx="5695915" cy="360000"/>
          </a:xfrm>
        </p:spPr>
        <p:txBody>
          <a:bodyPr/>
          <a:lstStyle/>
          <a:p>
            <a:r>
              <a:rPr lang="en-US" sz="2000" dirty="0">
                <a:solidFill>
                  <a:schemeClr val="accent5"/>
                </a:solidFill>
              </a:rPr>
              <a:t>Problems Identified: Artifacts</a:t>
            </a:r>
          </a:p>
        </p:txBody>
      </p:sp>
      <p:graphicFrame>
        <p:nvGraphicFramePr>
          <p:cNvPr id="5" name="Table 5">
            <a:extLst>
              <a:ext uri="{FF2B5EF4-FFF2-40B4-BE49-F238E27FC236}">
                <a16:creationId xmlns:a16="http://schemas.microsoft.com/office/drawing/2014/main" id="{8AF0CFE4-157A-FE4C-8635-74F65473CB4D}"/>
              </a:ext>
            </a:extLst>
          </p:cNvPr>
          <p:cNvGraphicFramePr>
            <a:graphicFrameLocks noGrp="1"/>
          </p:cNvGraphicFramePr>
          <p:nvPr>
            <p:ph idx="1"/>
            <p:extLst>
              <p:ext uri="{D42A27DB-BD31-4B8C-83A1-F6EECF244321}">
                <p14:modId xmlns:p14="http://schemas.microsoft.com/office/powerpoint/2010/main" val="1505048484"/>
              </p:ext>
            </p:extLst>
          </p:nvPr>
        </p:nvGraphicFramePr>
        <p:xfrm>
          <a:off x="251012" y="864885"/>
          <a:ext cx="11688439" cy="5283712"/>
        </p:xfrm>
        <a:graphic>
          <a:graphicData uri="http://schemas.openxmlformats.org/drawingml/2006/table">
            <a:tbl>
              <a:tblPr firstRow="1" bandRow="1">
                <a:tableStyleId>{17292A2E-F333-43FB-9621-5CBBE7FDCDCB}</a:tableStyleId>
              </a:tblPr>
              <a:tblGrid>
                <a:gridCol w="1590851">
                  <a:extLst>
                    <a:ext uri="{9D8B030D-6E8A-4147-A177-3AD203B41FA5}">
                      <a16:colId xmlns:a16="http://schemas.microsoft.com/office/drawing/2014/main" val="312928401"/>
                    </a:ext>
                  </a:extLst>
                </a:gridCol>
                <a:gridCol w="1920240">
                  <a:extLst>
                    <a:ext uri="{9D8B030D-6E8A-4147-A177-3AD203B41FA5}">
                      <a16:colId xmlns:a16="http://schemas.microsoft.com/office/drawing/2014/main" val="1624234790"/>
                    </a:ext>
                  </a:extLst>
                </a:gridCol>
                <a:gridCol w="2103120">
                  <a:extLst>
                    <a:ext uri="{9D8B030D-6E8A-4147-A177-3AD203B41FA5}">
                      <a16:colId xmlns:a16="http://schemas.microsoft.com/office/drawing/2014/main" val="2813312495"/>
                    </a:ext>
                  </a:extLst>
                </a:gridCol>
                <a:gridCol w="3345171">
                  <a:extLst>
                    <a:ext uri="{9D8B030D-6E8A-4147-A177-3AD203B41FA5}">
                      <a16:colId xmlns:a16="http://schemas.microsoft.com/office/drawing/2014/main" val="663575944"/>
                    </a:ext>
                  </a:extLst>
                </a:gridCol>
                <a:gridCol w="2729057">
                  <a:extLst>
                    <a:ext uri="{9D8B030D-6E8A-4147-A177-3AD203B41FA5}">
                      <a16:colId xmlns:a16="http://schemas.microsoft.com/office/drawing/2014/main" val="1358645307"/>
                    </a:ext>
                  </a:extLst>
                </a:gridCol>
              </a:tblGrid>
              <a:tr h="204674">
                <a:tc>
                  <a:txBody>
                    <a:bodyPr/>
                    <a:lstStyle/>
                    <a:p>
                      <a:pPr marL="0" algn="ctr" defTabSz="914400" rtl="0" eaLnBrk="1" latinLnBrk="0" hangingPunct="1">
                        <a:lnSpc>
                          <a:spcPct val="100000"/>
                        </a:lnSpc>
                        <a:spcBef>
                          <a:spcPts val="600"/>
                        </a:spcBef>
                        <a:spcAft>
                          <a:spcPts val="0"/>
                        </a:spcAft>
                      </a:pPr>
                      <a:r>
                        <a:rPr lang="en-US" sz="1200" kern="1200" dirty="0">
                          <a:solidFill>
                            <a:schemeClr val="accent1"/>
                          </a:solidFill>
                        </a:rPr>
                        <a:t>Problematic Area</a:t>
                      </a:r>
                      <a:endParaRPr lang="en-US" sz="1200" b="1" kern="1200" dirty="0">
                        <a:solidFill>
                          <a:schemeClr val="accent1"/>
                        </a:solidFill>
                        <a:latin typeface="+mj-lt"/>
                        <a:ea typeface="+mn-ea"/>
                        <a:cs typeface="+mn-cs"/>
                      </a:endParaRPr>
                    </a:p>
                  </a:txBody>
                  <a:tcPr/>
                </a:tc>
                <a:tc>
                  <a:txBody>
                    <a:bodyPr/>
                    <a:lstStyle/>
                    <a:p>
                      <a:pPr marL="0" algn="ctr" defTabSz="914400" rtl="0" eaLnBrk="1" latinLnBrk="0" hangingPunct="1">
                        <a:lnSpc>
                          <a:spcPct val="100000"/>
                        </a:lnSpc>
                        <a:spcBef>
                          <a:spcPts val="600"/>
                        </a:spcBef>
                        <a:spcAft>
                          <a:spcPts val="0"/>
                        </a:spcAft>
                      </a:pPr>
                      <a:r>
                        <a:rPr lang="en-US" sz="1200" kern="1200" dirty="0">
                          <a:solidFill>
                            <a:schemeClr val="accent1"/>
                          </a:solidFill>
                        </a:rPr>
                        <a:t>Problem Description</a:t>
                      </a:r>
                      <a:endParaRPr lang="en-US" sz="1200" b="1" kern="1200" dirty="0">
                        <a:solidFill>
                          <a:schemeClr val="accent1"/>
                        </a:solidFill>
                        <a:latin typeface="+mj-lt"/>
                        <a:ea typeface="+mn-ea"/>
                        <a:cs typeface="+mn-cs"/>
                      </a:endParaRPr>
                    </a:p>
                  </a:txBody>
                  <a:tcPr/>
                </a:tc>
                <a:tc>
                  <a:txBody>
                    <a:bodyPr/>
                    <a:lstStyle/>
                    <a:p>
                      <a:pPr marL="0" algn="ctr" defTabSz="914400" rtl="0" eaLnBrk="1" latinLnBrk="0" hangingPunct="1">
                        <a:lnSpc>
                          <a:spcPct val="100000"/>
                        </a:lnSpc>
                        <a:spcBef>
                          <a:spcPts val="600"/>
                        </a:spcBef>
                        <a:spcAft>
                          <a:spcPts val="0"/>
                        </a:spcAft>
                      </a:pPr>
                      <a:r>
                        <a:rPr lang="en-US" sz="1200" kern="1200" dirty="0">
                          <a:solidFill>
                            <a:schemeClr val="accent1"/>
                          </a:solidFill>
                        </a:rPr>
                        <a:t>Affected Databases</a:t>
                      </a:r>
                      <a:endParaRPr lang="en-US" sz="1200" b="1" kern="1200" dirty="0">
                        <a:solidFill>
                          <a:schemeClr val="accent1"/>
                        </a:solidFill>
                        <a:latin typeface="+mj-lt"/>
                        <a:ea typeface="+mn-ea"/>
                        <a:cs typeface="+mn-cs"/>
                      </a:endParaRPr>
                    </a:p>
                  </a:txBody>
                  <a:tcPr/>
                </a:tc>
                <a:tc>
                  <a:txBody>
                    <a:bodyPr/>
                    <a:lstStyle/>
                    <a:p>
                      <a:pPr marL="0" algn="ctr" defTabSz="914400" rtl="0" eaLnBrk="1" latinLnBrk="0" hangingPunct="1">
                        <a:lnSpc>
                          <a:spcPct val="100000"/>
                        </a:lnSpc>
                        <a:spcBef>
                          <a:spcPts val="600"/>
                        </a:spcBef>
                        <a:spcAft>
                          <a:spcPts val="0"/>
                        </a:spcAft>
                      </a:pPr>
                      <a:r>
                        <a:rPr lang="en-US" sz="1200" kern="1200" dirty="0">
                          <a:solidFill>
                            <a:schemeClr val="accent1"/>
                          </a:solidFill>
                        </a:rPr>
                        <a:t>Root Cause</a:t>
                      </a:r>
                      <a:endParaRPr lang="en-US" sz="1200" b="1" kern="1200" dirty="0">
                        <a:solidFill>
                          <a:schemeClr val="accent1"/>
                        </a:solidFill>
                        <a:latin typeface="+mj-lt"/>
                        <a:ea typeface="+mn-ea"/>
                        <a:cs typeface="+mn-cs"/>
                      </a:endParaRPr>
                    </a:p>
                  </a:txBody>
                  <a:tcPr/>
                </a:tc>
                <a:tc>
                  <a:txBody>
                    <a:bodyPr/>
                    <a:lstStyle/>
                    <a:p>
                      <a:pPr marL="0" algn="ctr" defTabSz="914400" rtl="0" eaLnBrk="1" latinLnBrk="0" hangingPunct="1">
                        <a:lnSpc>
                          <a:spcPct val="100000"/>
                        </a:lnSpc>
                        <a:spcBef>
                          <a:spcPts val="600"/>
                        </a:spcBef>
                        <a:spcAft>
                          <a:spcPts val="0"/>
                        </a:spcAft>
                      </a:pPr>
                      <a:r>
                        <a:rPr lang="en-US" sz="1200" kern="1200" dirty="0">
                          <a:solidFill>
                            <a:schemeClr val="accent1"/>
                          </a:solidFill>
                        </a:rPr>
                        <a:t>Impact</a:t>
                      </a:r>
                      <a:endParaRPr lang="en-US" sz="1200" b="1" kern="1200" dirty="0">
                        <a:solidFill>
                          <a:schemeClr val="accent1"/>
                        </a:solidFill>
                        <a:latin typeface="+mj-lt"/>
                        <a:ea typeface="+mn-ea"/>
                        <a:cs typeface="+mn-cs"/>
                      </a:endParaRPr>
                    </a:p>
                  </a:txBody>
                  <a:tcPr/>
                </a:tc>
                <a:extLst>
                  <a:ext uri="{0D108BD9-81ED-4DB2-BD59-A6C34878D82A}">
                    <a16:rowId xmlns:a16="http://schemas.microsoft.com/office/drawing/2014/main" val="1725255313"/>
                  </a:ext>
                </a:extLst>
              </a:tr>
              <a:tr h="354626">
                <a:tc>
                  <a:txBody>
                    <a:bodyPr/>
                    <a:lstStyle/>
                    <a:p>
                      <a:pPr marL="0" algn="l" defTabSz="914400" rtl="0" eaLnBrk="1" latinLnBrk="0" hangingPunct="1">
                        <a:lnSpc>
                          <a:spcPct val="120000"/>
                        </a:lnSpc>
                        <a:spcBef>
                          <a:spcPts val="600"/>
                        </a:spcBef>
                        <a:spcAft>
                          <a:spcPts val="0"/>
                        </a:spcAft>
                      </a:pPr>
                      <a:r>
                        <a:rPr lang="en-US" sz="1100" b="0" kern="1200" dirty="0">
                          <a:solidFill>
                            <a:schemeClr val="bg1"/>
                          </a:solidFill>
                          <a:latin typeface="+mj-lt"/>
                          <a:ea typeface="+mn-ea"/>
                          <a:cs typeface="+mn-cs"/>
                        </a:rPr>
                        <a:t>Database Monitoring</a:t>
                      </a:r>
                    </a:p>
                  </a:txBody>
                  <a:tcPr/>
                </a:tc>
                <a:tc>
                  <a:txBody>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lang="en-US" sz="1100" b="0" kern="1200" dirty="0">
                          <a:solidFill>
                            <a:schemeClr val="bg1"/>
                          </a:solidFill>
                          <a:latin typeface="+mj-lt"/>
                          <a:ea typeface="+mn-ea"/>
                          <a:cs typeface="+mn-cs"/>
                        </a:rPr>
                        <a:t>Database Critical Errors(</a:t>
                      </a:r>
                      <a:r>
                        <a:rPr lang="en-IN" sz="1100" b="0" kern="1200" dirty="0">
                          <a:solidFill>
                            <a:schemeClr val="bg1"/>
                          </a:solidFill>
                          <a:latin typeface="+mj-lt"/>
                          <a:ea typeface="+mn-ea"/>
                          <a:cs typeface="+mn-cs"/>
                        </a:rPr>
                        <a:t>ORA-00600)</a:t>
                      </a:r>
                      <a:endParaRPr lang="en-US" sz="1100" b="0" kern="1200" dirty="0">
                        <a:solidFill>
                          <a:schemeClr val="bg1"/>
                        </a:solidFill>
                        <a:latin typeface="+mj-lt"/>
                        <a:ea typeface="+mn-ea"/>
                        <a:cs typeface="+mn-cs"/>
                      </a:endParaRPr>
                    </a:p>
                  </a:txBody>
                  <a:tcPr/>
                </a:tc>
                <a:tc>
                  <a:txBody>
                    <a:bodyPr/>
                    <a:lstStyle/>
                    <a:p>
                      <a:pPr marL="0" marR="0" lvl="0" indent="0" algn="l" defTabSz="914400" rtl="0" eaLnBrk="1" fontAlgn="b" latinLnBrk="0" hangingPunct="1">
                        <a:lnSpc>
                          <a:spcPct val="120000"/>
                        </a:lnSpc>
                        <a:spcBef>
                          <a:spcPts val="600"/>
                        </a:spcBef>
                        <a:spcAft>
                          <a:spcPts val="0"/>
                        </a:spcAft>
                        <a:buClrTx/>
                        <a:buSzTx/>
                        <a:buFontTx/>
                        <a:buNone/>
                        <a:tabLst/>
                        <a:defRPr/>
                      </a:pPr>
                      <a:r>
                        <a:rPr lang="en-IN" sz="1100" b="0" kern="1200" dirty="0">
                          <a:solidFill>
                            <a:schemeClr val="bg1"/>
                          </a:solidFill>
                          <a:latin typeface="+mj-lt"/>
                          <a:ea typeface="+mn-ea"/>
                          <a:cs typeface="+mn-cs"/>
                        </a:rPr>
                        <a:t>rpsprd021 , wbsprd01</a:t>
                      </a:r>
                    </a:p>
                  </a:txBody>
                  <a:tcPr/>
                </a:tc>
                <a:tc>
                  <a:txBody>
                    <a:bodyPr/>
                    <a:lstStyle/>
                    <a:p>
                      <a:pPr marL="216000" marR="0" lvl="0" indent="-216000" algn="l" defTabSz="914400" rtl="0" eaLnBrk="1" fontAlgn="auto" latinLnBrk="0" hangingPunct="1">
                        <a:lnSpc>
                          <a:spcPct val="120000"/>
                        </a:lnSpc>
                        <a:spcBef>
                          <a:spcPts val="60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No automation of monitoring &amp; Health Checks</a:t>
                      </a:r>
                    </a:p>
                  </a:txBody>
                  <a:tcPr/>
                </a:tc>
                <a:tc>
                  <a:txBody>
                    <a:bodyPr/>
                    <a:lstStyle/>
                    <a:p>
                      <a:pPr marL="216000" indent="-216000" algn="l" defTabSz="914400" rtl="0" eaLnBrk="1" latinLnBrk="0" hangingPunct="1">
                        <a:lnSpc>
                          <a:spcPct val="120000"/>
                        </a:lnSpc>
                        <a:spcBef>
                          <a:spcPts val="600"/>
                        </a:spcBef>
                        <a:spcAft>
                          <a:spcPts val="0"/>
                        </a:spcAft>
                        <a:buClr>
                          <a:schemeClr val="accent1"/>
                        </a:buClr>
                        <a:buFont typeface="Arial" panose="020B0604020202020204" pitchFamily="34" charset="0"/>
                        <a:buChar char="\"/>
                      </a:pPr>
                      <a:r>
                        <a:rPr lang="en-US" sz="1100" b="0" kern="1200" dirty="0">
                          <a:solidFill>
                            <a:schemeClr val="bg1"/>
                          </a:solidFill>
                          <a:latin typeface="+mj-lt"/>
                          <a:ea typeface="+mn-ea"/>
                          <a:cs typeface="+mn-cs"/>
                        </a:rPr>
                        <a:t>Possible data loss or data corruption</a:t>
                      </a:r>
                    </a:p>
                  </a:txBody>
                  <a:tcPr/>
                </a:tc>
                <a:extLst>
                  <a:ext uri="{0D108BD9-81ED-4DB2-BD59-A6C34878D82A}">
                    <a16:rowId xmlns:a16="http://schemas.microsoft.com/office/drawing/2014/main" val="1808166220"/>
                  </a:ext>
                </a:extLst>
              </a:tr>
              <a:tr h="504720">
                <a:tc>
                  <a:txBody>
                    <a:bodyPr/>
                    <a:lstStyle/>
                    <a:p>
                      <a:pPr marL="0" algn="l" defTabSz="914400" rtl="0" eaLnBrk="1" latinLnBrk="0" hangingPunct="1">
                        <a:lnSpc>
                          <a:spcPct val="120000"/>
                        </a:lnSpc>
                        <a:spcBef>
                          <a:spcPts val="600"/>
                        </a:spcBef>
                        <a:spcAft>
                          <a:spcPts val="0"/>
                        </a:spcAft>
                      </a:pPr>
                      <a:r>
                        <a:rPr lang="en-US" sz="1100" b="0" kern="1200" dirty="0">
                          <a:solidFill>
                            <a:schemeClr val="bg1"/>
                          </a:solidFill>
                          <a:latin typeface="+mj-lt"/>
                          <a:ea typeface="+mn-ea"/>
                          <a:cs typeface="+mn-cs"/>
                        </a:rPr>
                        <a:t>Replication Monitoring</a:t>
                      </a:r>
                    </a:p>
                  </a:txBody>
                  <a:tcPr/>
                </a:tc>
                <a:tc>
                  <a:txBody>
                    <a:bodyPr/>
                    <a:lstStyle/>
                    <a:p>
                      <a:pPr marL="0" algn="l" defTabSz="914400" rtl="0" eaLnBrk="1" latinLnBrk="0" hangingPunct="1">
                        <a:lnSpc>
                          <a:spcPct val="120000"/>
                        </a:lnSpc>
                        <a:spcBef>
                          <a:spcPts val="600"/>
                        </a:spcBef>
                        <a:spcAft>
                          <a:spcPts val="0"/>
                        </a:spcAft>
                      </a:pPr>
                      <a:r>
                        <a:rPr lang="en-US" sz="1100" b="0" kern="1200" dirty="0">
                          <a:solidFill>
                            <a:schemeClr val="bg1"/>
                          </a:solidFill>
                          <a:latin typeface="+mj-lt"/>
                          <a:ea typeface="+mn-ea"/>
                          <a:cs typeface="+mn-cs"/>
                        </a:rPr>
                        <a:t>Replication Issues (Process abended/ Lag/Monitoring)</a:t>
                      </a:r>
                    </a:p>
                  </a:txBody>
                  <a:tcPr/>
                </a:tc>
                <a:tc>
                  <a:txBody>
                    <a:bodyPr/>
                    <a:lstStyle/>
                    <a:p>
                      <a:pPr marL="0" indent="0" algn="l" defTabSz="914400" rtl="0" eaLnBrk="1" latinLnBrk="0" hangingPunct="1">
                        <a:lnSpc>
                          <a:spcPct val="120000"/>
                        </a:lnSpc>
                        <a:spcBef>
                          <a:spcPts val="600"/>
                        </a:spcBef>
                        <a:spcAft>
                          <a:spcPts val="0"/>
                        </a:spcAft>
                        <a:buFontTx/>
                        <a:buNone/>
                      </a:pPr>
                      <a:r>
                        <a:rPr lang="en-IN" sz="1100" b="0" kern="1200" dirty="0">
                          <a:solidFill>
                            <a:schemeClr val="bg1"/>
                          </a:solidFill>
                          <a:latin typeface="+mj-lt"/>
                          <a:ea typeface="+mn-ea"/>
                          <a:cs typeface="+mn-cs"/>
                        </a:rPr>
                        <a:t>brm10pdsdb4 , edpprd03 &amp; dsc Prod databases</a:t>
                      </a:r>
                      <a:endParaRPr lang="en-US" sz="1100" b="0" kern="1200" dirty="0">
                        <a:solidFill>
                          <a:schemeClr val="bg1"/>
                        </a:solidFill>
                        <a:latin typeface="+mj-lt"/>
                        <a:ea typeface="+mn-ea"/>
                        <a:cs typeface="+mn-cs"/>
                      </a:endParaRPr>
                    </a:p>
                  </a:txBody>
                  <a:tcPr/>
                </a:tc>
                <a:tc>
                  <a:txBody>
                    <a:bodyPr/>
                    <a:lstStyle/>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No Automaton of replication monitoring(Lag/Processes status)</a:t>
                      </a:r>
                    </a:p>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No automation of notifications</a:t>
                      </a:r>
                    </a:p>
                  </a:txBody>
                  <a:tcPr/>
                </a:tc>
                <a:tc>
                  <a:txBody>
                    <a:bodyPr/>
                    <a:lstStyle/>
                    <a:p>
                      <a:pPr marL="216000" marR="0" lvl="0" indent="-216000" algn="l" defTabSz="914400" rtl="0" eaLnBrk="1" fontAlgn="auto" latinLnBrk="0" hangingPunct="1">
                        <a:lnSpc>
                          <a:spcPct val="120000"/>
                        </a:lnSpc>
                        <a:spcBef>
                          <a:spcPts val="60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Downstream applications will have a stale data</a:t>
                      </a:r>
                    </a:p>
                  </a:txBody>
                  <a:tcPr/>
                </a:tc>
                <a:extLst>
                  <a:ext uri="{0D108BD9-81ED-4DB2-BD59-A6C34878D82A}">
                    <a16:rowId xmlns:a16="http://schemas.microsoft.com/office/drawing/2014/main" val="1834596947"/>
                  </a:ext>
                </a:extLst>
              </a:tr>
              <a:tr h="804908">
                <a:tc>
                  <a:txBody>
                    <a:bodyPr/>
                    <a:lstStyle/>
                    <a:p>
                      <a:pPr marL="0" algn="l" defTabSz="914400" rtl="0" eaLnBrk="1" latinLnBrk="0" hangingPunct="1">
                        <a:lnSpc>
                          <a:spcPct val="120000"/>
                        </a:lnSpc>
                        <a:spcBef>
                          <a:spcPts val="600"/>
                        </a:spcBef>
                        <a:spcAft>
                          <a:spcPts val="0"/>
                        </a:spcAft>
                      </a:pPr>
                      <a:r>
                        <a:rPr lang="en-US" sz="1100" b="0" kern="1200" dirty="0">
                          <a:solidFill>
                            <a:schemeClr val="bg1"/>
                          </a:solidFill>
                          <a:latin typeface="+mj-lt"/>
                          <a:ea typeface="+mn-ea"/>
                          <a:cs typeface="+mn-cs"/>
                        </a:rPr>
                        <a:t>Disk Space Monitoring</a:t>
                      </a:r>
                    </a:p>
                  </a:txBody>
                  <a:tcPr/>
                </a:tc>
                <a:tc>
                  <a:txBody>
                    <a:bodyPr/>
                    <a:lstStyle/>
                    <a:p>
                      <a:pPr marL="0" algn="l" defTabSz="914400" rtl="0" eaLnBrk="1" latinLnBrk="0" hangingPunct="1">
                        <a:lnSpc>
                          <a:spcPct val="120000"/>
                        </a:lnSpc>
                        <a:spcBef>
                          <a:spcPts val="600"/>
                        </a:spcBef>
                        <a:spcAft>
                          <a:spcPts val="0"/>
                        </a:spcAft>
                      </a:pPr>
                      <a:r>
                        <a:rPr lang="en-IN" sz="1100" b="0" kern="1200" dirty="0">
                          <a:solidFill>
                            <a:schemeClr val="bg1"/>
                          </a:solidFill>
                          <a:latin typeface="+mj-lt"/>
                          <a:ea typeface="+mn-ea"/>
                          <a:cs typeface="+mn-cs"/>
                        </a:rPr>
                        <a:t>Archival Destination/ Tablespace/ Mount Point - Full  (or) Exceeded Critical threshold</a:t>
                      </a:r>
                      <a:endParaRPr lang="en-US" sz="1100" b="0" kern="1200" dirty="0">
                        <a:solidFill>
                          <a:schemeClr val="bg1"/>
                        </a:solidFill>
                        <a:latin typeface="+mj-lt"/>
                        <a:ea typeface="+mn-ea"/>
                        <a:cs typeface="+mn-cs"/>
                      </a:endParaRPr>
                    </a:p>
                  </a:txBody>
                  <a:tcPr/>
                </a:tc>
                <a:tc>
                  <a:txBody>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lang="en-IN" sz="1100" b="0" kern="1200" dirty="0">
                          <a:solidFill>
                            <a:schemeClr val="bg1"/>
                          </a:solidFill>
                          <a:latin typeface="+mj-lt"/>
                          <a:ea typeface="+mn-ea"/>
                          <a:cs typeface="+mn-cs"/>
                        </a:rPr>
                        <a:t>brm10pds, rm10pdsdb4_1 , caiprd01, brm10pdsdb4 , brmpdr2db1, brmqaldb1_1 , rvvss011, CIS, </a:t>
                      </a:r>
                      <a:r>
                        <a:rPr lang="en-US" sz="1100" b="0" kern="1200" dirty="0">
                          <a:solidFill>
                            <a:schemeClr val="bg1"/>
                          </a:solidFill>
                          <a:latin typeface="+mj-lt"/>
                          <a:ea typeface="+mn-ea"/>
                          <a:cs typeface="+mn-cs"/>
                        </a:rPr>
                        <a:t>GST Prod &amp; BRM Perf Databases</a:t>
                      </a:r>
                    </a:p>
                  </a:txBody>
                  <a:tcPr/>
                </a:tc>
                <a:tc>
                  <a:txBody>
                    <a:bodyPr/>
                    <a:lstStyle/>
                    <a:p>
                      <a:pPr marL="216000" indent="-216000" algn="l" defTabSz="914400" rtl="0" eaLnBrk="1" latinLnBrk="0" hangingPunct="1">
                        <a:lnSpc>
                          <a:spcPct val="120000"/>
                        </a:lnSpc>
                        <a:spcBef>
                          <a:spcPts val="0"/>
                        </a:spcBef>
                        <a:spcAft>
                          <a:spcPts val="0"/>
                        </a:spcAft>
                        <a:buClr>
                          <a:schemeClr val="accent1"/>
                        </a:buClr>
                        <a:buFont typeface="Arial" panose="020B0604020202020204" pitchFamily="34" charset="0"/>
                        <a:buChar char="\"/>
                      </a:pPr>
                      <a:r>
                        <a:rPr lang="en-IN" sz="1100" b="0" kern="1200" dirty="0">
                          <a:solidFill>
                            <a:schemeClr val="bg1"/>
                          </a:solidFill>
                          <a:latin typeface="+mj-lt"/>
                          <a:ea typeface="+mn-ea"/>
                          <a:cs typeface="+mn-cs"/>
                        </a:rPr>
                        <a:t>Not configured (Archive Backups/ Monitoring/ Storage Reclaim)</a:t>
                      </a:r>
                    </a:p>
                    <a:p>
                      <a:pPr marL="216000" indent="-216000" algn="l" defTabSz="914400" rtl="0" eaLnBrk="1" latinLnBrk="0" hangingPunct="1">
                        <a:lnSpc>
                          <a:spcPct val="120000"/>
                        </a:lnSpc>
                        <a:spcBef>
                          <a:spcPts val="0"/>
                        </a:spcBef>
                        <a:spcAft>
                          <a:spcPts val="0"/>
                        </a:spcAft>
                        <a:buClr>
                          <a:schemeClr val="accent1"/>
                        </a:buClr>
                        <a:buFont typeface="Arial" panose="020B0604020202020204" pitchFamily="34" charset="0"/>
                        <a:buChar char="\"/>
                      </a:pPr>
                      <a:r>
                        <a:rPr lang="en-IN" sz="1100" b="0" kern="1200" dirty="0">
                          <a:solidFill>
                            <a:schemeClr val="bg1"/>
                          </a:solidFill>
                          <a:latin typeface="+mj-lt"/>
                          <a:ea typeface="+mn-ea"/>
                          <a:cs typeface="+mn-cs"/>
                        </a:rPr>
                        <a:t>No Monitoring on the threshold-based usage</a:t>
                      </a:r>
                    </a:p>
                    <a:p>
                      <a:pPr marL="216000" indent="-216000" algn="l" defTabSz="914400" rtl="0" eaLnBrk="1" latinLnBrk="0" hangingPunct="1">
                        <a:lnSpc>
                          <a:spcPct val="120000"/>
                        </a:lnSpc>
                        <a:spcBef>
                          <a:spcPts val="0"/>
                        </a:spcBef>
                        <a:spcAft>
                          <a:spcPts val="0"/>
                        </a:spcAft>
                        <a:buClr>
                          <a:schemeClr val="accent1"/>
                        </a:buClr>
                        <a:buFont typeface="Arial" panose="020B0604020202020204" pitchFamily="34" charset="0"/>
                        <a:buChar char="\"/>
                      </a:pPr>
                      <a:r>
                        <a:rPr lang="en-IN" sz="1100" b="0" kern="1200" dirty="0">
                          <a:solidFill>
                            <a:schemeClr val="bg1"/>
                          </a:solidFill>
                          <a:latin typeface="+mj-lt"/>
                          <a:ea typeface="+mn-ea"/>
                          <a:cs typeface="+mn-cs"/>
                        </a:rPr>
                        <a:t>No automation of notifications</a:t>
                      </a:r>
                      <a:endParaRPr lang="en-US" sz="1100" b="0" kern="1200" dirty="0">
                        <a:solidFill>
                          <a:schemeClr val="bg1"/>
                        </a:solidFill>
                        <a:latin typeface="+mj-lt"/>
                        <a:ea typeface="+mn-ea"/>
                        <a:cs typeface="+mn-cs"/>
                      </a:endParaRPr>
                    </a:p>
                  </a:txBody>
                  <a:tcPr/>
                </a:tc>
                <a:tc>
                  <a:txBody>
                    <a:bodyPr/>
                    <a:lstStyle/>
                    <a:p>
                      <a:pPr marL="216000" indent="-216000" algn="l" defTabSz="914400" rtl="0" eaLnBrk="1" latinLnBrk="0" hangingPunct="1">
                        <a:lnSpc>
                          <a:spcPct val="120000"/>
                        </a:lnSpc>
                        <a:spcBef>
                          <a:spcPts val="0"/>
                        </a:spcBef>
                        <a:spcAft>
                          <a:spcPts val="0"/>
                        </a:spcAft>
                        <a:buClr>
                          <a:schemeClr val="accent1"/>
                        </a:buClr>
                        <a:buFont typeface="Arial" panose="020B0604020202020204" pitchFamily="34" charset="0"/>
                        <a:buChar char="\"/>
                      </a:pPr>
                      <a:r>
                        <a:rPr lang="en-US" sz="1100" b="0" kern="1200" dirty="0">
                          <a:solidFill>
                            <a:schemeClr val="bg1"/>
                          </a:solidFill>
                          <a:latin typeface="+mj-lt"/>
                          <a:ea typeface="+mn-ea"/>
                          <a:cs typeface="+mn-cs"/>
                        </a:rPr>
                        <a:t>Server Downtime</a:t>
                      </a:r>
                    </a:p>
                    <a:p>
                      <a:pPr marL="216000" indent="-216000" algn="l" defTabSz="914400" rtl="0" eaLnBrk="1" latinLnBrk="0" hangingPunct="1">
                        <a:lnSpc>
                          <a:spcPct val="120000"/>
                        </a:lnSpc>
                        <a:spcBef>
                          <a:spcPts val="0"/>
                        </a:spcBef>
                        <a:spcAft>
                          <a:spcPts val="0"/>
                        </a:spcAft>
                        <a:buClr>
                          <a:schemeClr val="accent1"/>
                        </a:buClr>
                        <a:buFont typeface="Arial" panose="020B0604020202020204" pitchFamily="34" charset="0"/>
                        <a:buChar char="\"/>
                      </a:pPr>
                      <a:r>
                        <a:rPr lang="en-US" sz="1100" b="0" kern="1200" dirty="0">
                          <a:solidFill>
                            <a:schemeClr val="bg1"/>
                          </a:solidFill>
                          <a:latin typeface="+mj-lt"/>
                          <a:ea typeface="+mn-ea"/>
                          <a:cs typeface="+mn-cs"/>
                        </a:rPr>
                        <a:t>Data loss </a:t>
                      </a:r>
                    </a:p>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No Capacity planning</a:t>
                      </a:r>
                    </a:p>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Database not available</a:t>
                      </a:r>
                    </a:p>
                  </a:txBody>
                  <a:tcPr/>
                </a:tc>
                <a:extLst>
                  <a:ext uri="{0D108BD9-81ED-4DB2-BD59-A6C34878D82A}">
                    <a16:rowId xmlns:a16="http://schemas.microsoft.com/office/drawing/2014/main" val="541254108"/>
                  </a:ext>
                </a:extLst>
              </a:tr>
              <a:tr h="354626">
                <a:tc>
                  <a:txBody>
                    <a:bodyPr/>
                    <a:lstStyle/>
                    <a:p>
                      <a:pPr marL="0" algn="l" defTabSz="914400" rtl="0" eaLnBrk="1" latinLnBrk="0" hangingPunct="1">
                        <a:lnSpc>
                          <a:spcPct val="120000"/>
                        </a:lnSpc>
                        <a:spcBef>
                          <a:spcPts val="600"/>
                        </a:spcBef>
                        <a:spcAft>
                          <a:spcPts val="0"/>
                        </a:spcAft>
                      </a:pPr>
                      <a:r>
                        <a:rPr lang="en-US" sz="1100" b="0" kern="1200" dirty="0">
                          <a:solidFill>
                            <a:schemeClr val="bg1"/>
                          </a:solidFill>
                          <a:latin typeface="+mj-lt"/>
                          <a:ea typeface="+mn-ea"/>
                          <a:cs typeface="+mn-cs"/>
                        </a:rPr>
                        <a:t>Backup &amp; Recovery</a:t>
                      </a:r>
                    </a:p>
                  </a:txBody>
                  <a:tcPr/>
                </a:tc>
                <a:tc>
                  <a:txBody>
                    <a:bodyPr/>
                    <a:lstStyle/>
                    <a:p>
                      <a:pPr marL="0" algn="l" defTabSz="914400" rtl="0" eaLnBrk="1" latinLnBrk="0" hangingPunct="1">
                        <a:lnSpc>
                          <a:spcPct val="120000"/>
                        </a:lnSpc>
                        <a:spcBef>
                          <a:spcPts val="600"/>
                        </a:spcBef>
                        <a:spcAft>
                          <a:spcPts val="0"/>
                        </a:spcAft>
                      </a:pPr>
                      <a:r>
                        <a:rPr lang="en-US" sz="1100" b="0" kern="1200" dirty="0">
                          <a:solidFill>
                            <a:schemeClr val="bg1"/>
                          </a:solidFill>
                          <a:latin typeface="+mj-lt"/>
                          <a:ea typeface="+mn-ea"/>
                          <a:cs typeface="+mn-cs"/>
                        </a:rPr>
                        <a:t>No latest backup available in case of failure</a:t>
                      </a:r>
                    </a:p>
                  </a:txBody>
                  <a:tcPr/>
                </a:tc>
                <a:tc>
                  <a:txBody>
                    <a:bodyPr/>
                    <a:lstStyle/>
                    <a:p>
                      <a:pPr marL="0" algn="l" defTabSz="914400" rtl="0" eaLnBrk="1" latinLnBrk="0" hangingPunct="1">
                        <a:lnSpc>
                          <a:spcPct val="120000"/>
                        </a:lnSpc>
                        <a:spcBef>
                          <a:spcPts val="600"/>
                        </a:spcBef>
                        <a:spcAft>
                          <a:spcPts val="0"/>
                        </a:spcAft>
                      </a:pPr>
                      <a:r>
                        <a:rPr lang="en-US" sz="1100" b="0" kern="1200" dirty="0">
                          <a:solidFill>
                            <a:schemeClr val="bg1"/>
                          </a:solidFill>
                          <a:latin typeface="+mj-lt"/>
                          <a:ea typeface="+mn-ea"/>
                          <a:cs typeface="+mn-cs"/>
                        </a:rPr>
                        <a:t>rvssys01</a:t>
                      </a:r>
                    </a:p>
                  </a:txBody>
                  <a:tcPr/>
                </a:tc>
                <a:tc>
                  <a:txBody>
                    <a:bodyPr/>
                    <a:lstStyle/>
                    <a:p>
                      <a:pPr marL="216000" indent="-216000" algn="l" defTabSz="914400" rtl="0" eaLnBrk="1" latinLnBrk="0" hangingPunct="1">
                        <a:lnSpc>
                          <a:spcPct val="120000"/>
                        </a:lnSpc>
                        <a:spcBef>
                          <a:spcPts val="600"/>
                        </a:spcBef>
                        <a:spcAft>
                          <a:spcPts val="0"/>
                        </a:spcAft>
                        <a:buClr>
                          <a:schemeClr val="accent1"/>
                        </a:buClr>
                        <a:buFont typeface="Arial" panose="020B0604020202020204" pitchFamily="34" charset="0"/>
                        <a:buChar char="\"/>
                      </a:pPr>
                      <a:r>
                        <a:rPr lang="en-US" sz="1100" b="0" kern="1200" dirty="0">
                          <a:solidFill>
                            <a:schemeClr val="bg1"/>
                          </a:solidFill>
                          <a:latin typeface="+mj-lt"/>
                          <a:ea typeface="+mn-ea"/>
                          <a:cs typeface="+mn-cs"/>
                        </a:rPr>
                        <a:t>No constructive policies on backups and recovery</a:t>
                      </a:r>
                    </a:p>
                  </a:txBody>
                  <a:tcPr/>
                </a:tc>
                <a:tc>
                  <a:txBody>
                    <a:bodyPr/>
                    <a:lstStyle/>
                    <a:p>
                      <a:pPr marL="216000" indent="-216000" algn="l" defTabSz="914400" rtl="0" eaLnBrk="1" latinLnBrk="0" hangingPunct="1">
                        <a:lnSpc>
                          <a:spcPct val="120000"/>
                        </a:lnSpc>
                        <a:spcBef>
                          <a:spcPts val="0"/>
                        </a:spcBef>
                        <a:spcAft>
                          <a:spcPts val="0"/>
                        </a:spcAft>
                        <a:buClr>
                          <a:schemeClr val="accent1"/>
                        </a:buClr>
                        <a:buFont typeface="Arial" panose="020B0604020202020204" pitchFamily="34" charset="0"/>
                        <a:buChar char="\"/>
                      </a:pPr>
                      <a:r>
                        <a:rPr lang="en-US" sz="1100" b="0" kern="1200" dirty="0">
                          <a:solidFill>
                            <a:schemeClr val="bg1"/>
                          </a:solidFill>
                          <a:latin typeface="+mj-lt"/>
                          <a:ea typeface="+mn-ea"/>
                          <a:cs typeface="+mn-cs"/>
                        </a:rPr>
                        <a:t>Loss of primary data in case of failure</a:t>
                      </a:r>
                    </a:p>
                  </a:txBody>
                  <a:tcPr/>
                </a:tc>
                <a:extLst>
                  <a:ext uri="{0D108BD9-81ED-4DB2-BD59-A6C34878D82A}">
                    <a16:rowId xmlns:a16="http://schemas.microsoft.com/office/drawing/2014/main" val="1678853000"/>
                  </a:ext>
                </a:extLst>
              </a:tr>
              <a:tr h="354626">
                <a:tc>
                  <a:txBody>
                    <a:bodyPr/>
                    <a:lstStyle/>
                    <a:p>
                      <a:pPr marL="0" algn="l" defTabSz="914400" rtl="0" eaLnBrk="1" latinLnBrk="0" hangingPunct="1">
                        <a:lnSpc>
                          <a:spcPct val="120000"/>
                        </a:lnSpc>
                        <a:spcBef>
                          <a:spcPts val="600"/>
                        </a:spcBef>
                        <a:spcAft>
                          <a:spcPts val="0"/>
                        </a:spcAft>
                      </a:pPr>
                      <a:r>
                        <a:rPr lang="en-US" sz="1100" b="0" kern="1200" dirty="0">
                          <a:solidFill>
                            <a:schemeClr val="bg1"/>
                          </a:solidFill>
                          <a:latin typeface="+mj-lt"/>
                          <a:ea typeface="+mn-ea"/>
                          <a:cs typeface="+mn-cs"/>
                        </a:rPr>
                        <a:t>Performance Monitoring</a:t>
                      </a:r>
                    </a:p>
                  </a:txBody>
                  <a:tcPr/>
                </a:tc>
                <a:tc>
                  <a:txBody>
                    <a:bodyPr/>
                    <a:lstStyle/>
                    <a:p>
                      <a:pPr marL="0" algn="l" defTabSz="914400" rtl="0" eaLnBrk="1" latinLnBrk="0" hangingPunct="1">
                        <a:lnSpc>
                          <a:spcPct val="120000"/>
                        </a:lnSpc>
                        <a:spcBef>
                          <a:spcPts val="600"/>
                        </a:spcBef>
                        <a:spcAft>
                          <a:spcPts val="0"/>
                        </a:spcAft>
                      </a:pPr>
                      <a:r>
                        <a:rPr lang="en-US" sz="1100" b="0" kern="1200" dirty="0">
                          <a:solidFill>
                            <a:schemeClr val="bg1"/>
                          </a:solidFill>
                          <a:latin typeface="+mj-lt"/>
                          <a:ea typeface="+mn-ea"/>
                          <a:cs typeface="+mn-cs"/>
                        </a:rPr>
                        <a:t>DB Running Slow</a:t>
                      </a:r>
                    </a:p>
                  </a:txBody>
                  <a:tcPr/>
                </a:tc>
                <a:tc>
                  <a:txBody>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lang="en-IN" sz="1100" b="0" kern="1200" dirty="0">
                          <a:solidFill>
                            <a:schemeClr val="bg1"/>
                          </a:solidFill>
                          <a:latin typeface="+mj-lt"/>
                          <a:ea typeface="+mn-ea"/>
                          <a:cs typeface="+mn-cs"/>
                        </a:rPr>
                        <a:t>Obill &amp; RevStream Prod databases</a:t>
                      </a:r>
                    </a:p>
                  </a:txBody>
                  <a:tcPr/>
                </a:tc>
                <a:tc>
                  <a:txBody>
                    <a:bodyPr/>
                    <a:lstStyle/>
                    <a:p>
                      <a:pPr marL="216000" marR="0" lvl="0" indent="-216000" algn="l" defTabSz="914400" rtl="0" eaLnBrk="1" fontAlgn="auto" latinLnBrk="0" hangingPunct="1">
                        <a:lnSpc>
                          <a:spcPct val="120000"/>
                        </a:lnSpc>
                        <a:spcBef>
                          <a:spcPts val="60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No automation of monitoring &amp; Health Checks</a:t>
                      </a:r>
                    </a:p>
                  </a:txBody>
                  <a:tcPr/>
                </a:tc>
                <a:tc>
                  <a:txBody>
                    <a:bodyPr/>
                    <a:lstStyle/>
                    <a:p>
                      <a:pPr marL="216000" marR="0" lvl="0" indent="-216000" algn="l" defTabSz="914400" rtl="0" eaLnBrk="1" fontAlgn="auto" latinLnBrk="0" hangingPunct="1">
                        <a:lnSpc>
                          <a:spcPct val="120000"/>
                        </a:lnSpc>
                        <a:spcBef>
                          <a:spcPts val="600"/>
                        </a:spcBef>
                        <a:spcAft>
                          <a:spcPts val="0"/>
                        </a:spcAft>
                        <a:buClr>
                          <a:schemeClr val="accent1"/>
                        </a:buClr>
                        <a:buSzTx/>
                        <a:buFont typeface="Arial" panose="020B0604020202020204" pitchFamily="34" charset="0"/>
                        <a:buChar char="\"/>
                        <a:tabLst/>
                        <a:defRPr/>
                      </a:pPr>
                      <a:r>
                        <a:rPr lang="en-IN" sz="1100" b="0" kern="1200" dirty="0">
                          <a:solidFill>
                            <a:schemeClr val="bg1"/>
                          </a:solidFill>
                          <a:latin typeface="+mj-lt"/>
                          <a:ea typeface="+mn-ea"/>
                          <a:cs typeface="+mn-cs"/>
                        </a:rPr>
                        <a:t>Request Time-outs, Application (or) End-user complaints </a:t>
                      </a:r>
                    </a:p>
                  </a:txBody>
                  <a:tcPr/>
                </a:tc>
                <a:extLst>
                  <a:ext uri="{0D108BD9-81ED-4DB2-BD59-A6C34878D82A}">
                    <a16:rowId xmlns:a16="http://schemas.microsoft.com/office/drawing/2014/main" val="600998859"/>
                  </a:ext>
                </a:extLst>
              </a:tr>
              <a:tr h="354626">
                <a:tc>
                  <a:txBody>
                    <a:bodyPr/>
                    <a:lstStyle/>
                    <a:p>
                      <a:pPr marL="0" algn="l" defTabSz="914400" rtl="0" eaLnBrk="1" latinLnBrk="0" hangingPunct="1">
                        <a:lnSpc>
                          <a:spcPct val="120000"/>
                        </a:lnSpc>
                        <a:spcBef>
                          <a:spcPts val="600"/>
                        </a:spcBef>
                        <a:spcAft>
                          <a:spcPts val="0"/>
                        </a:spcAft>
                      </a:pPr>
                      <a:r>
                        <a:rPr lang="en-US" sz="1100" b="0" kern="1200" dirty="0">
                          <a:solidFill>
                            <a:schemeClr val="bg1"/>
                          </a:solidFill>
                          <a:latin typeface="+mj-lt"/>
                          <a:ea typeface="+mn-ea"/>
                          <a:cs typeface="+mn-cs"/>
                        </a:rPr>
                        <a:t>Database Change Request</a:t>
                      </a:r>
                    </a:p>
                  </a:txBody>
                  <a:tcPr/>
                </a:tc>
                <a:tc>
                  <a:txBody>
                    <a:bodyPr/>
                    <a:lstStyle/>
                    <a:p>
                      <a:pPr marL="0" algn="l" defTabSz="914400" rtl="0" eaLnBrk="1" latinLnBrk="0" hangingPunct="1">
                        <a:lnSpc>
                          <a:spcPct val="120000"/>
                        </a:lnSpc>
                        <a:spcBef>
                          <a:spcPts val="600"/>
                        </a:spcBef>
                        <a:spcAft>
                          <a:spcPts val="0"/>
                        </a:spcAft>
                      </a:pPr>
                      <a:r>
                        <a:rPr lang="en-US" sz="1100" b="0" kern="1200" dirty="0">
                          <a:solidFill>
                            <a:schemeClr val="bg1"/>
                          </a:solidFill>
                          <a:latin typeface="+mj-lt"/>
                          <a:ea typeface="+mn-ea"/>
                          <a:cs typeface="+mn-cs"/>
                        </a:rPr>
                        <a:t>Application code includes DDL changes</a:t>
                      </a:r>
                    </a:p>
                  </a:txBody>
                  <a:tcPr/>
                </a:tc>
                <a:tc>
                  <a:txBody>
                    <a:bodyPr/>
                    <a:lstStyle/>
                    <a:p>
                      <a:pPr marL="0" algn="l" defTabSz="914400" rtl="0" eaLnBrk="1" latinLnBrk="0" hangingPunct="1">
                        <a:lnSpc>
                          <a:spcPct val="120000"/>
                        </a:lnSpc>
                        <a:spcBef>
                          <a:spcPts val="600"/>
                        </a:spcBef>
                        <a:spcAft>
                          <a:spcPts val="0"/>
                        </a:spcAft>
                      </a:pPr>
                      <a:r>
                        <a:rPr lang="en-US" sz="1100" b="0" kern="1200" dirty="0">
                          <a:solidFill>
                            <a:schemeClr val="bg1"/>
                          </a:solidFill>
                          <a:latin typeface="+mj-lt"/>
                          <a:ea typeface="+mn-ea"/>
                          <a:cs typeface="+mn-cs"/>
                        </a:rPr>
                        <a:t>brmprd</a:t>
                      </a:r>
                    </a:p>
                  </a:txBody>
                  <a:tcPr/>
                </a:tc>
                <a:tc>
                  <a:txBody>
                    <a:bodyPr/>
                    <a:lstStyle/>
                    <a:p>
                      <a:pPr marL="216000" indent="-216000" algn="l" defTabSz="914400" rtl="0" eaLnBrk="1" latinLnBrk="0" hangingPunct="1">
                        <a:lnSpc>
                          <a:spcPct val="120000"/>
                        </a:lnSpc>
                        <a:spcBef>
                          <a:spcPts val="600"/>
                        </a:spcBef>
                        <a:spcAft>
                          <a:spcPts val="0"/>
                        </a:spcAft>
                        <a:buClr>
                          <a:schemeClr val="accent1"/>
                        </a:buClr>
                        <a:buFont typeface="Arial" panose="020B0604020202020204" pitchFamily="34" charset="0"/>
                        <a:buChar char="\"/>
                      </a:pPr>
                      <a:r>
                        <a:rPr lang="en-US" sz="1100" b="0" kern="1200" dirty="0">
                          <a:solidFill>
                            <a:schemeClr val="bg1"/>
                          </a:solidFill>
                          <a:latin typeface="+mj-lt"/>
                          <a:ea typeface="+mn-ea"/>
                          <a:cs typeface="+mn-cs"/>
                        </a:rPr>
                        <a:t>No process to implement the database structure related changes</a:t>
                      </a:r>
                    </a:p>
                  </a:txBody>
                  <a:tcPr/>
                </a:tc>
                <a:tc>
                  <a:txBody>
                    <a:bodyPr/>
                    <a:lstStyle/>
                    <a:p>
                      <a:pPr marL="216000" indent="-216000" algn="l" defTabSz="914400" rtl="0" eaLnBrk="1" latinLnBrk="0" hangingPunct="1">
                        <a:lnSpc>
                          <a:spcPct val="120000"/>
                        </a:lnSpc>
                        <a:spcBef>
                          <a:spcPts val="0"/>
                        </a:spcBef>
                        <a:spcAft>
                          <a:spcPts val="0"/>
                        </a:spcAft>
                        <a:buClr>
                          <a:schemeClr val="accent1"/>
                        </a:buClr>
                        <a:buFont typeface="Arial" panose="020B0604020202020204" pitchFamily="34" charset="0"/>
                        <a:buChar char="\"/>
                      </a:pPr>
                      <a:r>
                        <a:rPr lang="en-US" sz="1100" b="0" kern="1200" dirty="0">
                          <a:solidFill>
                            <a:schemeClr val="bg1"/>
                          </a:solidFill>
                          <a:latin typeface="+mj-lt"/>
                          <a:ea typeface="+mn-ea"/>
                          <a:cs typeface="+mn-cs"/>
                        </a:rPr>
                        <a:t>Replication breakage</a:t>
                      </a:r>
                    </a:p>
                    <a:p>
                      <a:pPr marL="216000" indent="-216000" algn="l" defTabSz="914400" rtl="0" eaLnBrk="1" latinLnBrk="0" hangingPunct="1">
                        <a:lnSpc>
                          <a:spcPct val="120000"/>
                        </a:lnSpc>
                        <a:spcBef>
                          <a:spcPts val="0"/>
                        </a:spcBef>
                        <a:spcAft>
                          <a:spcPts val="0"/>
                        </a:spcAft>
                        <a:buClr>
                          <a:schemeClr val="accent1"/>
                        </a:buClr>
                        <a:buFont typeface="Arial" panose="020B0604020202020204" pitchFamily="34" charset="0"/>
                        <a:buChar char="\"/>
                      </a:pPr>
                      <a:r>
                        <a:rPr lang="en-US" sz="1100" b="0" kern="1200" dirty="0">
                          <a:solidFill>
                            <a:schemeClr val="bg1"/>
                          </a:solidFill>
                          <a:latin typeface="+mj-lt"/>
                          <a:ea typeface="+mn-ea"/>
                          <a:cs typeface="+mn-cs"/>
                        </a:rPr>
                        <a:t>No tracking/auditing on DB changes</a:t>
                      </a:r>
                    </a:p>
                  </a:txBody>
                  <a:tcPr/>
                </a:tc>
                <a:extLst>
                  <a:ext uri="{0D108BD9-81ED-4DB2-BD59-A6C34878D82A}">
                    <a16:rowId xmlns:a16="http://schemas.microsoft.com/office/drawing/2014/main" val="1903182369"/>
                  </a:ext>
                </a:extLst>
              </a:tr>
              <a:tr h="654814">
                <a:tc>
                  <a:txBody>
                    <a:bodyPr/>
                    <a:lstStyle/>
                    <a:p>
                      <a:pPr marL="0" algn="l" defTabSz="914400" rtl="0" eaLnBrk="1" latinLnBrk="0" hangingPunct="1">
                        <a:lnSpc>
                          <a:spcPct val="120000"/>
                        </a:lnSpc>
                        <a:spcBef>
                          <a:spcPts val="600"/>
                        </a:spcBef>
                        <a:spcAft>
                          <a:spcPts val="0"/>
                        </a:spcAft>
                      </a:pPr>
                      <a:r>
                        <a:rPr lang="en-US" sz="1100" b="0" kern="1200" dirty="0">
                          <a:solidFill>
                            <a:schemeClr val="bg1"/>
                          </a:solidFill>
                          <a:latin typeface="+mj-lt"/>
                          <a:ea typeface="+mn-ea"/>
                          <a:cs typeface="+mn-cs"/>
                        </a:rPr>
                        <a:t>Cost Saving Measures</a:t>
                      </a:r>
                    </a:p>
                  </a:txBody>
                  <a:tcPr/>
                </a:tc>
                <a:tc>
                  <a:txBody>
                    <a:bodyPr/>
                    <a:lstStyle/>
                    <a:p>
                      <a:pPr marL="0" algn="l" defTabSz="914400" rtl="0" eaLnBrk="1" latinLnBrk="0" hangingPunct="1">
                        <a:lnSpc>
                          <a:spcPct val="120000"/>
                        </a:lnSpc>
                        <a:spcBef>
                          <a:spcPts val="600"/>
                        </a:spcBef>
                        <a:spcAft>
                          <a:spcPts val="0"/>
                        </a:spcAft>
                      </a:pPr>
                      <a:r>
                        <a:rPr lang="en-US" sz="1100" b="0" kern="1200" dirty="0">
                          <a:solidFill>
                            <a:schemeClr val="bg1"/>
                          </a:solidFill>
                          <a:latin typeface="+mj-lt"/>
                          <a:ea typeface="+mn-ea"/>
                          <a:cs typeface="+mn-cs"/>
                        </a:rPr>
                        <a:t>No Checklist for Re-stacking activity</a:t>
                      </a:r>
                    </a:p>
                  </a:txBody>
                  <a:tcPr/>
                </a:tc>
                <a:tc>
                  <a:txBody>
                    <a:bodyPr/>
                    <a:lstStyle/>
                    <a:p>
                      <a:pPr marL="0" lvl="0" algn="l" defTabSz="914400" rtl="0" eaLnBrk="1" latinLnBrk="0" hangingPunct="1">
                        <a:lnSpc>
                          <a:spcPct val="120000"/>
                        </a:lnSpc>
                        <a:spcBef>
                          <a:spcPts val="600"/>
                        </a:spcBef>
                        <a:spcAft>
                          <a:spcPts val="0"/>
                        </a:spcAft>
                      </a:pPr>
                      <a:r>
                        <a:rPr lang="en-GB" sz="1100" b="0" kern="1200" dirty="0">
                          <a:solidFill>
                            <a:schemeClr val="bg1"/>
                          </a:solidFill>
                          <a:latin typeface="+mj-lt"/>
                          <a:ea typeface="+mn-ea"/>
                          <a:cs typeface="+mn-cs"/>
                        </a:rPr>
                        <a:t>wbsprd01</a:t>
                      </a:r>
                    </a:p>
                    <a:p>
                      <a:pPr marL="0" algn="l" defTabSz="914400" rtl="0" eaLnBrk="1" latinLnBrk="0" hangingPunct="1">
                        <a:lnSpc>
                          <a:spcPct val="120000"/>
                        </a:lnSpc>
                        <a:spcBef>
                          <a:spcPts val="600"/>
                        </a:spcBef>
                        <a:spcAft>
                          <a:spcPts val="0"/>
                        </a:spcAft>
                      </a:pPr>
                      <a:endParaRPr lang="en-US" sz="1100" b="0" kern="1200" dirty="0">
                        <a:solidFill>
                          <a:schemeClr val="bg1"/>
                        </a:solidFill>
                        <a:latin typeface="+mj-lt"/>
                        <a:ea typeface="+mn-ea"/>
                        <a:cs typeface="+mn-cs"/>
                      </a:endParaRPr>
                    </a:p>
                  </a:txBody>
                  <a:tcPr/>
                </a:tc>
                <a:tc>
                  <a:txBody>
                    <a:bodyPr/>
                    <a:lstStyle/>
                    <a:p>
                      <a:pPr marL="216000" marR="0" lvl="0" indent="-216000" algn="l" defTabSz="914400" rtl="0" eaLnBrk="1" fontAlgn="auto" latinLnBrk="0" hangingPunct="1">
                        <a:lnSpc>
                          <a:spcPct val="120000"/>
                        </a:lnSpc>
                        <a:spcBef>
                          <a:spcPts val="60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No monitoring on utilization of AWS Services</a:t>
                      </a:r>
                    </a:p>
                    <a:p>
                      <a:pPr marL="216000" indent="-216000" algn="l" defTabSz="914400" rtl="0" eaLnBrk="1" latinLnBrk="0" hangingPunct="1">
                        <a:lnSpc>
                          <a:spcPct val="120000"/>
                        </a:lnSpc>
                        <a:spcBef>
                          <a:spcPts val="600"/>
                        </a:spcBef>
                        <a:spcAft>
                          <a:spcPts val="0"/>
                        </a:spcAft>
                        <a:buClr>
                          <a:schemeClr val="accent1"/>
                        </a:buClr>
                        <a:buFont typeface="Arial" panose="020B0604020202020204" pitchFamily="34" charset="0"/>
                        <a:buChar char="\"/>
                      </a:pPr>
                      <a:r>
                        <a:rPr lang="en-US" sz="1100" b="0" kern="1200" dirty="0">
                          <a:solidFill>
                            <a:schemeClr val="bg1"/>
                          </a:solidFill>
                          <a:latin typeface="+mj-lt"/>
                          <a:ea typeface="+mn-ea"/>
                          <a:cs typeface="+mn-cs"/>
                        </a:rPr>
                        <a:t>No automation of re-stacking</a:t>
                      </a:r>
                    </a:p>
                  </a:txBody>
                  <a:tcPr/>
                </a:tc>
                <a:tc>
                  <a:txBody>
                    <a:bodyPr/>
                    <a:lstStyle/>
                    <a:p>
                      <a:pPr marL="216000" indent="-216000" algn="l" defTabSz="914400" rtl="0" eaLnBrk="1" latinLnBrk="0" hangingPunct="1">
                        <a:lnSpc>
                          <a:spcPct val="120000"/>
                        </a:lnSpc>
                        <a:spcBef>
                          <a:spcPts val="0"/>
                        </a:spcBef>
                        <a:spcAft>
                          <a:spcPts val="0"/>
                        </a:spcAft>
                        <a:buClr>
                          <a:schemeClr val="accent1"/>
                        </a:buClr>
                        <a:buFont typeface="Arial" panose="020B0604020202020204" pitchFamily="34" charset="0"/>
                        <a:buChar char="\"/>
                      </a:pPr>
                      <a:r>
                        <a:rPr lang="en-US" sz="1100" b="0" kern="1200" dirty="0">
                          <a:solidFill>
                            <a:schemeClr val="bg1"/>
                          </a:solidFill>
                          <a:latin typeface="+mj-lt"/>
                          <a:ea typeface="+mn-ea"/>
                          <a:cs typeface="+mn-cs"/>
                        </a:rPr>
                        <a:t>Over expensive</a:t>
                      </a:r>
                    </a:p>
                    <a:p>
                      <a:pPr marL="216000" indent="-216000" algn="l" defTabSz="914400" rtl="0" eaLnBrk="1" latinLnBrk="0" hangingPunct="1">
                        <a:lnSpc>
                          <a:spcPct val="120000"/>
                        </a:lnSpc>
                        <a:spcBef>
                          <a:spcPts val="0"/>
                        </a:spcBef>
                        <a:spcAft>
                          <a:spcPts val="0"/>
                        </a:spcAft>
                        <a:buClr>
                          <a:schemeClr val="accent1"/>
                        </a:buClr>
                        <a:buFont typeface="Arial" panose="020B0604020202020204" pitchFamily="34" charset="0"/>
                        <a:buChar char="\"/>
                      </a:pPr>
                      <a:r>
                        <a:rPr lang="en-US" sz="1100" b="0" kern="1200" dirty="0">
                          <a:solidFill>
                            <a:schemeClr val="bg1"/>
                          </a:solidFill>
                          <a:latin typeface="+mj-lt"/>
                          <a:ea typeface="+mn-ea"/>
                          <a:cs typeface="+mn-cs"/>
                        </a:rPr>
                        <a:t>Human Errors</a:t>
                      </a:r>
                    </a:p>
                    <a:p>
                      <a:pPr marL="216000" indent="-216000" algn="l" defTabSz="914400" rtl="0" eaLnBrk="1" latinLnBrk="0" hangingPunct="1">
                        <a:lnSpc>
                          <a:spcPct val="120000"/>
                        </a:lnSpc>
                        <a:spcBef>
                          <a:spcPts val="0"/>
                        </a:spcBef>
                        <a:spcAft>
                          <a:spcPts val="0"/>
                        </a:spcAft>
                        <a:buClr>
                          <a:schemeClr val="accent1"/>
                        </a:buClr>
                        <a:buFont typeface="Arial" panose="020B0604020202020204" pitchFamily="34" charset="0"/>
                        <a:buChar char="\"/>
                      </a:pPr>
                      <a:r>
                        <a:rPr lang="en-US" sz="1100" b="0" kern="1200" dirty="0">
                          <a:solidFill>
                            <a:schemeClr val="bg1"/>
                          </a:solidFill>
                          <a:latin typeface="+mj-lt"/>
                          <a:ea typeface="+mn-ea"/>
                          <a:cs typeface="+mn-cs"/>
                        </a:rPr>
                        <a:t>Replication Breakage</a:t>
                      </a:r>
                    </a:p>
                    <a:p>
                      <a:pPr marL="216000" indent="-216000" algn="l" defTabSz="914400" rtl="0" eaLnBrk="1" latinLnBrk="0" hangingPunct="1">
                        <a:lnSpc>
                          <a:spcPct val="120000"/>
                        </a:lnSpc>
                        <a:spcBef>
                          <a:spcPts val="0"/>
                        </a:spcBef>
                        <a:spcAft>
                          <a:spcPts val="0"/>
                        </a:spcAft>
                        <a:buClr>
                          <a:schemeClr val="accent1"/>
                        </a:buClr>
                        <a:buFont typeface="Arial" panose="020B0604020202020204" pitchFamily="34" charset="0"/>
                        <a:buChar char="\"/>
                      </a:pPr>
                      <a:r>
                        <a:rPr lang="en-US" sz="1100" b="0" kern="1200" dirty="0">
                          <a:solidFill>
                            <a:schemeClr val="bg1"/>
                          </a:solidFill>
                          <a:latin typeface="+mj-lt"/>
                          <a:ea typeface="+mn-ea"/>
                          <a:cs typeface="+mn-cs"/>
                        </a:rPr>
                        <a:t>Possible Incident</a:t>
                      </a:r>
                    </a:p>
                  </a:txBody>
                  <a:tcPr/>
                </a:tc>
                <a:extLst>
                  <a:ext uri="{0D108BD9-81ED-4DB2-BD59-A6C34878D82A}">
                    <a16:rowId xmlns:a16="http://schemas.microsoft.com/office/drawing/2014/main" val="768346012"/>
                  </a:ext>
                </a:extLst>
              </a:tr>
              <a:tr h="354626">
                <a:tc>
                  <a:txBody>
                    <a:bodyPr/>
                    <a:lstStyle/>
                    <a:p>
                      <a:pPr marL="0" algn="l" defTabSz="914400" rtl="0" eaLnBrk="1" latinLnBrk="0" hangingPunct="1">
                        <a:lnSpc>
                          <a:spcPct val="100000"/>
                        </a:lnSpc>
                        <a:spcBef>
                          <a:spcPts val="600"/>
                        </a:spcBef>
                        <a:spcAft>
                          <a:spcPts val="0"/>
                        </a:spcAft>
                      </a:pPr>
                      <a:r>
                        <a:rPr lang="en-US" sz="1100" b="0" kern="1200" dirty="0">
                          <a:solidFill>
                            <a:schemeClr val="bg1"/>
                          </a:solidFill>
                          <a:latin typeface="+mj-lt"/>
                        </a:rPr>
                        <a:t>Technology Expertise</a:t>
                      </a:r>
                      <a:endParaRPr lang="en-US" sz="1100" b="0" kern="1200" dirty="0">
                        <a:solidFill>
                          <a:schemeClr val="bg1"/>
                        </a:solidFill>
                        <a:latin typeface="+mj-lt"/>
                        <a:ea typeface="+mn-ea"/>
                        <a:cs typeface="+mn-cs"/>
                      </a:endParaRPr>
                    </a:p>
                  </a:txBody>
                  <a:tcPr/>
                </a:tc>
                <a:tc>
                  <a:txBody>
                    <a:bodyPr/>
                    <a:lstStyle/>
                    <a:p>
                      <a:pPr marL="0" algn="l" defTabSz="914400" rtl="0" eaLnBrk="1" latinLnBrk="0" hangingPunct="1">
                        <a:lnSpc>
                          <a:spcPct val="100000"/>
                        </a:lnSpc>
                        <a:spcBef>
                          <a:spcPts val="600"/>
                        </a:spcBef>
                        <a:spcAft>
                          <a:spcPts val="0"/>
                        </a:spcAft>
                      </a:pPr>
                      <a:r>
                        <a:rPr lang="en-US" sz="1100" b="0" kern="1200" dirty="0">
                          <a:solidFill>
                            <a:schemeClr val="bg1"/>
                          </a:solidFill>
                          <a:latin typeface="+mj-lt"/>
                        </a:rPr>
                        <a:t>No support for Amazon Aurora (MySQL)</a:t>
                      </a:r>
                      <a:endParaRPr lang="en-US" sz="1100" b="0" kern="1200" dirty="0">
                        <a:solidFill>
                          <a:schemeClr val="bg1"/>
                        </a:solidFill>
                        <a:latin typeface="+mj-lt"/>
                        <a:ea typeface="+mn-ea"/>
                        <a:cs typeface="+mn-cs"/>
                      </a:endParaRPr>
                    </a:p>
                  </a:txBody>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0" kern="1200" dirty="0">
                          <a:solidFill>
                            <a:schemeClr val="bg1"/>
                          </a:solidFill>
                          <a:latin typeface="+mj-lt"/>
                        </a:rPr>
                        <a:t>qal-db-cluster.cluster-cnwporauownp</a:t>
                      </a:r>
                      <a:endParaRPr lang="en-US" sz="1100" b="0" kern="1200" dirty="0">
                        <a:solidFill>
                          <a:schemeClr val="bg1"/>
                        </a:solidFill>
                        <a:latin typeface="+mj-lt"/>
                        <a:ea typeface="+mn-ea"/>
                        <a:cs typeface="+mn-cs"/>
                      </a:endParaRPr>
                    </a:p>
                  </a:txBody>
                  <a:tcPr/>
                </a:tc>
                <a:tc>
                  <a:txBody>
                    <a:bodyPr/>
                    <a:lstStyle/>
                    <a:p>
                      <a:pPr marL="216000" indent="-216000" algn="l" defTabSz="914400" rtl="0" eaLnBrk="1" latinLnBrk="0" hangingPunct="1">
                        <a:lnSpc>
                          <a:spcPct val="120000"/>
                        </a:lnSpc>
                        <a:spcBef>
                          <a:spcPts val="600"/>
                        </a:spcBef>
                        <a:spcAft>
                          <a:spcPts val="0"/>
                        </a:spcAft>
                        <a:buClr>
                          <a:schemeClr val="accent1"/>
                        </a:buClr>
                        <a:buFont typeface="Arial" panose="020B0604020202020204" pitchFamily="34" charset="0"/>
                        <a:buChar char="\"/>
                      </a:pPr>
                      <a:r>
                        <a:rPr lang="en-US" sz="1100" b="0" kern="1200" dirty="0">
                          <a:solidFill>
                            <a:schemeClr val="bg1"/>
                          </a:solidFill>
                          <a:latin typeface="+mj-lt"/>
                          <a:ea typeface="+mn-ea"/>
                          <a:cs typeface="+mn-cs"/>
                        </a:rPr>
                        <a:t>No technical resources available</a:t>
                      </a:r>
                    </a:p>
                  </a:txBody>
                  <a:tcPr/>
                </a:tc>
                <a:tc>
                  <a:txBody>
                    <a:bodyPr/>
                    <a:lstStyle/>
                    <a:p>
                      <a:pPr marL="216000" indent="-216000" algn="l" defTabSz="914400" rtl="0" eaLnBrk="1" latinLnBrk="0" hangingPunct="1">
                        <a:lnSpc>
                          <a:spcPct val="120000"/>
                        </a:lnSpc>
                        <a:spcBef>
                          <a:spcPts val="600"/>
                        </a:spcBef>
                        <a:spcAft>
                          <a:spcPts val="0"/>
                        </a:spcAft>
                        <a:buClr>
                          <a:schemeClr val="accent1"/>
                        </a:buClr>
                        <a:buFont typeface="Arial" panose="020B0604020202020204" pitchFamily="34" charset="0"/>
                        <a:buChar char="\"/>
                      </a:pPr>
                      <a:r>
                        <a:rPr lang="en-US" sz="1100" b="0" kern="1200" dirty="0">
                          <a:solidFill>
                            <a:schemeClr val="bg1"/>
                          </a:solidFill>
                          <a:latin typeface="+mj-lt"/>
                          <a:ea typeface="+mn-ea"/>
                          <a:cs typeface="+mn-cs"/>
                        </a:rPr>
                        <a:t>Unable to provide DB support and handle user requests</a:t>
                      </a:r>
                    </a:p>
                  </a:txBody>
                  <a:tcPr/>
                </a:tc>
                <a:extLst>
                  <a:ext uri="{0D108BD9-81ED-4DB2-BD59-A6C34878D82A}">
                    <a16:rowId xmlns:a16="http://schemas.microsoft.com/office/drawing/2014/main" val="1834921270"/>
                  </a:ext>
                </a:extLst>
              </a:tr>
            </a:tbl>
          </a:graphicData>
        </a:graphic>
      </p:graphicFrame>
      <p:sp>
        <p:nvSpPr>
          <p:cNvPr id="4" name="Slide Number Placeholder 3">
            <a:extLst>
              <a:ext uri="{FF2B5EF4-FFF2-40B4-BE49-F238E27FC236}">
                <a16:creationId xmlns:a16="http://schemas.microsoft.com/office/drawing/2014/main" id="{5F2B4239-73AB-6E42-B8E4-A01E4C1F1701}"/>
              </a:ext>
            </a:extLst>
          </p:cNvPr>
          <p:cNvSpPr>
            <a:spLocks noGrp="1"/>
          </p:cNvSpPr>
          <p:nvPr>
            <p:ph type="sldNum" sz="quarter" idx="13"/>
          </p:nvPr>
        </p:nvSpPr>
        <p:spPr/>
        <p:txBody>
          <a:bodyPr/>
          <a:lstStyle/>
          <a:p>
            <a:fld id="{9A0F7689-66CB-EC4F-9B5C-9C3D3ED1F24F}" type="slidenum">
              <a:rPr lang="en-US" smtClean="0"/>
              <a:pPr/>
              <a:t>8</a:t>
            </a:fld>
            <a:endParaRPr lang="en-US" dirty="0"/>
          </a:p>
        </p:txBody>
      </p:sp>
    </p:spTree>
    <p:extLst>
      <p:ext uri="{BB962C8B-B14F-4D97-AF65-F5344CB8AC3E}">
        <p14:creationId xmlns:p14="http://schemas.microsoft.com/office/powerpoint/2010/main" val="110693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83C93-1F89-F549-A29B-450DFF8D9943}"/>
              </a:ext>
            </a:extLst>
          </p:cNvPr>
          <p:cNvSpPr>
            <a:spLocks noGrp="1"/>
          </p:cNvSpPr>
          <p:nvPr>
            <p:ph type="title"/>
          </p:nvPr>
        </p:nvSpPr>
        <p:spPr>
          <a:xfrm>
            <a:off x="251012" y="265475"/>
            <a:ext cx="5695915" cy="360000"/>
          </a:xfrm>
        </p:spPr>
        <p:txBody>
          <a:bodyPr/>
          <a:lstStyle/>
          <a:p>
            <a:r>
              <a:rPr lang="en-US" sz="2000" dirty="0">
                <a:solidFill>
                  <a:schemeClr val="accent5"/>
                </a:solidFill>
              </a:rPr>
              <a:t>Proposed Best Practices</a:t>
            </a:r>
          </a:p>
        </p:txBody>
      </p:sp>
      <p:graphicFrame>
        <p:nvGraphicFramePr>
          <p:cNvPr id="5" name="Table 5">
            <a:extLst>
              <a:ext uri="{FF2B5EF4-FFF2-40B4-BE49-F238E27FC236}">
                <a16:creationId xmlns:a16="http://schemas.microsoft.com/office/drawing/2014/main" id="{8AF0CFE4-157A-FE4C-8635-74F65473CB4D}"/>
              </a:ext>
            </a:extLst>
          </p:cNvPr>
          <p:cNvGraphicFramePr>
            <a:graphicFrameLocks noGrp="1"/>
          </p:cNvGraphicFramePr>
          <p:nvPr>
            <p:ph idx="1"/>
            <p:extLst>
              <p:ext uri="{D42A27DB-BD31-4B8C-83A1-F6EECF244321}">
                <p14:modId xmlns:p14="http://schemas.microsoft.com/office/powerpoint/2010/main" val="319235119"/>
              </p:ext>
            </p:extLst>
          </p:nvPr>
        </p:nvGraphicFramePr>
        <p:xfrm>
          <a:off x="251012" y="864885"/>
          <a:ext cx="11688439" cy="5753294"/>
        </p:xfrm>
        <a:graphic>
          <a:graphicData uri="http://schemas.openxmlformats.org/drawingml/2006/table">
            <a:tbl>
              <a:tblPr firstRow="1" bandRow="1">
                <a:tableStyleId>{17292A2E-F333-43FB-9621-5CBBE7FDCDCB}</a:tableStyleId>
              </a:tblPr>
              <a:tblGrid>
                <a:gridCol w="1473285">
                  <a:extLst>
                    <a:ext uri="{9D8B030D-6E8A-4147-A177-3AD203B41FA5}">
                      <a16:colId xmlns:a16="http://schemas.microsoft.com/office/drawing/2014/main" val="312928401"/>
                    </a:ext>
                  </a:extLst>
                </a:gridCol>
                <a:gridCol w="1489166">
                  <a:extLst>
                    <a:ext uri="{9D8B030D-6E8A-4147-A177-3AD203B41FA5}">
                      <a16:colId xmlns:a16="http://schemas.microsoft.com/office/drawing/2014/main" val="1624234790"/>
                    </a:ext>
                  </a:extLst>
                </a:gridCol>
                <a:gridCol w="1881051">
                  <a:extLst>
                    <a:ext uri="{9D8B030D-6E8A-4147-A177-3AD203B41FA5}">
                      <a16:colId xmlns:a16="http://schemas.microsoft.com/office/drawing/2014/main" val="2813312495"/>
                    </a:ext>
                  </a:extLst>
                </a:gridCol>
                <a:gridCol w="3892732">
                  <a:extLst>
                    <a:ext uri="{9D8B030D-6E8A-4147-A177-3AD203B41FA5}">
                      <a16:colId xmlns:a16="http://schemas.microsoft.com/office/drawing/2014/main" val="663575944"/>
                    </a:ext>
                  </a:extLst>
                </a:gridCol>
                <a:gridCol w="2952205">
                  <a:extLst>
                    <a:ext uri="{9D8B030D-6E8A-4147-A177-3AD203B41FA5}">
                      <a16:colId xmlns:a16="http://schemas.microsoft.com/office/drawing/2014/main" val="1358645307"/>
                    </a:ext>
                  </a:extLst>
                </a:gridCol>
              </a:tblGrid>
              <a:tr h="304976">
                <a:tc>
                  <a:txBody>
                    <a:bodyPr/>
                    <a:lstStyle/>
                    <a:p>
                      <a:pPr marL="0" algn="ctr" defTabSz="914400" rtl="0" eaLnBrk="1" latinLnBrk="0" hangingPunct="1">
                        <a:lnSpc>
                          <a:spcPct val="100000"/>
                        </a:lnSpc>
                        <a:spcBef>
                          <a:spcPts val="600"/>
                        </a:spcBef>
                        <a:spcAft>
                          <a:spcPts val="0"/>
                        </a:spcAft>
                      </a:pPr>
                      <a:r>
                        <a:rPr lang="en-US" sz="1200" b="1" kern="1200" dirty="0">
                          <a:solidFill>
                            <a:schemeClr val="accent1"/>
                          </a:solidFill>
                          <a:latin typeface="+mn-lt"/>
                          <a:ea typeface="+mn-ea"/>
                          <a:cs typeface="+mn-cs"/>
                        </a:rPr>
                        <a:t>Area of Improvement</a:t>
                      </a:r>
                    </a:p>
                  </a:txBody>
                  <a:tcPr/>
                </a:tc>
                <a:tc>
                  <a:txBody>
                    <a:bodyPr/>
                    <a:lstStyle/>
                    <a:p>
                      <a:pPr marL="0" algn="ctr" defTabSz="914400" rtl="0" eaLnBrk="1" latinLnBrk="0" hangingPunct="1">
                        <a:lnSpc>
                          <a:spcPct val="100000"/>
                        </a:lnSpc>
                        <a:spcBef>
                          <a:spcPts val="600"/>
                        </a:spcBef>
                        <a:spcAft>
                          <a:spcPts val="0"/>
                        </a:spcAft>
                      </a:pPr>
                      <a:r>
                        <a:rPr lang="en-US" sz="1200" b="1" kern="1200" dirty="0">
                          <a:solidFill>
                            <a:schemeClr val="accent1"/>
                          </a:solidFill>
                          <a:latin typeface="+mn-lt"/>
                          <a:ea typeface="+mn-ea"/>
                          <a:cs typeface="+mn-cs"/>
                        </a:rPr>
                        <a:t>TimeLine</a:t>
                      </a:r>
                    </a:p>
                  </a:txBody>
                  <a:tcPr/>
                </a:tc>
                <a:tc>
                  <a:txBody>
                    <a:bodyPr/>
                    <a:lstStyle/>
                    <a:p>
                      <a:pPr marL="0" algn="ctr" defTabSz="914400" rtl="0" eaLnBrk="1" latinLnBrk="0" hangingPunct="1">
                        <a:lnSpc>
                          <a:spcPct val="100000"/>
                        </a:lnSpc>
                        <a:spcBef>
                          <a:spcPts val="600"/>
                        </a:spcBef>
                        <a:spcAft>
                          <a:spcPts val="0"/>
                        </a:spcAft>
                      </a:pPr>
                      <a:r>
                        <a:rPr lang="en-US" sz="1200" b="1" kern="1200" dirty="0">
                          <a:solidFill>
                            <a:schemeClr val="accent1"/>
                          </a:solidFill>
                          <a:latin typeface="+mn-lt"/>
                          <a:ea typeface="+mn-ea"/>
                          <a:cs typeface="+mn-cs"/>
                        </a:rPr>
                        <a:t>Observations/Existing Issues</a:t>
                      </a:r>
                    </a:p>
                  </a:txBody>
                  <a:tcPr/>
                </a:tc>
                <a:tc>
                  <a:txBody>
                    <a:bodyPr/>
                    <a:lstStyle/>
                    <a:p>
                      <a:pPr marL="0" algn="ctr" defTabSz="914400" rtl="0" eaLnBrk="1" latinLnBrk="0" hangingPunct="1">
                        <a:lnSpc>
                          <a:spcPct val="100000"/>
                        </a:lnSpc>
                        <a:spcBef>
                          <a:spcPts val="600"/>
                        </a:spcBef>
                        <a:spcAft>
                          <a:spcPts val="0"/>
                        </a:spcAft>
                      </a:pPr>
                      <a:r>
                        <a:rPr lang="en-US" sz="1200" b="1" kern="1200" dirty="0">
                          <a:solidFill>
                            <a:schemeClr val="accent1"/>
                          </a:solidFill>
                          <a:latin typeface="+mn-lt"/>
                          <a:ea typeface="+mn-ea"/>
                          <a:cs typeface="+mn-cs"/>
                        </a:rPr>
                        <a:t>Proposed Solution/s</a:t>
                      </a:r>
                    </a:p>
                  </a:txBody>
                  <a:tcPr/>
                </a:tc>
                <a:tc>
                  <a:txBody>
                    <a:bodyPr/>
                    <a:lstStyle/>
                    <a:p>
                      <a:pPr marL="0" algn="ctr" defTabSz="914400" rtl="0" eaLnBrk="1" latinLnBrk="0" hangingPunct="1">
                        <a:lnSpc>
                          <a:spcPct val="100000"/>
                        </a:lnSpc>
                        <a:spcBef>
                          <a:spcPts val="600"/>
                        </a:spcBef>
                        <a:spcAft>
                          <a:spcPts val="0"/>
                        </a:spcAft>
                      </a:pPr>
                      <a:r>
                        <a:rPr lang="en-US" sz="1200" b="1" kern="1200" dirty="0">
                          <a:solidFill>
                            <a:schemeClr val="accent1"/>
                          </a:solidFill>
                          <a:latin typeface="+mn-lt"/>
                          <a:ea typeface="+mn-ea"/>
                          <a:cs typeface="+mn-cs"/>
                        </a:rPr>
                        <a:t>Benefit/s</a:t>
                      </a:r>
                    </a:p>
                  </a:txBody>
                  <a:tcPr/>
                </a:tc>
                <a:extLst>
                  <a:ext uri="{0D108BD9-81ED-4DB2-BD59-A6C34878D82A}">
                    <a16:rowId xmlns:a16="http://schemas.microsoft.com/office/drawing/2014/main" val="1725255313"/>
                  </a:ext>
                </a:extLst>
              </a:tr>
              <a:tr h="451238">
                <a:tc>
                  <a:txBody>
                    <a:bodyPr/>
                    <a:lstStyle/>
                    <a:p>
                      <a:r>
                        <a:rPr lang="en-US" sz="1100" b="0" dirty="0">
                          <a:solidFill>
                            <a:schemeClr val="bg1"/>
                          </a:solidFill>
                          <a:latin typeface="+mj-lt"/>
                        </a:rPr>
                        <a:t>Database Monitoring</a:t>
                      </a:r>
                    </a:p>
                  </a:txBody>
                  <a:tcPr/>
                </a:tc>
                <a:tc>
                  <a:txBody>
                    <a:bodyPr/>
                    <a:lstStyle/>
                    <a:p>
                      <a:r>
                        <a:rPr lang="en-US" sz="1100" b="0" dirty="0">
                          <a:solidFill>
                            <a:schemeClr val="bg1"/>
                          </a:solidFill>
                          <a:latin typeface="+mj-lt"/>
                        </a:rPr>
                        <a:t>Short-Term</a:t>
                      </a:r>
                    </a:p>
                  </a:txBody>
                  <a:tcPr/>
                </a:tc>
                <a:tc>
                  <a:txBody>
                    <a:bodyPr/>
                    <a:lstStyle/>
                    <a:p>
                      <a:r>
                        <a:rPr lang="en-US" sz="1100" b="0" dirty="0">
                          <a:solidFill>
                            <a:schemeClr val="bg1"/>
                          </a:solidFill>
                          <a:latin typeface="+mj-lt"/>
                        </a:rPr>
                        <a:t>DB Hung, Tablespace Full, Long running queries, Locking/Blocking Sessions</a:t>
                      </a:r>
                    </a:p>
                  </a:txBody>
                  <a:tcPr/>
                </a:tc>
                <a:tc>
                  <a:txBody>
                    <a:bodyPr/>
                    <a:lstStyle/>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Automation of Health Check &amp; Monitoring Scripts.</a:t>
                      </a:r>
                    </a:p>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Threshold based Alert Notifications via PagerDuty &amp; Email.</a:t>
                      </a:r>
                    </a:p>
                  </a:txBody>
                  <a:tcPr/>
                </a:tc>
                <a:tc>
                  <a:txBody>
                    <a:bodyPr/>
                    <a:lstStyle/>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Reduction in the time and resources spent hunting down hidden issues. </a:t>
                      </a:r>
                    </a:p>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Improved end-user experiences</a:t>
                      </a:r>
                    </a:p>
                  </a:txBody>
                  <a:tcPr/>
                </a:tc>
                <a:extLst>
                  <a:ext uri="{0D108BD9-81ED-4DB2-BD59-A6C34878D82A}">
                    <a16:rowId xmlns:a16="http://schemas.microsoft.com/office/drawing/2014/main" val="1808166220"/>
                  </a:ext>
                </a:extLst>
              </a:tr>
              <a:tr h="317048">
                <a:tc>
                  <a:txBody>
                    <a:bodyPr/>
                    <a:lstStyle/>
                    <a:p>
                      <a:r>
                        <a:rPr lang="en-US" sz="1100" b="0" dirty="0">
                          <a:solidFill>
                            <a:schemeClr val="bg1"/>
                          </a:solidFill>
                          <a:latin typeface="+mj-lt"/>
                        </a:rPr>
                        <a:t>Replication Monitoring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solidFill>
                            <a:schemeClr val="bg1"/>
                          </a:solidFill>
                          <a:latin typeface="+mj-lt"/>
                        </a:rPr>
                        <a:t>Short-Term</a:t>
                      </a:r>
                    </a:p>
                  </a:txBody>
                  <a:tcPr/>
                </a:tc>
                <a:tc>
                  <a:txBody>
                    <a:bodyPr/>
                    <a:lstStyle/>
                    <a:p>
                      <a:r>
                        <a:rPr lang="en-US" sz="1100" b="0" dirty="0">
                          <a:solidFill>
                            <a:schemeClr val="bg1"/>
                          </a:solidFill>
                          <a:latin typeface="+mj-lt"/>
                        </a:rPr>
                        <a:t>Replication Lag, Process Abended</a:t>
                      </a:r>
                    </a:p>
                  </a:txBody>
                  <a:tcPr/>
                </a:tc>
                <a:tc>
                  <a:txBody>
                    <a:bodyPr/>
                    <a:lstStyle/>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Automation of lag and processes status scripts.</a:t>
                      </a:r>
                    </a:p>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Status based Alert notifications via PagerDuty &amp; Email.</a:t>
                      </a:r>
                    </a:p>
                  </a:txBody>
                  <a:tcPr/>
                </a:tc>
                <a:tc>
                  <a:txBody>
                    <a:bodyPr/>
                    <a:lstStyle/>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Downstream applications will get the latest data</a:t>
                      </a:r>
                    </a:p>
                  </a:txBody>
                  <a:tcPr/>
                </a:tc>
                <a:extLst>
                  <a:ext uri="{0D108BD9-81ED-4DB2-BD59-A6C34878D82A}">
                    <a16:rowId xmlns:a16="http://schemas.microsoft.com/office/drawing/2014/main" val="1834596947"/>
                  </a:ext>
                </a:extLst>
              </a:tr>
              <a:tr h="451238">
                <a:tc>
                  <a:txBody>
                    <a:bodyPr/>
                    <a:lstStyle/>
                    <a:p>
                      <a:r>
                        <a:rPr lang="en-US" sz="1100" b="0" dirty="0">
                          <a:solidFill>
                            <a:schemeClr val="bg1"/>
                          </a:solidFill>
                          <a:latin typeface="+mj-lt"/>
                        </a:rPr>
                        <a:t>Disk Space Monitoring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solidFill>
                            <a:schemeClr val="bg1"/>
                          </a:solidFill>
                          <a:latin typeface="+mj-lt"/>
                        </a:rPr>
                        <a:t>Short-Term</a:t>
                      </a:r>
                    </a:p>
                  </a:txBody>
                  <a:tcPr/>
                </a:tc>
                <a:tc>
                  <a:txBody>
                    <a:bodyPr/>
                    <a:lstStyle/>
                    <a:p>
                      <a:r>
                        <a:rPr lang="en-US" sz="1100" b="0" dirty="0">
                          <a:solidFill>
                            <a:schemeClr val="bg1"/>
                          </a:solidFill>
                          <a:latin typeface="+mj-lt"/>
                        </a:rPr>
                        <a:t>Archival Storage Full, Unused Storage, Corruption</a:t>
                      </a:r>
                    </a:p>
                  </a:txBody>
                  <a:tcPr/>
                </a:tc>
                <a:tc>
                  <a:txBody>
                    <a:bodyPr/>
                    <a:lstStyle/>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Automation of storage reclaim scripts.</a:t>
                      </a:r>
                    </a:p>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Storage usage-based Alert notifications via PagerDuty &amp; Email.</a:t>
                      </a:r>
                    </a:p>
                  </a:txBody>
                  <a:tcPr/>
                </a:tc>
                <a:tc>
                  <a:txBody>
                    <a:bodyPr/>
                    <a:lstStyle/>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Prevents Server Downtime, data loss </a:t>
                      </a:r>
                      <a:r>
                        <a:rPr lang="en-IN" sz="1100" b="0" kern="1200" dirty="0">
                          <a:solidFill>
                            <a:schemeClr val="bg1"/>
                          </a:solidFill>
                          <a:latin typeface="+mj-lt"/>
                          <a:ea typeface="+mn-ea"/>
                          <a:cs typeface="+mn-cs"/>
                        </a:rPr>
                        <a:t>and failures by being alerted on time</a:t>
                      </a:r>
                    </a:p>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More Effective Capacity planning</a:t>
                      </a:r>
                    </a:p>
                  </a:txBody>
                  <a:tcPr/>
                </a:tc>
                <a:extLst>
                  <a:ext uri="{0D108BD9-81ED-4DB2-BD59-A6C34878D82A}">
                    <a16:rowId xmlns:a16="http://schemas.microsoft.com/office/drawing/2014/main" val="541254108"/>
                  </a:ext>
                </a:extLst>
              </a:tr>
              <a:tr h="451238">
                <a:tc>
                  <a:txBody>
                    <a:bodyPr/>
                    <a:lstStyle/>
                    <a:p>
                      <a:r>
                        <a:rPr lang="en-US" sz="1100" b="0" dirty="0">
                          <a:solidFill>
                            <a:schemeClr val="bg1"/>
                          </a:solidFill>
                          <a:latin typeface="+mj-lt"/>
                        </a:rPr>
                        <a:t>Backup &amp; Recovery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solidFill>
                            <a:schemeClr val="bg1"/>
                          </a:solidFill>
                          <a:latin typeface="+mj-lt"/>
                        </a:rPr>
                        <a:t>Short-Term</a:t>
                      </a:r>
                    </a:p>
                  </a:txBody>
                  <a:tcPr/>
                </a:tc>
                <a:tc>
                  <a:txBody>
                    <a:bodyPr/>
                    <a:lstStyle/>
                    <a:p>
                      <a:r>
                        <a:rPr lang="en-US" sz="1100" b="0" dirty="0">
                          <a:solidFill>
                            <a:schemeClr val="bg1"/>
                          </a:solidFill>
                          <a:latin typeface="+mj-lt"/>
                        </a:rPr>
                        <a:t>Scheduled Backups &amp; Retention</a:t>
                      </a:r>
                    </a:p>
                  </a:txBody>
                  <a:tcPr/>
                </a:tc>
                <a:tc>
                  <a:txBody>
                    <a:bodyPr/>
                    <a:lstStyle/>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Define policies and Automation of backup jobs.</a:t>
                      </a:r>
                    </a:p>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Job Completion based Alert notifications via PagerDuty &amp; Email.</a:t>
                      </a:r>
                    </a:p>
                  </a:txBody>
                  <a:tcPr/>
                </a:tc>
                <a:tc>
                  <a:txBody>
                    <a:bodyPr/>
                    <a:lstStyle/>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IN" sz="1100" b="0" kern="1200" dirty="0">
                          <a:solidFill>
                            <a:schemeClr val="bg1"/>
                          </a:solidFill>
                          <a:latin typeface="+mj-lt"/>
                          <a:ea typeface="+mn-ea"/>
                          <a:cs typeface="+mn-cs"/>
                        </a:rPr>
                        <a:t>Useful in the event of a primary data failure</a:t>
                      </a:r>
                    </a:p>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IN" sz="1100" b="0" kern="1200" dirty="0">
                          <a:solidFill>
                            <a:schemeClr val="bg1"/>
                          </a:solidFill>
                          <a:latin typeface="+mj-lt"/>
                          <a:ea typeface="+mn-ea"/>
                          <a:cs typeface="+mn-cs"/>
                        </a:rPr>
                        <a:t>To reconstruct the loss information</a:t>
                      </a:r>
                      <a:endParaRPr lang="en-US" sz="1100" b="0" kern="1200" dirty="0">
                        <a:solidFill>
                          <a:schemeClr val="bg1"/>
                        </a:solidFill>
                        <a:latin typeface="+mj-lt"/>
                        <a:ea typeface="+mn-ea"/>
                        <a:cs typeface="+mn-cs"/>
                      </a:endParaRPr>
                    </a:p>
                  </a:txBody>
                  <a:tcPr/>
                </a:tc>
                <a:extLst>
                  <a:ext uri="{0D108BD9-81ED-4DB2-BD59-A6C34878D82A}">
                    <a16:rowId xmlns:a16="http://schemas.microsoft.com/office/drawing/2014/main" val="1678853000"/>
                  </a:ext>
                </a:extLst>
              </a:tr>
              <a:tr h="451238">
                <a:tc>
                  <a:txBody>
                    <a:bodyPr/>
                    <a:lstStyle/>
                    <a:p>
                      <a:r>
                        <a:rPr lang="en-US" sz="1100" b="0" dirty="0">
                          <a:solidFill>
                            <a:schemeClr val="bg1"/>
                          </a:solidFill>
                          <a:latin typeface="+mj-lt"/>
                        </a:rPr>
                        <a:t>Performance Monitoring</a:t>
                      </a:r>
                    </a:p>
                  </a:txBody>
                  <a:tcPr/>
                </a:tc>
                <a:tc>
                  <a:txBody>
                    <a:bodyPr/>
                    <a:lstStyle/>
                    <a:p>
                      <a:r>
                        <a:rPr lang="en-US" sz="1100" b="0" dirty="0">
                          <a:solidFill>
                            <a:schemeClr val="bg1"/>
                          </a:solidFill>
                          <a:latin typeface="+mj-lt"/>
                        </a:rPr>
                        <a:t>Mid-Term</a:t>
                      </a:r>
                    </a:p>
                  </a:txBody>
                  <a:tcPr/>
                </a:tc>
                <a:tc>
                  <a:txBody>
                    <a:bodyPr/>
                    <a:lstStyle/>
                    <a:p>
                      <a:r>
                        <a:rPr lang="en-US" sz="1100" b="0" dirty="0">
                          <a:solidFill>
                            <a:schemeClr val="bg1"/>
                          </a:solidFill>
                          <a:latin typeface="+mj-lt"/>
                        </a:rPr>
                        <a:t>Benchmarks for tuning</a:t>
                      </a:r>
                    </a:p>
                  </a:txBody>
                  <a:tcPr/>
                </a:tc>
                <a:tc>
                  <a:txBody>
                    <a:bodyPr/>
                    <a:lstStyle/>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Set the performance benchmarks</a:t>
                      </a:r>
                    </a:p>
                  </a:txBody>
                  <a:tcPr/>
                </a:tc>
                <a:tc>
                  <a:txBody>
                    <a:bodyPr/>
                    <a:lstStyle/>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IN" sz="1100" b="0" kern="1200" dirty="0">
                          <a:solidFill>
                            <a:schemeClr val="bg1"/>
                          </a:solidFill>
                          <a:latin typeface="+mj-lt"/>
                          <a:ea typeface="+mn-ea"/>
                          <a:cs typeface="+mn-cs"/>
                        </a:rPr>
                        <a:t>Ability to troubleshoot performance problems on a proactive basis, before they affect the end user.</a:t>
                      </a:r>
                    </a:p>
                  </a:txBody>
                  <a:tcPr/>
                </a:tc>
                <a:extLst>
                  <a:ext uri="{0D108BD9-81ED-4DB2-BD59-A6C34878D82A}">
                    <a16:rowId xmlns:a16="http://schemas.microsoft.com/office/drawing/2014/main" val="600998859"/>
                  </a:ext>
                </a:extLst>
              </a:tr>
              <a:tr h="451238">
                <a:tc>
                  <a:txBody>
                    <a:bodyPr/>
                    <a:lstStyle/>
                    <a:p>
                      <a:r>
                        <a:rPr lang="en-US" sz="1100" b="0" dirty="0">
                          <a:solidFill>
                            <a:schemeClr val="bg1"/>
                          </a:solidFill>
                          <a:latin typeface="+mj-lt"/>
                        </a:rPr>
                        <a:t>Database Change Request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solidFill>
                            <a:schemeClr val="bg1"/>
                          </a:solidFill>
                          <a:latin typeface="+mj-lt"/>
                        </a:rPr>
                        <a:t>Short-Term</a:t>
                      </a:r>
                    </a:p>
                  </a:txBody>
                  <a:tcPr/>
                </a:tc>
                <a:tc>
                  <a:txBody>
                    <a:bodyPr/>
                    <a:lstStyle/>
                    <a:p>
                      <a:r>
                        <a:rPr lang="en-US" sz="1100" b="0" dirty="0">
                          <a:solidFill>
                            <a:schemeClr val="bg1"/>
                          </a:solidFill>
                          <a:latin typeface="+mj-lt"/>
                        </a:rPr>
                        <a:t>Implementation strategy</a:t>
                      </a:r>
                    </a:p>
                  </a:txBody>
                  <a:tcPr/>
                </a:tc>
                <a:tc>
                  <a:txBody>
                    <a:bodyPr/>
                    <a:lstStyle/>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Process Implementation for database changes.</a:t>
                      </a:r>
                    </a:p>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Ticket based change requests and approvals.</a:t>
                      </a:r>
                    </a:p>
                  </a:txBody>
                  <a:tcPr/>
                </a:tc>
                <a:tc>
                  <a:txBody>
                    <a:bodyPr/>
                    <a:lstStyle/>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Avoid data corruption by the unauthorized users</a:t>
                      </a:r>
                    </a:p>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Auditing/Tracking the DDL changes</a:t>
                      </a:r>
                    </a:p>
                  </a:txBody>
                  <a:tcPr/>
                </a:tc>
                <a:extLst>
                  <a:ext uri="{0D108BD9-81ED-4DB2-BD59-A6C34878D82A}">
                    <a16:rowId xmlns:a16="http://schemas.microsoft.com/office/drawing/2014/main" val="1903182369"/>
                  </a:ext>
                </a:extLst>
              </a:tr>
              <a:tr h="508293">
                <a:tc>
                  <a:txBody>
                    <a:bodyPr/>
                    <a:lstStyle/>
                    <a:p>
                      <a:r>
                        <a:rPr lang="en-US" sz="1100" b="0" dirty="0">
                          <a:solidFill>
                            <a:schemeClr val="bg1"/>
                          </a:solidFill>
                          <a:latin typeface="+mj-lt"/>
                        </a:rPr>
                        <a:t>Cost Saving Measures</a:t>
                      </a:r>
                    </a:p>
                  </a:txBody>
                  <a:tcPr/>
                </a:tc>
                <a:tc>
                  <a:txBody>
                    <a:bodyPr/>
                    <a:lstStyle/>
                    <a:p>
                      <a:r>
                        <a:rPr lang="en-US" sz="1100" b="0" dirty="0">
                          <a:solidFill>
                            <a:schemeClr val="bg1"/>
                          </a:solidFill>
                          <a:latin typeface="+mj-lt"/>
                        </a:rPr>
                        <a:t>Re-stacking</a:t>
                      </a:r>
                    </a:p>
                    <a:p>
                      <a:r>
                        <a:rPr lang="en-US" sz="1100" b="0" dirty="0">
                          <a:solidFill>
                            <a:schemeClr val="bg1"/>
                          </a:solidFill>
                          <a:latin typeface="+mj-lt"/>
                        </a:rPr>
                        <a:t>Short-Term(Manual)</a:t>
                      </a:r>
                    </a:p>
                    <a:p>
                      <a:r>
                        <a:rPr lang="en-US" sz="1100" b="0" dirty="0">
                          <a:solidFill>
                            <a:schemeClr val="bg1"/>
                          </a:solidFill>
                          <a:latin typeface="+mj-lt"/>
                        </a:rPr>
                        <a:t>Long-Term(Automation)</a:t>
                      </a:r>
                    </a:p>
                  </a:txBody>
                  <a:tcPr/>
                </a:tc>
                <a:tc>
                  <a:txBody>
                    <a:bodyPr/>
                    <a:lstStyle/>
                    <a:p>
                      <a:r>
                        <a:rPr lang="en-US" sz="1100" b="0" dirty="0">
                          <a:solidFill>
                            <a:schemeClr val="bg1"/>
                          </a:solidFill>
                          <a:latin typeface="+mj-lt"/>
                        </a:rPr>
                        <a:t>Unused &amp; Underutilized Infrastructure</a:t>
                      </a:r>
                    </a:p>
                  </a:txBody>
                  <a:tcPr/>
                </a:tc>
                <a:tc>
                  <a:txBody>
                    <a:bodyPr/>
                    <a:lstStyle/>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Analyze the usage and utilization of AWS Services.</a:t>
                      </a:r>
                    </a:p>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Usage Threshold based Alert notifications via Email.</a:t>
                      </a:r>
                    </a:p>
                  </a:txBody>
                  <a:tcPr/>
                </a:tc>
                <a:tc>
                  <a:txBody>
                    <a:bodyPr/>
                    <a:lstStyle/>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Cost-Saving in the infrastructure</a:t>
                      </a:r>
                    </a:p>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Avoid human errors</a:t>
                      </a:r>
                    </a:p>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Reduction in the time spent</a:t>
                      </a:r>
                    </a:p>
                  </a:txBody>
                  <a:tcPr/>
                </a:tc>
                <a:extLst>
                  <a:ext uri="{0D108BD9-81ED-4DB2-BD59-A6C34878D82A}">
                    <a16:rowId xmlns:a16="http://schemas.microsoft.com/office/drawing/2014/main" val="768346012"/>
                  </a:ext>
                </a:extLst>
              </a:tr>
              <a:tr h="451238">
                <a:tc>
                  <a:txBody>
                    <a:bodyPr/>
                    <a:lstStyle/>
                    <a:p>
                      <a:r>
                        <a:rPr lang="en-US" sz="1100" b="0" dirty="0">
                          <a:solidFill>
                            <a:schemeClr val="bg1"/>
                          </a:solidFill>
                          <a:latin typeface="+mj-lt"/>
                        </a:rPr>
                        <a:t>Technology Expertise</a:t>
                      </a:r>
                    </a:p>
                  </a:txBody>
                  <a:tcPr/>
                </a:tc>
                <a:tc>
                  <a:txBody>
                    <a:bodyPr/>
                    <a:lstStyle/>
                    <a:p>
                      <a:r>
                        <a:rPr lang="en-US" sz="1100" b="0" dirty="0">
                          <a:solidFill>
                            <a:schemeClr val="bg1"/>
                          </a:solidFill>
                          <a:latin typeface="+mj-lt"/>
                        </a:rPr>
                        <a:t>Mid-Term</a:t>
                      </a:r>
                    </a:p>
                  </a:txBody>
                  <a:tcPr/>
                </a:tc>
                <a:tc>
                  <a:txBody>
                    <a:bodyPr/>
                    <a:lstStyle/>
                    <a:p>
                      <a:r>
                        <a:rPr lang="en-US" sz="1100" b="0" dirty="0">
                          <a:solidFill>
                            <a:schemeClr val="bg1"/>
                          </a:solidFill>
                          <a:latin typeface="+mj-lt"/>
                        </a:rPr>
                        <a:t>Amazon Aurora (MySQL &amp; PostgreSQL)</a:t>
                      </a:r>
                    </a:p>
                  </a:txBody>
                  <a:tcPr/>
                </a:tc>
                <a:tc>
                  <a:txBody>
                    <a:bodyPr/>
                    <a:lstStyle/>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Pool of resources with wide range of technologies including AWS RDS, OGG, Aurora(MySQL, PostgreSQL), DynamoDB and RedShift</a:t>
                      </a:r>
                    </a:p>
                  </a:txBody>
                  <a:tcPr/>
                </a:tc>
                <a:tc>
                  <a:txBody>
                    <a:bodyPr/>
                    <a:lstStyle/>
                    <a:p>
                      <a:pPr marL="216000" marR="0" lvl="0" indent="-216000" algn="l" defTabSz="914400"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1100" b="0" kern="1200" dirty="0">
                          <a:solidFill>
                            <a:schemeClr val="bg1"/>
                          </a:solidFill>
                          <a:latin typeface="+mj-lt"/>
                          <a:ea typeface="+mn-ea"/>
                          <a:cs typeface="+mn-cs"/>
                        </a:rPr>
                        <a:t>Ability to support wide-variety of databases and able to handle requests like migrations/upgradations.</a:t>
                      </a:r>
                    </a:p>
                  </a:txBody>
                  <a:tcPr/>
                </a:tc>
                <a:extLst>
                  <a:ext uri="{0D108BD9-81ED-4DB2-BD59-A6C34878D82A}">
                    <a16:rowId xmlns:a16="http://schemas.microsoft.com/office/drawing/2014/main" val="1834921270"/>
                  </a:ext>
                </a:extLst>
              </a:tr>
            </a:tbl>
          </a:graphicData>
        </a:graphic>
      </p:graphicFrame>
      <p:sp>
        <p:nvSpPr>
          <p:cNvPr id="4" name="Slide Number Placeholder 3">
            <a:extLst>
              <a:ext uri="{FF2B5EF4-FFF2-40B4-BE49-F238E27FC236}">
                <a16:creationId xmlns:a16="http://schemas.microsoft.com/office/drawing/2014/main" id="{5F2B4239-73AB-6E42-B8E4-A01E4C1F1701}"/>
              </a:ext>
            </a:extLst>
          </p:cNvPr>
          <p:cNvSpPr>
            <a:spLocks noGrp="1"/>
          </p:cNvSpPr>
          <p:nvPr>
            <p:ph type="sldNum" sz="quarter" idx="13"/>
          </p:nvPr>
        </p:nvSpPr>
        <p:spPr/>
        <p:txBody>
          <a:bodyPr/>
          <a:lstStyle/>
          <a:p>
            <a:fld id="{9A0F7689-66CB-EC4F-9B5C-9C3D3ED1F24F}" type="slidenum">
              <a:rPr lang="en-US" smtClean="0"/>
              <a:pPr/>
              <a:t>9</a:t>
            </a:fld>
            <a:endParaRPr lang="en-US" dirty="0"/>
          </a:p>
        </p:txBody>
      </p:sp>
    </p:spTree>
    <p:extLst>
      <p:ext uri="{BB962C8B-B14F-4D97-AF65-F5344CB8AC3E}">
        <p14:creationId xmlns:p14="http://schemas.microsoft.com/office/powerpoint/2010/main" val="323013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AME" val="2BoatBottomShape"/>
</p:tagLst>
</file>

<file path=ppt/tags/tag2.xml><?xml version="1.0" encoding="utf-8"?>
<p:tagLst xmlns:a="http://schemas.openxmlformats.org/drawingml/2006/main" xmlns:r="http://schemas.openxmlformats.org/officeDocument/2006/relationships" xmlns:p="http://schemas.openxmlformats.org/presentationml/2006/main">
  <p:tag name="NAME" val="1BoatBottomShape"/>
</p:tagLst>
</file>

<file path=ppt/tags/tag3.xml><?xml version="1.0" encoding="utf-8"?>
<p:tagLst xmlns:a="http://schemas.openxmlformats.org/drawingml/2006/main" xmlns:r="http://schemas.openxmlformats.org/officeDocument/2006/relationships" xmlns:p="http://schemas.openxmlformats.org/presentationml/2006/main">
  <p:tag name="NAME" val="1BoatTopShape"/>
</p:tagLst>
</file>

<file path=ppt/tags/tag4.xml><?xml version="1.0" encoding="utf-8"?>
<p:tagLst xmlns:a="http://schemas.openxmlformats.org/drawingml/2006/main" xmlns:r="http://schemas.openxmlformats.org/officeDocument/2006/relationships" xmlns:p="http://schemas.openxmlformats.org/presentationml/2006/main">
  <p:tag name="NAME" val="1BoatBottomText"/>
</p:tagLst>
</file>

<file path=ppt/tags/tag5.xml><?xml version="1.0" encoding="utf-8"?>
<p:tagLst xmlns:a="http://schemas.openxmlformats.org/drawingml/2006/main" xmlns:r="http://schemas.openxmlformats.org/officeDocument/2006/relationships" xmlns:p="http://schemas.openxmlformats.org/presentationml/2006/main">
  <p:tag name="NAME" val="1BoatTopText"/>
</p:tagLst>
</file>

<file path=ppt/tags/tag6.xml><?xml version="1.0" encoding="utf-8"?>
<p:tagLst xmlns:a="http://schemas.openxmlformats.org/drawingml/2006/main" xmlns:r="http://schemas.openxmlformats.org/officeDocument/2006/relationships" xmlns:p="http://schemas.openxmlformats.org/presentationml/2006/main">
  <p:tag name="NAME" val="1BoatBottomText"/>
</p:tagLst>
</file>

<file path=ppt/tags/tag7.xml><?xml version="1.0" encoding="utf-8"?>
<p:tagLst xmlns:a="http://schemas.openxmlformats.org/drawingml/2006/main" xmlns:r="http://schemas.openxmlformats.org/officeDocument/2006/relationships" xmlns:p="http://schemas.openxmlformats.org/presentationml/2006/main">
  <p:tag name="NAME" val="2BoatBottomText"/>
</p:tagLst>
</file>

<file path=ppt/theme/theme1.xml><?xml version="1.0" encoding="utf-8"?>
<a:theme xmlns:a="http://schemas.openxmlformats.org/drawingml/2006/main" name="Midnight Master">
  <a:themeElements>
    <a:clrScheme name="Custom 2">
      <a:dk1>
        <a:srgbClr val="231E28"/>
      </a:dk1>
      <a:lt1>
        <a:srgbClr val="EEEEEE"/>
      </a:lt1>
      <a:dk2>
        <a:srgbClr val="4E4B54"/>
      </a:dk2>
      <a:lt2>
        <a:srgbClr val="FFFFFF"/>
      </a:lt2>
      <a:accent1>
        <a:srgbClr val="FD5F07"/>
      </a:accent1>
      <a:accent2>
        <a:srgbClr val="00ADC6"/>
      </a:accent2>
      <a:accent3>
        <a:srgbClr val="F5AE45"/>
      </a:accent3>
      <a:accent4>
        <a:srgbClr val="4D4D4D"/>
      </a:accent4>
      <a:accent5>
        <a:srgbClr val="79787F"/>
      </a:accent5>
      <a:accent6>
        <a:srgbClr val="FD7F38"/>
      </a:accent6>
      <a:hlink>
        <a:srgbClr val="FD5F07"/>
      </a:hlink>
      <a:folHlink>
        <a:srgbClr val="FD5F0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6B64BE2-F595-4946-AF15-0353DB6B8651}" vid="{D0855C70-FD0E-FD48-A944-8B288444371C}"/>
    </a:ext>
  </a:extLst>
</a:theme>
</file>

<file path=ppt/theme/theme10.xml><?xml version="1.0" encoding="utf-8"?>
<a:theme xmlns:a="http://schemas.openxmlformats.org/drawingml/2006/main" name="4_Midnight Master">
  <a:themeElements>
    <a:clrScheme name="Custom 2">
      <a:dk1>
        <a:srgbClr val="231E28"/>
      </a:dk1>
      <a:lt1>
        <a:srgbClr val="EEEEEE"/>
      </a:lt1>
      <a:dk2>
        <a:srgbClr val="4E4B54"/>
      </a:dk2>
      <a:lt2>
        <a:srgbClr val="FFFFFF"/>
      </a:lt2>
      <a:accent1>
        <a:srgbClr val="FD5F07"/>
      </a:accent1>
      <a:accent2>
        <a:srgbClr val="00ADC6"/>
      </a:accent2>
      <a:accent3>
        <a:srgbClr val="F5AE45"/>
      </a:accent3>
      <a:accent4>
        <a:srgbClr val="4D4D4D"/>
      </a:accent4>
      <a:accent5>
        <a:srgbClr val="79787F"/>
      </a:accent5>
      <a:accent6>
        <a:srgbClr val="FD7F38"/>
      </a:accent6>
      <a:hlink>
        <a:srgbClr val="FD5F07"/>
      </a:hlink>
      <a:folHlink>
        <a:srgbClr val="FD5F0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6B64BE2-F595-4946-AF15-0353DB6B8651}" vid="{D0855C70-FD0E-FD48-A944-8B288444371C}"/>
    </a:ext>
  </a:extLst>
</a:theme>
</file>

<file path=ppt/theme/theme11.xml><?xml version="1.0" encoding="utf-8"?>
<a:theme xmlns:a="http://schemas.openxmlformats.org/drawingml/2006/main" name="5_Midnight Master">
  <a:themeElements>
    <a:clrScheme name="Custom 2">
      <a:dk1>
        <a:srgbClr val="231E28"/>
      </a:dk1>
      <a:lt1>
        <a:srgbClr val="EEEEEE"/>
      </a:lt1>
      <a:dk2>
        <a:srgbClr val="4E4B54"/>
      </a:dk2>
      <a:lt2>
        <a:srgbClr val="FFFFFF"/>
      </a:lt2>
      <a:accent1>
        <a:srgbClr val="FD5F07"/>
      </a:accent1>
      <a:accent2>
        <a:srgbClr val="00ADC6"/>
      </a:accent2>
      <a:accent3>
        <a:srgbClr val="F5AE45"/>
      </a:accent3>
      <a:accent4>
        <a:srgbClr val="4D4D4D"/>
      </a:accent4>
      <a:accent5>
        <a:srgbClr val="79787F"/>
      </a:accent5>
      <a:accent6>
        <a:srgbClr val="FD7F38"/>
      </a:accent6>
      <a:hlink>
        <a:srgbClr val="FD5F07"/>
      </a:hlink>
      <a:folHlink>
        <a:srgbClr val="FD5F0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53AE850F-0295-9A4B-8A8F-81E9BAF5EAC3}" vid="{4E61BED1-5346-B641-AA96-FBE44F342B46}"/>
    </a:ext>
  </a:extLst>
</a:theme>
</file>

<file path=ppt/theme/theme12.xml><?xml version="1.0" encoding="utf-8"?>
<a:theme xmlns:a="http://schemas.openxmlformats.org/drawingml/2006/main" name="6_Midnight Master">
  <a:themeElements>
    <a:clrScheme name="Custom 2">
      <a:dk1>
        <a:srgbClr val="231E28"/>
      </a:dk1>
      <a:lt1>
        <a:srgbClr val="EEEEEE"/>
      </a:lt1>
      <a:dk2>
        <a:srgbClr val="4E4B54"/>
      </a:dk2>
      <a:lt2>
        <a:srgbClr val="FFFFFF"/>
      </a:lt2>
      <a:accent1>
        <a:srgbClr val="FD5F07"/>
      </a:accent1>
      <a:accent2>
        <a:srgbClr val="00ADC6"/>
      </a:accent2>
      <a:accent3>
        <a:srgbClr val="F5AE45"/>
      </a:accent3>
      <a:accent4>
        <a:srgbClr val="4D4D4D"/>
      </a:accent4>
      <a:accent5>
        <a:srgbClr val="79787F"/>
      </a:accent5>
      <a:accent6>
        <a:srgbClr val="FD7F38"/>
      </a:accent6>
      <a:hlink>
        <a:srgbClr val="FD5F07"/>
      </a:hlink>
      <a:folHlink>
        <a:srgbClr val="FD5F0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rsistent Presentation Template" id="{27CEAA15-00A4-5847-B0EE-A66F802E1A84}" vid="{9F69930D-1A84-ED44-9D69-B956B54319D5}"/>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rey Master">
  <a:themeElements>
    <a:clrScheme name="Custom 2">
      <a:dk1>
        <a:srgbClr val="231E28"/>
      </a:dk1>
      <a:lt1>
        <a:srgbClr val="EEEEEE"/>
      </a:lt1>
      <a:dk2>
        <a:srgbClr val="4E4B54"/>
      </a:dk2>
      <a:lt2>
        <a:srgbClr val="FFFFFF"/>
      </a:lt2>
      <a:accent1>
        <a:srgbClr val="FD5F07"/>
      </a:accent1>
      <a:accent2>
        <a:srgbClr val="00ADC6"/>
      </a:accent2>
      <a:accent3>
        <a:srgbClr val="F5AE45"/>
      </a:accent3>
      <a:accent4>
        <a:srgbClr val="4D4D4D"/>
      </a:accent4>
      <a:accent5>
        <a:srgbClr val="79787F"/>
      </a:accent5>
      <a:accent6>
        <a:srgbClr val="FD7F38"/>
      </a:accent6>
      <a:hlink>
        <a:srgbClr val="FD5F07"/>
      </a:hlink>
      <a:folHlink>
        <a:srgbClr val="FD5F0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6B64BE2-F595-4946-AF15-0353DB6B8651}" vid="{49A4AD87-DF69-1849-8370-AA960AFBC3E0}"/>
    </a:ext>
  </a:extLst>
</a:theme>
</file>

<file path=ppt/theme/theme3.xml><?xml version="1.0" encoding="utf-8"?>
<a:theme xmlns:a="http://schemas.openxmlformats.org/drawingml/2006/main" name="1_Midnight Master">
  <a:themeElements>
    <a:clrScheme name="Custom 2">
      <a:dk1>
        <a:srgbClr val="231E28"/>
      </a:dk1>
      <a:lt1>
        <a:srgbClr val="EEEEEE"/>
      </a:lt1>
      <a:dk2>
        <a:srgbClr val="4E4B54"/>
      </a:dk2>
      <a:lt2>
        <a:srgbClr val="FFFFFF"/>
      </a:lt2>
      <a:accent1>
        <a:srgbClr val="FD5F07"/>
      </a:accent1>
      <a:accent2>
        <a:srgbClr val="00ADC6"/>
      </a:accent2>
      <a:accent3>
        <a:srgbClr val="F5AE45"/>
      </a:accent3>
      <a:accent4>
        <a:srgbClr val="4D4D4D"/>
      </a:accent4>
      <a:accent5>
        <a:srgbClr val="79787F"/>
      </a:accent5>
      <a:accent6>
        <a:srgbClr val="FD7F38"/>
      </a:accent6>
      <a:hlink>
        <a:srgbClr val="FD5F07"/>
      </a:hlink>
      <a:folHlink>
        <a:srgbClr val="FD5F0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rsistent Presentation Template" id="{27CEAA15-00A4-5847-B0EE-A66F802E1A84}" vid="{9F69930D-1A84-ED44-9D69-B956B54319D5}"/>
    </a:ext>
  </a:extLst>
</a:theme>
</file>

<file path=ppt/theme/theme4.xml><?xml version="1.0" encoding="utf-8"?>
<a:theme xmlns:a="http://schemas.openxmlformats.org/drawingml/2006/main" name="2_Midnight Master">
  <a:themeElements>
    <a:clrScheme name="Custom 2">
      <a:dk1>
        <a:srgbClr val="231E28"/>
      </a:dk1>
      <a:lt1>
        <a:srgbClr val="EEEEEE"/>
      </a:lt1>
      <a:dk2>
        <a:srgbClr val="4E4B54"/>
      </a:dk2>
      <a:lt2>
        <a:srgbClr val="FFFFFF"/>
      </a:lt2>
      <a:accent1>
        <a:srgbClr val="FD5F07"/>
      </a:accent1>
      <a:accent2>
        <a:srgbClr val="00ADC6"/>
      </a:accent2>
      <a:accent3>
        <a:srgbClr val="F5AE45"/>
      </a:accent3>
      <a:accent4>
        <a:srgbClr val="4D4D4D"/>
      </a:accent4>
      <a:accent5>
        <a:srgbClr val="79787F"/>
      </a:accent5>
      <a:accent6>
        <a:srgbClr val="FD7F38"/>
      </a:accent6>
      <a:hlink>
        <a:srgbClr val="FD5F07"/>
      </a:hlink>
      <a:folHlink>
        <a:srgbClr val="FD5F0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6B64BE2-F595-4946-AF15-0353DB6B8651}" vid="{D0855C70-FD0E-FD48-A944-8B288444371C}"/>
    </a:ext>
  </a:extLst>
</a:theme>
</file>

<file path=ppt/theme/theme5.xml><?xml version="1.0" encoding="utf-8"?>
<a:theme xmlns:a="http://schemas.openxmlformats.org/drawingml/2006/main" name="1_Master">
  <a:themeElements>
    <a:clrScheme name="Custom 2">
      <a:dk1>
        <a:srgbClr val="231E28"/>
      </a:dk1>
      <a:lt1>
        <a:srgbClr val="EEEEEE"/>
      </a:lt1>
      <a:dk2>
        <a:srgbClr val="4E4B54"/>
      </a:dk2>
      <a:lt2>
        <a:srgbClr val="FFFFFF"/>
      </a:lt2>
      <a:accent1>
        <a:srgbClr val="FD5F07"/>
      </a:accent1>
      <a:accent2>
        <a:srgbClr val="00ADC6"/>
      </a:accent2>
      <a:accent3>
        <a:srgbClr val="F5AE45"/>
      </a:accent3>
      <a:accent4>
        <a:srgbClr val="4D4D4D"/>
      </a:accent4>
      <a:accent5>
        <a:srgbClr val="79787F"/>
      </a:accent5>
      <a:accent6>
        <a:srgbClr val="FD7F38"/>
      </a:accent6>
      <a:hlink>
        <a:srgbClr val="FD5F07"/>
      </a:hlink>
      <a:folHlink>
        <a:srgbClr val="FD5F0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rsistent PPT Template_17022020" id="{3E19E402-657D-4770-830E-DDA0F646CBC2}" vid="{64DCD001-71F3-4944-8824-10A841D5CE55}"/>
    </a:ext>
  </a:extLst>
</a:theme>
</file>

<file path=ppt/theme/theme6.xml><?xml version="1.0" encoding="utf-8"?>
<a:theme xmlns:a="http://schemas.openxmlformats.org/drawingml/2006/main" name="7_Master">
  <a:themeElements>
    <a:clrScheme name="Custom 2">
      <a:dk1>
        <a:srgbClr val="231E28"/>
      </a:dk1>
      <a:lt1>
        <a:srgbClr val="EEEEEE"/>
      </a:lt1>
      <a:dk2>
        <a:srgbClr val="4E4B54"/>
      </a:dk2>
      <a:lt2>
        <a:srgbClr val="FFFFFF"/>
      </a:lt2>
      <a:accent1>
        <a:srgbClr val="FD5F07"/>
      </a:accent1>
      <a:accent2>
        <a:srgbClr val="00ADC6"/>
      </a:accent2>
      <a:accent3>
        <a:srgbClr val="F5AE45"/>
      </a:accent3>
      <a:accent4>
        <a:srgbClr val="4D4D4D"/>
      </a:accent4>
      <a:accent5>
        <a:srgbClr val="79787F"/>
      </a:accent5>
      <a:accent6>
        <a:srgbClr val="FD7F38"/>
      </a:accent6>
      <a:hlink>
        <a:srgbClr val="FD5F07"/>
      </a:hlink>
      <a:folHlink>
        <a:srgbClr val="FD5F0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rsistent PPT Template_17022020" id="{3E19E402-657D-4770-830E-DDA0F646CBC2}" vid="{64DCD001-71F3-4944-8824-10A841D5CE55}"/>
    </a:ext>
  </a:extLst>
</a:theme>
</file>

<file path=ppt/theme/theme7.xml><?xml version="1.0" encoding="utf-8"?>
<a:theme xmlns:a="http://schemas.openxmlformats.org/drawingml/2006/main" name="2_Grey Master">
  <a:themeElements>
    <a:clrScheme name="Custom 2">
      <a:dk1>
        <a:srgbClr val="231E28"/>
      </a:dk1>
      <a:lt1>
        <a:srgbClr val="EEEEEE"/>
      </a:lt1>
      <a:dk2>
        <a:srgbClr val="4E4B54"/>
      </a:dk2>
      <a:lt2>
        <a:srgbClr val="FFFFFF"/>
      </a:lt2>
      <a:accent1>
        <a:srgbClr val="FD5F07"/>
      </a:accent1>
      <a:accent2>
        <a:srgbClr val="00ADC6"/>
      </a:accent2>
      <a:accent3>
        <a:srgbClr val="F5AE45"/>
      </a:accent3>
      <a:accent4>
        <a:srgbClr val="4D4D4D"/>
      </a:accent4>
      <a:accent5>
        <a:srgbClr val="79787F"/>
      </a:accent5>
      <a:accent6>
        <a:srgbClr val="FD7F38"/>
      </a:accent6>
      <a:hlink>
        <a:srgbClr val="FD5F07"/>
      </a:hlink>
      <a:folHlink>
        <a:srgbClr val="FD5F0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53AE850F-0295-9A4B-8A8F-81E9BAF5EAC3}" vid="{2FBCE686-4F54-6246-ACB1-9848E16E865D}"/>
    </a:ext>
  </a:extLst>
</a:theme>
</file>

<file path=ppt/theme/theme8.xml><?xml version="1.0" encoding="utf-8"?>
<a:theme xmlns:a="http://schemas.openxmlformats.org/drawingml/2006/main" name="3_Midnight Master">
  <a:themeElements>
    <a:clrScheme name="Custom 2">
      <a:dk1>
        <a:srgbClr val="231E28"/>
      </a:dk1>
      <a:lt1>
        <a:srgbClr val="EEEEEE"/>
      </a:lt1>
      <a:dk2>
        <a:srgbClr val="4E4B54"/>
      </a:dk2>
      <a:lt2>
        <a:srgbClr val="FFFFFF"/>
      </a:lt2>
      <a:accent1>
        <a:srgbClr val="FD5F07"/>
      </a:accent1>
      <a:accent2>
        <a:srgbClr val="00ADC6"/>
      </a:accent2>
      <a:accent3>
        <a:srgbClr val="F5AE45"/>
      </a:accent3>
      <a:accent4>
        <a:srgbClr val="4D4D4D"/>
      </a:accent4>
      <a:accent5>
        <a:srgbClr val="79787F"/>
      </a:accent5>
      <a:accent6>
        <a:srgbClr val="FD7F38"/>
      </a:accent6>
      <a:hlink>
        <a:srgbClr val="FD5F07"/>
      </a:hlink>
      <a:folHlink>
        <a:srgbClr val="FD5F0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492355C7-AEC0-9A43-BD0D-82E23ED88B6F}" vid="{387B0C56-058F-3049-BA21-C814E4E43403}"/>
    </a:ext>
  </a:extLst>
</a:theme>
</file>

<file path=ppt/theme/theme9.xml><?xml version="1.0" encoding="utf-8"?>
<a:theme xmlns:a="http://schemas.openxmlformats.org/drawingml/2006/main" name="1_Grey Master">
  <a:themeElements>
    <a:clrScheme name="Custom 2">
      <a:dk1>
        <a:srgbClr val="231E28"/>
      </a:dk1>
      <a:lt1>
        <a:srgbClr val="EEEEEE"/>
      </a:lt1>
      <a:dk2>
        <a:srgbClr val="4E4B54"/>
      </a:dk2>
      <a:lt2>
        <a:srgbClr val="FFFFFF"/>
      </a:lt2>
      <a:accent1>
        <a:srgbClr val="FD5F07"/>
      </a:accent1>
      <a:accent2>
        <a:srgbClr val="00ADC6"/>
      </a:accent2>
      <a:accent3>
        <a:srgbClr val="F5AE45"/>
      </a:accent3>
      <a:accent4>
        <a:srgbClr val="4D4D4D"/>
      </a:accent4>
      <a:accent5>
        <a:srgbClr val="79787F"/>
      </a:accent5>
      <a:accent6>
        <a:srgbClr val="FD7F38"/>
      </a:accent6>
      <a:hlink>
        <a:srgbClr val="FD5F07"/>
      </a:hlink>
      <a:folHlink>
        <a:srgbClr val="FD5F0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53AE850F-0295-9A4B-8A8F-81E9BAF5EAC3}" vid="{2FBCE686-4F54-6246-ACB1-9848E16E865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249f91ee-62d2-4763-89bc-6dd68da1f674">FRU6VU46KWRA-945987281-95</_dlc_DocId>
    <_dlc_DocIdUrl xmlns="249f91ee-62d2-4763-89bc-6dd68da1f674">
      <Url>https://persistentsystems.sharepoint.com/sites/EIS-SE-UserExperience/_layouts/15/DocIdRedir.aspx?ID=FRU6VU46KWRA-945987281-95</Url>
      <Description>FRU6VU46KWRA-945987281-95</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5C506F55E8C8F4BAF58FB97DF8935EB" ma:contentTypeVersion="7" ma:contentTypeDescription="Create a new document." ma:contentTypeScope="" ma:versionID="e02ca7b1e554dc4a71b4b26a6b40d69b">
  <xsd:schema xmlns:xsd="http://www.w3.org/2001/XMLSchema" xmlns:xs="http://www.w3.org/2001/XMLSchema" xmlns:p="http://schemas.microsoft.com/office/2006/metadata/properties" xmlns:ns2="249f91ee-62d2-4763-89bc-6dd68da1f674" xmlns:ns3="210aa47e-7bde-406a-9db6-cec9db7860c7" targetNamespace="http://schemas.microsoft.com/office/2006/metadata/properties" ma:root="true" ma:fieldsID="2212558bfd123b3f90c783bd1a94be56" ns2:_="" ns3:_="">
    <xsd:import namespace="249f91ee-62d2-4763-89bc-6dd68da1f674"/>
    <xsd:import namespace="210aa47e-7bde-406a-9db6-cec9db7860c7"/>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DateTaken" minOccurs="0"/>
                <xsd:element ref="ns3:MediaServiceAutoKeyPoints" minOccurs="0"/>
                <xsd:element ref="ns3:MediaServiceKeyPoint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9f91ee-62d2-4763-89bc-6dd68da1f67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10aa47e-7bde-406a-9db6-cec9db7860c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C707C3-AC84-4CB9-9A63-E31BDB209843}">
  <ds:schemaRefs>
    <ds:schemaRef ds:uri="http://schemas.microsoft.com/sharepoint/v3/contenttype/forms"/>
  </ds:schemaRefs>
</ds:datastoreItem>
</file>

<file path=customXml/itemProps2.xml><?xml version="1.0" encoding="utf-8"?>
<ds:datastoreItem xmlns:ds="http://schemas.openxmlformats.org/officeDocument/2006/customXml" ds:itemID="{B6DE1782-F8FA-4280-BDDD-EF4F293892FF}">
  <ds:schemaRefs>
    <ds:schemaRef ds:uri="http://schemas.microsoft.com/sharepoint/events"/>
  </ds:schemaRefs>
</ds:datastoreItem>
</file>

<file path=customXml/itemProps3.xml><?xml version="1.0" encoding="utf-8"?>
<ds:datastoreItem xmlns:ds="http://schemas.openxmlformats.org/officeDocument/2006/customXml" ds:itemID="{253B715E-4007-4AA4-8946-0B4A181E7C5C}">
  <ds:schemaRefs>
    <ds:schemaRef ds:uri="http://purl.org/dc/dcmitype/"/>
    <ds:schemaRef ds:uri="210aa47e-7bde-406a-9db6-cec9db7860c7"/>
    <ds:schemaRef ds:uri="http://www.w3.org/XML/1998/namespace"/>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249f91ee-62d2-4763-89bc-6dd68da1f674"/>
    <ds:schemaRef ds:uri="http://schemas.microsoft.com/office/infopath/2007/PartnerControls"/>
    <ds:schemaRef ds:uri="http://purl.org/dc/terms/"/>
  </ds:schemaRefs>
</ds:datastoreItem>
</file>

<file path=customXml/itemProps4.xml><?xml version="1.0" encoding="utf-8"?>
<ds:datastoreItem xmlns:ds="http://schemas.openxmlformats.org/officeDocument/2006/customXml" ds:itemID="{00BC3567-9AD7-426C-AB10-F7C2084E0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49f91ee-62d2-4763-89bc-6dd68da1f674"/>
    <ds:schemaRef ds:uri="210aa47e-7bde-406a-9db6-cec9db7860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Persistent PPT Template_26June2020</Template>
  <TotalTime>7858</TotalTime>
  <Words>2979</Words>
  <Application>Microsoft Office PowerPoint</Application>
  <PresentationFormat>Widescreen</PresentationFormat>
  <Paragraphs>602</Paragraphs>
  <Slides>29</Slides>
  <Notes>4</Notes>
  <HiddenSlides>0</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29</vt:i4>
      </vt:variant>
    </vt:vector>
  </HeadingPairs>
  <TitlesOfParts>
    <vt:vector size="47" baseType="lpstr">
      <vt:lpstr>Arial</vt:lpstr>
      <vt:lpstr>Arial Black</vt:lpstr>
      <vt:lpstr>Calibri</vt:lpstr>
      <vt:lpstr>System Font Regular</vt:lpstr>
      <vt:lpstr>Wingdings</vt:lpstr>
      <vt:lpstr>Wingdings 2</vt:lpstr>
      <vt:lpstr>Midnight Master</vt:lpstr>
      <vt:lpstr>Grey Master</vt:lpstr>
      <vt:lpstr>1_Midnight Master</vt:lpstr>
      <vt:lpstr>2_Midnight Master</vt:lpstr>
      <vt:lpstr>1_Master</vt:lpstr>
      <vt:lpstr>7_Master</vt:lpstr>
      <vt:lpstr>2_Grey Master</vt:lpstr>
      <vt:lpstr>3_Midnight Master</vt:lpstr>
      <vt:lpstr>1_Grey Master</vt:lpstr>
      <vt:lpstr>4_Midnight Master</vt:lpstr>
      <vt:lpstr>5_Midnight Master</vt:lpstr>
      <vt:lpstr>6_Midnight Master</vt:lpstr>
      <vt:lpstr>PowerPoint Presentation</vt:lpstr>
      <vt:lpstr>Contents</vt:lpstr>
      <vt:lpstr>Executive Summary</vt:lpstr>
      <vt:lpstr>Our Understanding</vt:lpstr>
      <vt:lpstr>Intuit Revenue Platform</vt:lpstr>
      <vt:lpstr>Intuit Commerce Platform</vt:lpstr>
      <vt:lpstr>Areas of Improvement</vt:lpstr>
      <vt:lpstr>Problems Identified: Artifacts</vt:lpstr>
      <vt:lpstr>Proposed Best Practices</vt:lpstr>
      <vt:lpstr>Target State FY-22</vt:lpstr>
      <vt:lpstr>Effective RTB &amp; CTB Support</vt:lpstr>
      <vt:lpstr>Our Proposal</vt:lpstr>
      <vt:lpstr>Execution Approach</vt:lpstr>
      <vt:lpstr> Proposed Engagement Roadmap - Guide-Assist-Perform(GAP) </vt:lpstr>
      <vt:lpstr>Intuit Support Process SLAs</vt:lpstr>
      <vt:lpstr>Proposed Solution — 24 * 7</vt:lpstr>
      <vt:lpstr>Team Structure</vt:lpstr>
      <vt:lpstr>Team Profiles</vt:lpstr>
      <vt:lpstr>Case in Point</vt:lpstr>
      <vt:lpstr>Persistent Experience in Database Projects @ Intuit</vt:lpstr>
      <vt:lpstr>Why Persistent</vt:lpstr>
      <vt:lpstr>Why Persistent ?</vt:lpstr>
      <vt:lpstr>Governance Framework</vt:lpstr>
      <vt:lpstr>Governance ‘Safety Nets’</vt:lpstr>
      <vt:lpstr>Program Governance Model</vt:lpstr>
      <vt:lpstr>Sample Online Dashboards</vt:lpstr>
      <vt:lpstr>RAIDs</vt:lpstr>
      <vt:lpstr>RAIDs Logs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Persistent Presentation Template</dc:title>
  <dc:creator>Suresh Jagtap</dc:creator>
  <cp:lastModifiedBy>Debashish Rout</cp:lastModifiedBy>
  <cp:revision>499</cp:revision>
  <cp:lastPrinted>2019-12-04T21:26:18Z</cp:lastPrinted>
  <dcterms:created xsi:type="dcterms:W3CDTF">2020-07-01T05:47:06Z</dcterms:created>
  <dcterms:modified xsi:type="dcterms:W3CDTF">2021-04-19T20:28:10Z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0x01010005C506F55E8C8F4BAF58FB97DF8935EB</vt:lpwstr>
  </property>
  <property fmtid="{D5CDD505-2E9C-101B-9397-08002B2CF9AE}" pid="3" name="_dlc_DocIdItemGuid">
    <vt:lpwstr>018bb822-4c50-4f70-87cf-76918d68e996</vt:lpwstr>
  </property>
</Properties>
</file>